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6.xml" ContentType="application/vnd.openxmlformats-officedocument.presentationml.notesSlide+xml"/>
  <Override PartName="/ppt/ink/ink12.xml" ContentType="application/inkml+xml"/>
  <Override PartName="/ppt/notesSlides/notesSlide7.xml" ContentType="application/vnd.openxmlformats-officedocument.presentationml.notesSlide+xml"/>
  <Override PartName="/ppt/ink/ink13.xml" ContentType="application/inkml+xml"/>
  <Override PartName="/ppt/notesSlides/notesSlide8.xml" ContentType="application/vnd.openxmlformats-officedocument.presentationml.notesSlide+xml"/>
  <Override PartName="/ppt/ink/ink14.xml" ContentType="application/inkml+xml"/>
  <Override PartName="/ppt/notesSlides/notesSlide9.xml" ContentType="application/vnd.openxmlformats-officedocument.presentationml.notesSlide+xml"/>
  <Override PartName="/ppt/ink/ink15.xml" ContentType="application/inkml+xml"/>
  <Override PartName="/ppt/notesSlides/notesSlide10.xml" ContentType="application/vnd.openxmlformats-officedocument.presentationml.notesSlide+xml"/>
  <Override PartName="/ppt/ink/ink16.xml" ContentType="application/inkml+xml"/>
  <Override PartName="/ppt/ink/ink17.xml" ContentType="application/inkml+xml"/>
  <Override PartName="/ppt/notesSlides/notesSlide11.xml" ContentType="application/vnd.openxmlformats-officedocument.presentationml.notesSlide+xml"/>
  <Override PartName="/ppt/ink/ink18.xml" ContentType="application/inkml+xml"/>
  <Override PartName="/ppt/notesSlides/notesSlide12.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13.xml" ContentType="application/vnd.openxmlformats-officedocument.presentationml.notesSlide+xml"/>
  <Override PartName="/ppt/ink/ink39.xml" ContentType="application/inkml+xml"/>
  <Override PartName="/ppt/notesSlides/notesSlide14.xml" ContentType="application/vnd.openxmlformats-officedocument.presentationml.notesSlide+xml"/>
  <Override PartName="/ppt/ink/ink40.xml" ContentType="application/inkml+xml"/>
  <Override PartName="/ppt/notesSlides/notesSlide15.xml" ContentType="application/vnd.openxmlformats-officedocument.presentationml.notesSlide+xml"/>
  <Override PartName="/ppt/ink/ink41.xml" ContentType="application/inkml+xml"/>
  <Override PartName="/ppt/notesSlides/notesSlide16.xml" ContentType="application/vnd.openxmlformats-officedocument.presentationml.notesSlide+xml"/>
  <Override PartName="/ppt/ink/ink42.xml" ContentType="application/inkml+xml"/>
  <Override PartName="/ppt/notesSlides/notesSlide17.xml" ContentType="application/vnd.openxmlformats-officedocument.presentationml.notesSlide+xml"/>
  <Override PartName="/ppt/ink/ink43.xml" ContentType="application/inkml+xml"/>
  <Override PartName="/ppt/notesSlides/notesSlide18.xml" ContentType="application/vnd.openxmlformats-officedocument.presentationml.notesSlide+xml"/>
  <Override PartName="/ppt/ink/ink44.xml" ContentType="application/inkml+xml"/>
  <Override PartName="/ppt/notesSlides/notesSlide19.xml" ContentType="application/vnd.openxmlformats-officedocument.presentationml.notesSlide+xml"/>
  <Override PartName="/ppt/ink/ink45.xml" ContentType="application/inkml+xml"/>
  <Override PartName="/ppt/notesSlides/notesSlide20.xml" ContentType="application/vnd.openxmlformats-officedocument.presentationml.notesSlide+xml"/>
  <Override PartName="/ppt/ink/ink46.xml" ContentType="application/inkml+xml"/>
  <Override PartName="/ppt/notesSlides/notesSlide21.xml" ContentType="application/vnd.openxmlformats-officedocument.presentationml.notesSlide+xml"/>
  <Override PartName="/ppt/ink/ink47.xml" ContentType="application/inkml+xml"/>
  <Override PartName="/ppt/notesSlides/notesSlide22.xml" ContentType="application/vnd.openxmlformats-officedocument.presentationml.notesSlide+xml"/>
  <Override PartName="/ppt/ink/ink48.xml" ContentType="application/inkml+xml"/>
  <Override PartName="/ppt/ink/ink49.xml" ContentType="application/inkml+xml"/>
  <Override PartName="/ppt/notesSlides/notesSlide23.xml" ContentType="application/vnd.openxmlformats-officedocument.presentationml.notesSlide+xml"/>
  <Override PartName="/ppt/ink/ink50.xml" ContentType="application/inkml+xml"/>
  <Override PartName="/ppt/notesSlides/notesSlide24.xml" ContentType="application/vnd.openxmlformats-officedocument.presentationml.notesSlide+xml"/>
  <Override PartName="/ppt/ink/ink51.xml" ContentType="application/inkml+xml"/>
  <Override PartName="/ppt/notesSlides/notesSlide25.xml" ContentType="application/vnd.openxmlformats-officedocument.presentationml.notesSlide+xml"/>
  <Override PartName="/ppt/ink/ink52.xml" ContentType="application/inkml+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60"/>
  </p:notesMasterIdLst>
  <p:handoutMasterIdLst>
    <p:handoutMasterId r:id="rId61"/>
  </p:handoutMasterIdLst>
  <p:sldIdLst>
    <p:sldId id="327" r:id="rId2"/>
    <p:sldId id="389" r:id="rId3"/>
    <p:sldId id="390" r:id="rId4"/>
    <p:sldId id="391" r:id="rId5"/>
    <p:sldId id="393" r:id="rId6"/>
    <p:sldId id="394" r:id="rId7"/>
    <p:sldId id="395" r:id="rId8"/>
    <p:sldId id="409" r:id="rId9"/>
    <p:sldId id="411" r:id="rId10"/>
    <p:sldId id="465" r:id="rId11"/>
    <p:sldId id="491" r:id="rId12"/>
    <p:sldId id="498" r:id="rId13"/>
    <p:sldId id="604" r:id="rId14"/>
    <p:sldId id="630" r:id="rId15"/>
    <p:sldId id="631" r:id="rId16"/>
    <p:sldId id="632" r:id="rId17"/>
    <p:sldId id="633" r:id="rId18"/>
    <p:sldId id="634" r:id="rId19"/>
    <p:sldId id="635" r:id="rId20"/>
    <p:sldId id="636" r:id="rId21"/>
    <p:sldId id="606" r:id="rId22"/>
    <p:sldId id="607" r:id="rId23"/>
    <p:sldId id="608" r:id="rId24"/>
    <p:sldId id="609" r:id="rId25"/>
    <p:sldId id="610" r:id="rId26"/>
    <p:sldId id="611" r:id="rId27"/>
    <p:sldId id="612" r:id="rId28"/>
    <p:sldId id="613" r:id="rId29"/>
    <p:sldId id="614" r:id="rId30"/>
    <p:sldId id="615" r:id="rId31"/>
    <p:sldId id="616" r:id="rId32"/>
    <p:sldId id="617" r:id="rId33"/>
    <p:sldId id="618" r:id="rId34"/>
    <p:sldId id="619" r:id="rId35"/>
    <p:sldId id="620" r:id="rId36"/>
    <p:sldId id="621" r:id="rId37"/>
    <p:sldId id="622" r:id="rId38"/>
    <p:sldId id="623" r:id="rId39"/>
    <p:sldId id="624" r:id="rId40"/>
    <p:sldId id="625" r:id="rId41"/>
    <p:sldId id="626" r:id="rId42"/>
    <p:sldId id="627" r:id="rId43"/>
    <p:sldId id="628" r:id="rId44"/>
    <p:sldId id="639" r:id="rId45"/>
    <p:sldId id="640" r:id="rId46"/>
    <p:sldId id="641" r:id="rId47"/>
    <p:sldId id="642" r:id="rId48"/>
    <p:sldId id="643" r:id="rId49"/>
    <p:sldId id="644" r:id="rId50"/>
    <p:sldId id="645" r:id="rId51"/>
    <p:sldId id="646" r:id="rId52"/>
    <p:sldId id="647" r:id="rId53"/>
    <p:sldId id="648" r:id="rId54"/>
    <p:sldId id="649" r:id="rId55"/>
    <p:sldId id="650" r:id="rId56"/>
    <p:sldId id="651" r:id="rId57"/>
    <p:sldId id="652" r:id="rId58"/>
    <p:sldId id="629" r:id="rId59"/>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2" autoAdjust="0"/>
    <p:restoredTop sz="94626" autoAdjust="0"/>
  </p:normalViewPr>
  <p:slideViewPr>
    <p:cSldViewPr>
      <p:cViewPr varScale="1">
        <p:scale>
          <a:sx n="64" d="100"/>
          <a:sy n="64" d="100"/>
        </p:scale>
        <p:origin x="750" y="72"/>
      </p:cViewPr>
      <p:guideLst>
        <p:guide orient="horz" pos="2160"/>
        <p:guide pos="3840"/>
      </p:guideLst>
    </p:cSldViewPr>
  </p:slideViewPr>
  <p:outlineViewPr>
    <p:cViewPr>
      <p:scale>
        <a:sx n="33" d="100"/>
        <a:sy n="33" d="100"/>
      </p:scale>
      <p:origin x="0" y="-3422"/>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0" d="100"/>
          <a:sy n="50" d="100"/>
        </p:scale>
        <p:origin x="2814"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p>
        </p:txBody>
      </p:sp>
      <p:sp>
        <p:nvSpPr>
          <p:cNvPr id="6" name="Date Placeholder 5">
            <a:extLst>
              <a:ext uri="{FF2B5EF4-FFF2-40B4-BE49-F238E27FC236}">
                <a16:creationId xmlns:a16="http://schemas.microsoft.com/office/drawing/2014/main" id="{817A1B71-0D57-45AB-A485-96B1122A216D}"/>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8F7EDAEB-8DBC-4C8D-BF22-76B4267F8460}" type="datetimeFigureOut">
              <a:rPr lang="en-US" smtClean="0"/>
              <a:t>6/16/2024</a:t>
            </a:fld>
            <a:endParaRPr lang="en-US"/>
          </a:p>
        </p:txBody>
      </p:sp>
    </p:spTree>
    <p:extLst>
      <p:ext uri="{BB962C8B-B14F-4D97-AF65-F5344CB8AC3E}">
        <p14:creationId xmlns:p14="http://schemas.microsoft.com/office/powerpoint/2010/main" val="95210610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1:21:54.315"/>
    </inkml:context>
    <inkml:brush xml:id="br0">
      <inkml:brushProperty name="width" value="0.05292" units="cm"/>
      <inkml:brushProperty name="height" value="0.05292" units="cm"/>
      <inkml:brushProperty name="color" value="#FF0000"/>
    </inkml:brush>
  </inkml:definitions>
  <inkml:trace contextRef="#ctx0" brushRef="#br0">14930 5216 24 0,'-1'-3'52'0,"-1"3"0"0,2-2 3 0,-2 0 2 0,2-1 1 16,-1 1-2-16,-1 1-1 0,2-1-1 0,-4 0 0 0,2-1 0 0,1 3-1 16,-1-3 0-16,1 1 0 0,-3 1-3 0,3-3-1 0,-1 3-5 0,-1 0-4 15,0-2-2-15,-1 1-3 0,1 1-2 0,2-1-4 0,-4-1-3 16,2 2-4-16,0-1-5 0,0-1-3 0,-1 2-4 0,0 0 0 15,0-1 0-15,0-1-1 0,-1 0-2 0,0 0-3 0,2 2-1 0,-2-2-4 16,2-1-4-16,-2 3 1 0,-2-3 0 0,2 1 2 0,0 1 0 16,0-1-2-16,-1-1 0 0,-1 1-2 0,0 2-3 0,2-3-1 15,-3 2 1-15,3-1-2 0,-4 0-4 0,3 1-1 0,-1 0 2 0,-1 0-2 16,-1 1-2-16,1-1 0 0,0-1-1 0,0 2 0 0,-3-1-3 16,2-1 2-16,-1 3-1 0,-1-2-1 0,2 1 1 0,-3 1 1 0,0 0 3 15,2 0 2-15,-1 0 4 0,-3 0 2 0,1 0 0 0,1 1 1 16,-1 1 3-16,-1 0 1 0,1-1 4 0,-1 2 2 0,2-1 2 15,0-1-1-15,-2 1 1 0,1 1-3 0,1-1-2 0,1 2-3 16,0-1-1-16,-2 0-2 0,2 1 0 0,1-1-1 0,-2 2-1 0,2-2 0 16,-2 2-2-16,2-1-3 0,1 1-2 0,-2-1-1 0,1 2 2 0,2-1 4 15,0 0 3-15,-1 1 2 0,-1-1 2 0,2 0 3 0,-1 2 2 16,1-1 1-16,2 1 0 0,-1 0 2 0,-2 0 0 0,1 1 2 16,2-1 3-16,-2 0 1 0,0 2-1 0,0-1 0 0,0 1-1 0,0 1-1 15,-1 0-1-15,3 0 0 0,-1 0 0 0,-1 0-1 0,-1 1 1 16,3 0-2-16,-1 0-3 0,-1-1 1 0,1 0-4 0,0 1 1 0,1-1 0 15,-1 2 2-15,2-1 2 0,0-1 0 0,0 1 0 0,2-1 1 16,-2 1 0-16,1-1 1 0,1 1-1 0,-2-3 2 0,1 5 1 16,1-4 2-16,1-1 2 0,-1 4 0 0,2-3-1 0,-1 1-1 0,0 0-1 15,1 1-1-15,-1-3 0 0,2 4-2 0,-2-2 1 0,2 0 1 16,0 0-1-16,0 1 1 0,2 0-1 0,-2 0-1 0,2-1 0 0,-1 0 0 16,3 1 2-16,-3-1 1 0,2 2 0 0,-1-1 2 0,4-1 2 15,-3 1 2-15,3-1-1 0,-1 1 2 0,0-1 0 0,0-1 0 0,2 1 1 16,2 0 1-16,-3 0 0 0,2-3-1 0,1 3-1 0,1-1 0 15,-1-1-3-15,2 0 0 0,0 0-1 0,-1-3-1 0,2 3 0 16,1-1 1-16,1-2 2 0,-1 0-1 0,3 0-1 0,0 0 2 0,-1-1-1 16,3 1 1-16,-1-3 0 0,-1 1-1 0,5 0-1 0,-3-1-2 15,0-2-2-15,2 0-1 0,-2 0-1 0,2 0-1 0,-1-2 1 16,1-1-2-16,-2 0 0 0,1-1 1 0,0 1-2 0,-1-2 1 0,-1 1 1 16,2-3 1-16,0 1 4 0,-2-1 5 0,2-3 4 0,-3 3 3 15,1-2 4-15,1-1 3 0,-1 0 4 0,-1-2 2 0,0 0 4 0,-1 1 3 16,0-3 4-16,0 1 2 0,0-2 2 0,-2 1 0 0,1-2 3 15,-3 1 0-15,1-1-2 0,1-1 1 0,-3 0 0 0,-1 0-3 16,-1-1-2-16,0 3-2 0,1-4-1 0,-2 3-4 0,-3-2-3 0,1 0-2 16,0-1 0-16,-2 2-4 0,-1 0-2 0,1 0-3 0,-2 0-3 15,-1-2-4-15,-1 2-7 0,-2 0-6 0,0 0-4 0,0 0-6 0,-4-1-7 16,-1 1-8-16,-3-1-10 0,2 1-11 0,-3 0-9 0,-1-1-12 16,-4 0-12-16,0 1-13 0,0 0-12 0,-4 0-16 0,1-1-14 0,-4 2-22 15,3-1-24-15,-4 0-23 0,-2 2-23 0,2-1-42 0,-3 2-54 16,1-1-45-16</inkml:trace>
  <inkml:trace contextRef="#ctx0" brushRef="#br0" timeOffset="5416.985">14470 8028 9 0,'0'79'24'0,"3"1"2"0,-1 1-1 0,1 0-1 0,-1 1-1 0,-1 1 2 16,1-1-1-16,1 0-2 0,-1 3-1 0,0-1 0 0,-2 0-1 15,0 1-1-15,0 0 4 0,0 0 6 0,0 2 3 0,0-4 4 0,-2 4 3 16,0-3 1-16,2-3 1 0,-3 1-1 0,1-3 2 0,2 1 1 16,-1-3-1-16,-1 0 1 0,2-2 1 0,0 2 1 0,0-2-3 15,0 0-5-15,0-4-5 0,3 2-2 0,-1-1-6 0,1-3-5 0,1-2-4 16,-1-2-7-16,1-1-10 0,1-1-11 0,0-3-4 0,0 0 1 15,-1-4 0-15,3-1 0 0,-1 1 4 0,-2-4 4 0,0 0 6 0,1 0 6 16,-2 0 4-16,0-3 4 0,-1 3 7 0,-1-1 10 0,1 0 11 16,-1 0 12-16,-1-1 5 0,-1 2 3 0,-1-1-1 0,1 0-1 15,-1 0-4-15,0 0-5 0,-1 0-4 0,0-1-4 0,0 0 0 16,-1 1 2-16,0-2-1 0,-1 1-5 0,2 0 0 0,0-2-1 0,0 0-1 16,1-1-4-16,1 1 1 0,-1-1-1 0,2 2 2 0,0-3 0 0,0 0-1 15,2 0 2-15,-2 0-4 0,1 1-5 0,2 1-6 0,-1-4-5 16,3 3-5-16,-1-4-5 0,-1 2-1 0,0 1-5 0,-1-3 0 15,1 1-1-15,1-1-3 0,-1 1-3 0,0-3 1 0,0 3 3 0,0-3 2 16,0 0 3-16,0 0 4 0,-1-3 4 0,0 4 2 0,1-4 2 0,-2 1 3 16,3-1 1-16,-3 1 3 0,1-3 3 0,-1 3 4 15,1-3 6-15,1-1 0 0,-1 2 1 0,-1-2-2 0,2 0 0 0,0-2-2 16,-1 0-3-16,0 0-1 0,-1 0-2 0,-1 0 0 0,2-1-1 0,-1-1 0 16,-1 2 0-16,2-3-3 0,-2 0-2 0,2 2-2 0,-1-2-3 15,-1 1-3-15,0-1-4 0,0 0-2 0,0 1-2 0,0-2 0 16,0 0-2-16,0-1 0 0,0 0 2 0,0 1-2 0,0-2-1 0,0-1-1 15,0-2 1-15,0-2-1 0,0 0-2 0,0-1 1 0,0-1-1 0,0-2 0 16,2 0-1-16,-1-1-1 0,-1-3 1 0,2-1-3 0,0-1-5 0,-1 0-4 16,-1-2-4-16,3 1-7 0,0-3-3 0,-1 1-5 0,-1-4-5 15,3 1-3-15,-3 0-3 0,1-2-5 0,-1 0-3 0,1-1-5 0,-2 0-4 16,2 0-4-16,-1-3-4 0,-1 1 1 0,0-1 2 0,0 0 5 16,2-1 4-16,-1 1 6 0,-1-2 7 0,2 1 4 0,-2-2 5 0,0 0 3 15,0 1 3-15,0-2-3 0,0-1-5 0,-2-1-2 0,2 1-2 16,-1-3-3-16,-1-1-5 0,2-3-4 0,-1 1-6 0,-1-2-6 0,2-1-4 15,-2-1-8-15,1-2-10 0,-1 0-6 0,1-1-2 0,-3-1 1 16,3 0 4-16,-1-2 11 0,-2 0 14 0,1 2 7 0,-1-2 2 0</inkml:trace>
  <inkml:trace contextRef="#ctx0" brushRef="#br0" timeOffset="5833.6403">14575 14485 31 0,'-7'-17'59'0,"1"3"16"0,-2-3 16 0,2 5 11 0,0-3 10 16,-3 3 8-16,3-2 8 0,-3 3-2 0,1 0-9 0,1 2-3 16,-2 1-1-16,3 0-4 0,-1 0-4 0,-1 2-3 0,-1-1-8 15,3 0-8-15,-1 2-10 0,1 0-12 0,1 1-13 0,0-1-7 0,0 2-5 16,1-1-5-16,-1 1-4 0,2 0-5 0,0 1-5 0,1 2-2 15,1-3-2-15,-1 1-4 0,2 2 0 0,-1 0-3 0,1 0-3 0,0 0 0 16,0 0-3-16,0 0-1 0,0 0-4 0,0 0 0 0,0 0 0 16,0 0 0-16,0 0-3 0,0 0 2 0,0 2-1 0,0 1 4 15,1-1 5-15,-1 1 4 0,2 1 6 0,-1-1 4 0,1 1 3 0,1 3 3 16,2 2 2-16,-2-2 1 0,4 2 0 0,-1 1 0 0,0 2 2 16,0-1-1-16,-1 1-2 0,3 2-4 0,0 0-3 0,0 2-7 0,-2-3-4 15,2 2-6-15,1-1-3 0,0 0-3 0,-3 1-4 0,3-1-2 16,-1-2-3-16,0 2-3 0,-1-3-3 0,0 0-5 0,1-2-8 15,0 0-5-15,-1-2-5 0,0 0-5 0,0-1-5 0,-3-2-4 0,3 1-4 16,-1-2-1-16,2-3-2 0,-2 0-2 0,2-2-2 0,-1-1 2 16,-1 0 0-16,3-3 2 0,-1 0 5 0,0-2 4 0,1-4 5 0,-1 2 5 15,1-1 6-15,-1 0 4 0,-1 0 6 0,-1-1 3 0,3 0 5 16,-3 2 4-16,1 0 4 0,0 1 8 0,-2 1 8 0,0-2 7 0,-1 5 10 16,1-1 9-16,-1 1 9 0,0 2 9 0,-3-1 8 0,3 1 11 15,-3 1 10-15,-1 2 12 0,0 0 12 0,0 0 8 0,0 0 8 16,0 4 3-16,-1-1 2 0,-1 2-4 0,0 0-4 0,-1 2-6 0,-3 2-8 15,3 2-8-15,-2 2-9 0,-1 0-11 0,-1 4-13 0,-2 0-14 16,1 0-13-16,0 4-13 0,-2 1-13 0,0-1-15 0,-2 2-15 0,0 1-18 16,2 1-21-16,-1 0-23 0,-3 0-20 0,1 1-34 0,2 1-35 15,-1 0-51-15,1-3-58 0,-2 3-83 0,4-1-99 0,-4-2-49 0,0 1-26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1:49:59.365"/>
    </inkml:context>
    <inkml:brush xml:id="br0">
      <inkml:brushProperty name="width" value="0.05292" units="cm"/>
      <inkml:brushProperty name="height" value="0.05292" units="cm"/>
      <inkml:brushProperty name="color" value="#FF0000"/>
    </inkml:brush>
  </inkml:definitions>
  <inkml:trace contextRef="#ctx0" brushRef="#br0">9229 13958 196 0,'-2'-3'290'0,"-1"1"-44"0,2-1-31 0,-1-1-18 0,0 1-11 0,-1 1-9 15,1-1-9-15,2-1-9 0,-4 1-6 0,4 1-9 0,-1-1-7 16,-1 0-6-16,2 1-3 0,-2 1-4 0,2-3-5 0,-1 3-4 0,-1 0-5 16,2-1-3-16,-1-1-3 0,-1 3-4 0,2-1-3 15,-2-1-6-15,2 2-5 0,-1-1-7 0,1 1-7 0,0 0-9 0,0 0-10 16,0 0-9-16,0 0-8 0,0 0-8 0,0 0-8 0,0 0-6 0,0 0-7 16,0 0-7-16,0 0-6 0,0 0-4 0,0 0-3 0,0 0-2 15,0 0-3-15,0 0-1 0,0 0-3 0,0 0-1 0,0 0-3 16,0 1-1-16,1 1 0 0,-1-1 1 0,2 2 2 0,-2-1 2 0,2 0 0 15,-1 2 3-15,2-1 2 0,1 3 3 0,1-2 1 0,-1 2 4 16,1 1 3-16,1 0 2 0,0 2 3 0,3 1 3 0,-2-1 3 0,1 1 0 16,2 3 1-16,0-1 1 0,2 2 1 0,-1-1 0 0,1 0-1 15,1 2 0-15,1 0 1 0,-1 0-2 0,4 1-3 0,-4-2-4 0,2 1-5 16,2 0-4-16,-2 0-6 0,0-1-4 0,0-1-6 0,0 0-6 16,0 0-7-16,-2-1-7 0,1 0-5 0,-1 0-9 0,-2-2-8 15,1-1-5-15,-2 2-3 0,0-2-4 0,0-2-3 0,-2-2-6 0,-1 4-7 16,-1-4-7-16,2 0-8 0,-3 0-8 0,-2 0-10 0,2-3-11 15,-2 1-10-15,0-3-9 0,2 2-8 0,-5-2-17 0,4-2-23 16,-2 2-18-16,-1-5-18 0,1 2-39 0,1-2-53 0</inkml:trace>
  <inkml:trace contextRef="#ctx0" brushRef="#br0" timeOffset="283.7966">9619 13831 275 0,'-1'-1'301'16,"-1"-1"-58"-16,0 1-49 0,-1 1-36 0,2 0-32 0,1 0-22 0,0 0-13 15,0 0-12-15,-3 0-9 0,3 0-9 0,-2 0-10 0,2 1-7 16,-1 1-8-16,-1-1-4 0,2 1-3 0,-3 1 0 0,1 1 2 0,1 1 4 16,-3 1 5-16,1-1 6 0,-2 3 6 0,2 1 8 0,-3 1 6 15,0 3 6-15,-1-1 6 0,-1 3 1 0,-1 0 4 0,1 0-2 16,-1 2-4-16,-1 0-3 0,-1 1-4 0,-2 2-5 0,1 0-3 0,-1-1-5 15,-1 0-6-15,0 3-5 0,-1 0-4 0,-2-1-6 0,0-1-6 16,1 0-4-16,-1 1-5 0,1-1-3 0,-2-1-3 0,2 1-2 16,-1-2-4-16,1 0-10 0,1-2-12 0,0-1-16 0,1 0-21 15,1-3-28-15,1 0-36 0,4-2-48 0,-2-1-57 0,5-1-88 0,-2-4-103 16,5 1-71-16,-1-3-56 0,3-2-28 0</inkml:trace>
  <inkml:trace contextRef="#ctx0" brushRef="#br0" timeOffset="8584.3058">10250 13380 246 0,'0'-3'395'16,"0"3"-94"-16,0 0-73 0,0-2-65 0,0 2-43 0,0 0-29 16,1-2-19-16,-1 2-12 0,0 0-7 0,0 0-6 0,0 0-5 0,0 0-8 15,0 0-5-15,0 0-8 0,0 0-5 0,0 0-7 0,0 0-4 16,0 0-1-16,0 0-2 0,0 0 1 0,0 0 2 0,0 0 2 16,0 0 0-16,0 0 4 0,0 2 0 0,0 0 1 0,0-2 2 0,0 3 3 15,0-2 1-15,0 2 2 0,2 0 2 0,-2 0 4 0,0 2 1 16,0-1 4-16,0 1 1 0,0 0 3 0,0 4 1 0,0-2 1 0,0 1-1 15,-2 2-1-15,2-1-2 0,-1 1-5 0,-1 2-3 0,-2 0-3 16,2 0-2-16,1 0-2 0,-1 0-2 0,-1 0 0 0,3 2-4 0,-2-4-2 16,2 3 0-16,-1-1-1 0,-1 0 0 0,2-2 2 0,0 0-1 15,0 1 2-15,0-3 0 0,0 1 2 0,0 1-1 0,0-3 1 16,2 1-3-16,-1-3-1 0,1 2-3 0,0-1-5 0,-1-2-5 0,2 1-8 16,-1-2-8-16,2 0-10 0,-1 0-11 0,-1-1-13 0,1-2-17 15,2 2-19-15,0-2-21 0,-2-2-23 0,2 1-36 0,1-2-44 0,-1-1-45 16,0 1-45-16,-1-3-59 0,1-2-63 0</inkml:trace>
  <inkml:trace contextRef="#ctx0" brushRef="#br0" timeOffset="8968.4155">10179 13123 113 0,'-3'0'325'0,"1"-2"-77"0,1 2-82 0,-1 0-52 0,2 0-40 0,-2 0-23 15,1 2-15-15,-1-2-9 0,2 3-7 0,-1-1-4 0,-1 0-4 16,0 1-3-16,1 1-3 0,-1-1-2 0,-1 2 1 0,0-2 3 0,2 2 3 16,-1 0 6-16,0 1 5 0,2 0 3 0,-1 0 0 0,-1-2 0 15,2 0-3-15,-1 1-1 0,-1 2-3 0,2-3-1 0,0-1-1 0,0 2 0 16,0-1 0-16,0-1 0 0,0 0 1 0,2 0 1 0,-1-2 3 15,-1 0 0-15,2 1 4 0,-1 0 3 0,-1-2 3 0,0 0 6 16,2 0 6-16,1-2 4 0,0 0 3 0,0 1 2 0,0 0 1 0,-1-2 1 16,1-2 1-16,2 0 1 0,0 2 0 0,-2-4-2 0,0 2-2 15,2-4-3-15,-2 4-2 0,0-4-7 0,-1 1-7 0,-1 1-4 16,1 0-2-16,-1 1-2 0,-1-1-2 0,0 0-4 0,0 2-5 0,-1 0-7 16,-1 0-8-16,-1 0-6 0,1 2-6 0,-1-1-6 0,0 4-8 15,-1-2-9-15,-1 2-10 0,0 0-19 0,-1 2-23 0,-1-2-21 16,1 5-21-16,-2 0-23 0,2 2-23 0,-1 0-26 0,-2 1-28 0,1 1-61 15,3-1-81-15,-1 1-48 0</inkml:trace>
  <inkml:trace contextRef="#ctx0" brushRef="#br0" timeOffset="9480.7839">10460 13464 66 0,'-3'0'517'0,"0"0"-53"0,2 0-82 0,-1 0-72 16,2 0-68-16,-2 0-43 0,2 1-32 0,0-1-18 0,0 0-13 16,0 0-11-16,0 0-10 0,0 0-11 0,-1 0-8 0,1 0-11 0,0 0-8 15,0 0-8-15,0 0-10 0,0 0-7 0,0 0-6 16,0 0-5-16,0 0-4 0,1 1-6 0,-1-1-5 0,0 0-6 0,0 0-4 16,0 0-5-16,2 0-5 0,0 0-5 0,-1 0-7 0,2 0-4 0,0 0-3 15,0 0-6-15,2 0-8 0,-2-1-10 0,2 1-13 0,2-1-14 16,0-1-15-16,-1 1-18 0,1-1-20 0,1 1-24 0,1-1-29 0,-1 2-37 15,0-1-41-15,0 1-35 0,1-2-34 0,-1 2-59 0,2 0-72 16,-3 0-35-16</inkml:trace>
  <inkml:trace contextRef="#ctx0" brushRef="#br0" timeOffset="9812.3066">10501 13555 140 0,'-1'0'441'0,"-1"1"-61"0,-1 1-79 16,3-2-58-16,-2 1-47 0,2 1-30 0,-1-2-21 0,1 0-12 16,0 0-7-16,0 2-8 0,0-2-8 0,0 0-10 0,0 0-10 0,0 0-10 15,0 0-11-15,0 1-9 0,0-1-10 0,0 0-6 0,0 0-7 16,0 0-4-16,0 0-5 0,0 0-3 0,0 0-5 0,0 0-3 16,0 0-4-16,0 2-1 0,0-2-3 0,1 0-3 0,-1 0 0 0,0 0 0 15,0 0-2-15,2 2 1 0,-2-2-2 0,0 0-1 0,1 0-1 16,1 0-2-16,-2 0-1 0,3 0 0 0,-1 0-2 0,1 0 2 15,0-2-1-15,-1 2-1 0,3 0 1 0,1-2-2 0,0 2 2 0,-1-1-1 16,1-1-1-16,2 2 1 0,0-2 1 0,-2 1 1 0,2-1 1 0,-1 1-1 16,2 0-3-16,-3-1-2 0,2 1-2 0,-1 1-2 0,0-2-3 15,0 1-4-15,-2 1-5 0,0-2-4 0,-1 1-7 0,0 1-8 16,0 0-11-16,-1 0-11 0,-1 0-14 0,-1 0-18 0,-1 0-18 16,0 0-27-16,0 0-31 0,0 0-30 0,0 0-28 0,0 0-60 0,0 0-76 15,0 0-59-15,0 0-53 0</inkml:trace>
  <inkml:trace contextRef="#ctx0" brushRef="#br0" timeOffset="10383.8461">10980 13373 82 0,'0'-2'546'0,"0"2"-42"0,0 0-66 0,0 0-85 0,0 0-94 0,0 0-64 16,0 0-47-16,0 0-32 0,0 0-25 0,0 0-19 0,0 0-17 16,0 2-11-16,0 0-11 0,0 1-8 0,0 0-7 0,0 0-5 15,0 2-3-15,0-1-2 0,0 2-2 0,0 0 0 0,0 3 3 0,-1 0 3 16,-1 1 3-16,2 0 5 0,-2 2 2 0,0-2 1 0,0 4-3 16,0-2-1-16,-1 0-1 0,0 2-2 0,1-1-2 0,2 0 2 0,-1 0 0 15,-1 2 1-15,2-3-2 0,-1 2 2 0,-1-2-1 0,2 0-2 0,-2 0-4 16,2 1-7-16,0-1-10 0,0-2-13 0,0-1-16 0,2 1-16 15,-2-2-16-15,2 1-20 0,-1-4-19 0,1 2-25 0,-1-2-26 16,3 0-30-16,0-1-28 0,0-4-32 0,0 3-32 0,1-3-35 16,0-3-37-16,1 1-47 0,0-1-56 0</inkml:trace>
  <inkml:trace contextRef="#ctx0" brushRef="#br0" timeOffset="10695.081">10977 13246 252 0,'-4'-3'429'0,"0"1"-65"0,-2 1-90 0,4 0-98 0,-1-1-60 16,0 2-41-16,1 0-24 0,1 0-18 0,1 0-10 0,-2 0-7 0,2 2-6 15,-2-1-6-15,2 0-5 0,-1 1-3 0,-1 1-2 0,2 0 0 16,-1-1 2-16,-2 2 0 0,3-1 3 0,0 2 2 0,0-2 1 16,0 2-2-16,0-3-2 0,0 1 2 0,0-1 0 0,0 0 2 0,3 1 0 15,-2 1-1-15,-1-3 2 0,2 3 3 0,-1-3 3 0,-1 1 1 0,2-2 5 16,0 1 3-16,-1-1 5 0,1 0 5 0,1-1 4 0,0 1 3 15,-1-2 2-15,1 1 3 0,2-3 5 0,-1 3 7 0,1-3 6 16,-2 1 5-16,-1-1 0 0,1-1-3 0,0 0 0 0,-1-2-3 0,1 2 2 16,-3-1 3-16,2-1 1 0,-2 2 2 0,0-1 0 0,-2-1-2 15,2 2-5-15,-1-1-8 0,-1-1-9 0,0 3-11 0,-1-1-5 16,0 2-5-16,-2-1-10 0,2 1-12 0,-3 1-18 0,1 1-20 0,0 1-24 16,-1 1-25-16,-1 1-28 0,0 1-30 0,2 1-35 0,-1 1-38 15,-1 2-49-15,1 0-53 0,0 1-67 0,1-1-73 0,0 3-37 0</inkml:trace>
  <inkml:trace contextRef="#ctx0" brushRef="#br0" timeOffset="11016.1972">11073 13508 280 0,'0'0'411'15,"0"0"-74"-15,0 0-96 0,0 0-60 0,0 0-44 0,0 0-26 16,0 0-17-16,0 0-9 0,0 0-4 0,0 0-2 0,0 0-3 0,2 0-1 16,-2 2-6-16,3 0-2 0,-1-2-3 0,1 0-3 0,0 0-4 15,1 0-1-15,0 0-2 0,2 0-4 0,-1 0-5 0,2-2-6 16,-1 0-5-16,0 2-10 0,3 0-13 0,-2-3-11 0,3 3-13 0,-1-2-11 15,0 0-13-15,-1-1-11 0,3 1-9 0,-1 2-13 0,-1-5-12 16,0 5-15-16,0-2-15 0,-1-1-20 0,1 1-19 0,-1 1-25 16,-2-1-29-16,-1 1-21 0,1 1-17 0,-2-1-14 0,-1 1-13 0,-3 0-28 15</inkml:trace>
  <inkml:trace contextRef="#ctx0" brushRef="#br0" timeOffset="11299.7783">11154 13395 257 0,'0'-4'486'0,"-1"4"-62"0,-1-1-83 0,2 1-55 0,0 0-41 16,0 0-36-16,0 0-32 0,0 0-25 0,0 0-20 0,0 0-18 0,0 0-15 16,0 0-15-16,0 0-18 0,0 0-13 0,0 0-13 0,0 1-12 15,0-1-11-15,0 4-10 0,0-3-8 0,0 1-5 0,0 1-3 16,0 0-1-16,0-2 0 0,0 3 0 0,0 1-2 0,2-1-1 0,-1 1 1 15,-1 2 2-15,0 0 0 0,3-1 3 0,-3 1 3 0,2 1 4 16,-1-1 4-16,-1 2 0 0,2 0 2 0,-2-1 0 0,2 4-1 0,-1-3 1 16,-1 1 2-16,2 1 1 0,-1-1-1 0,-1 1-5 0,0-1-9 15,0 1-8-15,0-3-12 0,0 4-16 0,0-4-17 0,0 1-27 16,0-1-29-16,0 1-37 0,0-2-41 0,0 3-51 0,0-5-58 0,0 2-76 16,2-2-86-16,-2 2-49 0,2-4-28 0</inkml:trace>
  <inkml:trace contextRef="#ctx0" brushRef="#br0" timeOffset="11600.925">11432 13334 4 0,'-1'-1'593'0,"-2"-2"9"0,3 3-44 0,0 0-70 15,0 0-105-15,0 0-124 0,0 0-72 0,0 0-48 0,0 0-31 16,0 0-21-16,0 0-14 0,0 0-13 0,0 0-12 0,0 0-10 16,0 0-11-16,0 0-9 0,0 0-8 0,0 0-7 0,0 0-5 0,0 3-4 15,0-2 1-15,0 1-1 0,0 1 1 0,0-1 2 0,0 0 0 16,3 1-1-16,-2 2 1 0,-1-1 0 0,2 1-2 0,-1 2 1 0,-1-2-1 16,2 3 2-16,-2-1 2 0,2 2 3 0,-1 0 2 0,-1 4 2 15,0-3-2-15,2 4-1 0,-2-3-6 0,0 2-2 0,0 1-17 0,0 2-19 16,-2 1-33-16,2 0-39 0,-3 1-59 0,1-2-68 0,1 3-101 15,-1-2-116-15,-2 1-72 0,2 0-48 0,1 1-25 0</inkml:trace>
  <inkml:trace contextRef="#ctx0" brushRef="#br0" timeOffset="22016.0988">7411 12542 78 0,'-1'0'103'0,"-1"-2"-3"0,-1 0-2 0,1 2-6 16,-1-1-5-16,1 1-4 0,-1-2 0 0,-1 2-4 0,-1 0-6 0,2-2-6 16,-2-1-5-16,0 3-1 0,0 0 1 0,-1-2 2 0,-2 2 1 15,2-2-3-15,0 1-6 0,-1 1-3 0,-2-2-2 0,1 2-5 16,0 0-8-16,0 0-5 0,-1 0-6 0,1 0-5 0,-2 0-4 0,1 0-3 15,1 0-4-15,0 0-2 0,1 0-4 0,-2 0-3 0,1 2-2 16,2-2-1-16,-1 1 1 0,-2 1 0 0,3-2 0 0,-2 2 1 0,1 1-1 16,0-1-1-16,2 0 1 0,-1-1-1 0,1 1 0 0,0 1 0 15,0 0-3-15,-1-1 1 0,3 2-1 0,0-1 0 0,0 0-1 0,-1 1 1 16,3 0 1-16,-1 1-1 0,-1 0 0 0,1 2 0 0,2 3 1 16,-1-3 0-16,-1 3-2 0,2 1 1 0,0 2 0 0,0 1 4 15,0 2 4-15,0 4 0 0,0-1 2 0,0 4 0 0,2 1 3 0,-1 3 3 16,1 1 1-16,0 4 3 0,-1-1 1 0,2 4 2 0,-1 2 0 15,1 1 1-15,-1-1 2 0,1 3-2 0,0 0-1 0,0 2-1 16,3-3 1-16,-2 2-2 0,0-2-5 0,0 1 2 0,-1 0 1 0,2-3 1 16,-2 1 2-16,3-1 2 0,-3-2 2 0,2 2 2 0,0-5 2 0,-1-1 1 15,1 1 1-15,0-4 0 0,3 1 0 0,-2-3 2 0,-1-1 4 16,1-2-1-16,3-3-3 0,-2 2-1 0,-1-2-1 0,2-3 1 16,0-2-1-16,0 0 0 0,3-2 0 0,-3-1-1 0,3 1 1 15,0-3 0-15,3-1 1 0,-1 0 0 0,3-1-4 0,1-1 4 0,2-2 0 16,0 0 1-16,3 0 2 0,3-3-1 0,2 0 0 0,3-2-4 0,2-2-6 15,1 0-8-15,5-1-9 0,0 1-14 0,5-5-17 0,0 1-21 16,2-1-21-16,0-1-36 0,0 1-42 0,1-1-49 0,-2 2-53 16,-1-1-86-16,0 0-103 0,-4 2-57 0,-4 0-33 0</inkml:trace>
  <inkml:trace contextRef="#ctx0" brushRef="#br0" timeOffset="22949.7942">3885 13248 456 0,'-2'-2'518'0,"2"1"-72"0,-1 1-109 0,-1-2-90 16,2 0-75-16,-2 2-42 0,-1-1-27 0,1 1-13 0,1 0-8 0,-2 0-5 16,0 0-5-16,0 0-7 0,0 0-6 0,-1 0-11 0,1 0-12 0,0 0-11 15,-2 0-12-15,2 0-8 0,-3 1-10 0,0-1-4 0,-1 2-3 16,-1 0-3-16,1 1-2 0,-2 0 1 0,1 0 0 0,0 1-1 0,-4 1-1 15,4 0-1-15,-2 0-1 0,1 2-1 0,0 0 0 0,-1-1 0 16,1-1-1-16,2 3 3 0,1-2 1 0,0 2 1 0,1-2 3 0,-1 1-1 16,1-1-1-16,2 1-1 0,1 0-1 0,2 0 0 0,-1 0 1 0,1-1 1 15,1 1-1-15,2 0-1 0,2-1-1 0,1 0-3 0,1 0 0 16,-1 0-2-16,4-1-2 0,0 0-2 0,3-1-1 0,1-1-2 0,1-1 3 16,2 1-1-16,-1-1 0 0,1 0 0 0,1-2-1 0,-1 0 2 15,2 0 3-15,0 0 1 0,-2 0-1 0,1 0 0 0,-1 0 0 0,-3 0 1 16,0 0 1-16,-1 0 0 0,-3 0-1 0,2 0-1 0,-4 0 0 0,0 1 2 15,-2-1 0-15,-1 2 3 0,-2 0 1 0,-1 1 4 0,-1-2 7 16,-1 1 6-16,0 2 8 0,-1 0 5 0,-1 1 4 0,-3-1 5 16,2 2 6-16,-3 0 6 0,0 0 6 0,-2 2 2 0,0-1 3 0,-1 0 1 0,-1 0 1 15,2-1-1-15,-3-1-3 0,0 3-3 0,1-2-4 0,0-2-3 16,0 3-4-16,-1-3-9 0,0-1-8 0,1 1-15 0,-1 0-13 16,2-3-21-16,-1 1-25 0,1-2-41 0,-2 0-49 0,3 0-53 0,0-2-56 15,0-3-69-15,0 1-77 0,2-3-44 0</inkml:trace>
  <inkml:trace contextRef="#ctx0" brushRef="#br0" timeOffset="23208.4029">3940 13038 506 0,'0'0'522'0,"0"0"-64"0,0 0-97 0,0 1-102 16,0 3-105-16,2-4-64 0,-1 3-43 0,-1-1-21 0,2 1-12 0,-2 1-3 15,3-1-4-15,-1 1-2 0,1 1-4 0,0 0-3 0,0 1-2 16,0 0 3-16,0 1 2 0,2 3 5 0,-2-3 5 0,2 3 4 0,-2-2 4 16,2 1 0-16,0 1 0 0,1 0-1 0,0-1 0 0,-1 1-1 15,0 0 0-15,0 2-1 0,1-3-2 0,-2 3-1 0,1-1-1 0,0 1 2 16,2-1-1-16,-3 1 2 0,2 0 1 0,-1 0 0 0,-2-2 1 0,2 2-4 16,-2-1-9-16,1 0-9 0,-1 1-11 0,0 0-15 0,0 0-17 15,0-2-28-15,-2 0-37 0,1 1-34 0,1-3-36 0,-1 2-34 0,0-3-36 16,-1 0-52-16,-1 0-61 0,2-2-50 0,-1-1-41 0</inkml:trace>
  <inkml:trace contextRef="#ctx0" brushRef="#br0" timeOffset="23532.7651">4135 13162 407 0,'-2'-1'477'0,"2"1"-72"0,0 0-104 0,-2 1-87 0,1-1-80 0,1 2-52 16,-3-1-38-16,1 2-20 0,0 2-12 0,-1-2-3 0,0 1 0 0,1 2 0 15,-4 1 1-15,3 1 2 0,-2-1 3 0,1 3 5 0,-1-1 8 16,-2-2 7-16,0 2 7 0,0-1 4 0,1 0 4 0,1 1 0 0,-1-1 2 16,0-1 0-16,1-2 1 0,-2 2 1 0,3-4 0 0,-1 4-2 0,2-4 0 15,-2 1-3-15,2-1-4 0,2-2-3 0,-1 3-2 0,0-4-1 16,2 1-1-16,-1 1 1 0,1-2-2 0,0 0-1 0,0 0-1 0,0 0-2 16,0 0-2-16,0 0-5 0,1 0-5 0,1-2-4 0,0 1-5 0,-1 1-4 15,2-2-5-15,-1 0-5 0,2 2-3 0,-2-1-4 16,3 1-4-16,-2-1-3 0,3-1-3 0,1 1-1 0,0-1 0 0,0 2 0 15,1-1 2-15,0-1 1 0,2 2 1 0,0 0 1 0,0 0 3 0,2 0 0 16,-1 0-2-16,3 2-3 0,-2-1-5 0,-1 1-8 0,3-1-7 0,-1 2-11 16,-1-2-11-16,2 3-14 0,-1 0-14 0,0 1-18 0,-2-3-20 15,3 3-22-15,-3-2-24 0,0 1-26 0,3 1-26 0,-4-2-21 0,-1-1-20 16,1 0-40-16,-2 1-49 0,0 1-39 0</inkml:trace>
  <inkml:trace contextRef="#ctx0" brushRef="#br0" timeOffset="23762.7417">4381 13158 76 0,'-3'-3'554'0,"0"-2"0"0,1 2-60 0,1 2-90 15,-1 0-79-15,0-1-72 0,2 1-50 0,0 1-42 0,0 0-29 16,0 0-21-16,0 0-21 0,-1 1-22 0,-1 1-18 0,2-2-20 0,0 1-18 16,0 0-16-16,0 0-12 0,0 3-10 0,0-3-5 0,0 2-4 15,2 0-1-15,-1 0 0 0,-1 1 1 0,2 1 1 0,-2 0 4 0,3 0 5 16,-1 2 6-16,-1-2 7 0,1 3 6 0,1-1 9 0,-1 0 4 15,2 0 2-15,-1 1-4 0,1-1-9 0,-1 1-9 0,0 1-13 0,0-2-16 16,0 0-17-16,1 1-25 0,-1-1-25 0,0-2-32 0,1 3-37 0,-2-2-34 16,1-2-34-16,-1 2-35 0,-1-2-37 0,1 0-53 0,1 0-63 15,-3-2-32-15</inkml:trace>
  <inkml:trace contextRef="#ctx0" brushRef="#br0" timeOffset="23917.3419">4293 12896 124 0,'-5'-15'580'0,"0"4"-2"0,0 2-6 16,2 0-90-16,0 2-129 0,0 0-96 0,1 2-80 0,-2 0-55 0,4 0-40 16,-2 3-37-16,1-1-35 0,1 3-31 0,0 0-28 0,0 0-26 15,0 0-21-15,3 0-25 0,-2 0-25 0,2 3-31 0,0-1-34 0,2 3-25 16,-2-3-20-16,2 5-21 0,0-2-22 0,0 1-50 0,1 2-63 16,0 0-32-16</inkml:trace>
  <inkml:trace contextRef="#ctx0" brushRef="#br0" timeOffset="24182.8621">4435 12858 34 0,'-2'-2'557'0,"2"1"4"0,-1-1-60 0,-1 1-89 16,2 1-82-16,0 0-78 0,0 0-54 0,0 0-42 0,0 0-34 0,0 0-31 16,0 0-26-16,0 1-25 0,0 1-18 0,2 1-19 0,-1 1-14 15,1-1-12-15,-1 2-9 0,4 1-8 0,-3 2-2 0,1 1-3 0,3 3 2 16,-3 0 5-16,2 1 5 0,2 2 8 0,-1 1 7 0,0 3 7 15,2-1 7-15,0 4 2 0,-2-1 6 0,3 1 1 0,0 2 2 0,-1 0-1 16,1 2-1-16,0-2 1 0,-1 1 1 0,-1 2 1 0,1-1 0 16,3 1 1-16,-3 0-3 0,0 0-1 0,1-1-4 0,-1-1-4 0,0 2-8 15,-2-2-5-15,3 0-9 0,-2 0-8 0,-1 0-12 0,2-2-11 0,0-3-17 16,0 3-18-16,-2-4-25 0,2 1-27 0,-2-3-22 0,1-1-21 0,-1-1-23 16,-1-1-25-16,0-2-23 0,1-2-18 0,-3-1-47 0,2-1-60 15</inkml:trace>
  <inkml:trace contextRef="#ctx0" brushRef="#br0" timeOffset="24440.9048">4610 13186 32 0,'-3'-10'531'0,"0"2"-3"16,1 1-67-16,-2-1-96 0,4 1-88 0,-2 1-82 0,2-1-51 15,0 4-35-15,0-2-26 0,2 1-23 0,1-1-16 0,-2 0-15 0,2 2-12 16,1 0-11-16,-1-1-11 0,2 2-8 0,-1 1-8 0,1-2-7 0,1 3-2 15,-1-2-2-15,0 0 0 0,1 2-2 0,1 0 1 0,0 0 3 16,0 2 1-16,-3 0 0 0,1 1 2 0,0 0 0 0,0-3 2 0,1 4 2 16,-1 0 3-16,-2 1 2 0,3-1 3 0,-4 1 5 0,1 2 4 0,-1-2 4 15,1 2 7-15,-3-2 4 0,0 3 3 0,0-2 4 0,0-1 2 16,-3 3 3-16,1-2 2 0,-1 2-1 0,-2-3-4 0,0 2-5 16,0-2-17-16,1 2-18 0,-4-2-37 0,3-1-42 0,-1 2-52 0,-2-3-56 15,0 1-82-15,0-1-98 0,0 0-55 0,0-2-39 0</inkml:trace>
  <inkml:trace contextRef="#ctx0" brushRef="#br0" timeOffset="25465.5724">5314 12927 333 0,'1'-4'360'0,"-1"1"-61"0,0 0-57 0,-1-1-35 15,-1 3-24-15,2-2-20 0,-3-1-17 0,1 2-16 0,-1 0-18 16,0 1-14-16,0-1-13 0,-2 0-9 0,-1-1-6 0,1 3-7 0,-1-4-6 16,-1 3-7-16,1-1-8 0,-2 2-4 0,2 0-6 0,-2 0-4 15,-3 0-3-15,3 2-4 0,0-1-1 0,-1 3-7 0,-1-1-5 0,1 2-6 16,-2-1-6-16,1 4-4 0,-1-1-3 0,0 0-2 0,0 2 0 16,3 0-1-16,-3 1 2 0,3 3-1 0,0-3 3 0,0 2 0 15,2 0 0-15,1-2-1 0,0 2-3 0,2 0 1 0,2 0-3 16,-1-2-1-16,2 3-1 0,0-3-2 0,2 0-3 0,-1 0 0 0,2-2-2 15,1 1-1-15,-1-1-2 0,3-1 0 0,-3-2 0 0,2 2 1 16,1-5 1-16,-1 1 5 0,2-1 4 0,0-2 7 0,-1 0 5 0,1-4 7 16,1 2 6-16,1-2 7 0,-1-3 6 0,0 0 4 0,0-3 4 0,1 0 5 15,-1 0 5-15,0-1 6 0,-1-1 6 0,2 0 3 0,-3-1 4 16,-1-1 4-16,0 1 2 0,0-1 4 0,1 2 1 0,-3 2-1 16,0-1 2-16,-1 1 0 0,-1 0-1 0,1 3-2 0,-2 1-6 0,2 2-6 15,-2-1-8-15,0 2-9 0,0 0-10 0,0 2-12 0,0 1-13 16,0 0-10-16,0 0-11 0,0 0-8 0,1 0-8 0,-1 3-4 15,2-2-5-15,1 2-3 0,-1 0-4 0,1 1-3 0,1 3-2 0,-1-4-2 16,2 4-3-16,0 1-2 0,0-1-2 0,1 0-5 0,2 0-7 16,-2-1-6-16,1-1-9 0,-1 2-6 0,5-3-6 0,-3 1-4 0,0-3-2 15,0 2-4-15,1-1 0 0,2-3 1 0,-3 0 4 0,3 0 2 16,-3-3 5-16,2-1 6 0,1 0 7 0,-2-2 8 0,-1 0 8 0,0-1 11 16,1-2 13-16,-1 0 11 0,-1-2 10 0,-1-2 12 0,0 2 16 15,-1-1 7-15,-2 1 3 0,-1-3 11 0,-2 0 14 0,0-1 13 0,0 0 12 16,-2 1 4-16,-1-3 3 0,-2 0-2 0,-1 1-1 15,1 1 3-15,-1-3 2 0,0 2 2 0,-1-4 0 0,-2 5 4 0,3-1 7 16,-1 1 1-16,-1-1-7 0,2 3-4 0,-2 1-5 0,3 0-1 16,-1 3 2-16,1 0-5 0,2 1-7 0,-3 3-7 0,3 0-10 0,1 0-11 15,1 2-16-15,-1 1-11 0,0 1-11 0,2 1-8 0,0 1-4 0,0 1-6 16,0 3-3-16,0 0-4 0,0 0-1 0,0 2 2 0,2 5 5 16,-2-2 5-16,3 2 5 0,-1 0 5 0,1 5 9 0,1-1 6 15,-1-2 6-15,2 4 3 0,0 0 3 0,0 1 0 0,0 0 3 16,4 0 0-16,-3-1 1 0,1 1 0 0,1-1-1 0,1 0-1 0,-1-2-4 15,0 0-3-15,0-2-3 0,1-1-5 0,-1 0-6 0,0-1-3 16,0-4-4-16,1 2-5 0,-1-3-4 0,1 0-3 0,0-3-3 0,0-1-5 16,-1-3-6-16,0 0-3 0,3-3-4 0,-1-1-2 0,1-3-3 15,0-2-1-15,-2 0 1 0,1-3-2 0,2-1 0 0,-4 0 1 16,0-4 1-16,0-2-1 0,-2 2-1 0,1-2 0 0,-2-3 3 0,-2 0 9 16,0-1 8-16,-3 0 11 0,0-1 12 0,0 1 12 0,-3-1 12 15,1 1 12-15,-3-1 11 0,2 4 14 0,-2-1 13 0,-1-1 15 0,0 3 14 16,0 1 11-16,-1 2 11 0,2 0 7 0,-3 2 4 0,2 3-1 15,2 1-5-15,0 0-5 0,0 1-8 0,0 4-10 0,1-2-10 0,0 1-14 16,1 3-15-16,-2-1-19 0,4 2-16 0,-2 2-17 0,2 0-15 16,0 0-10-16,0 2-12 0,0 1-4 0,2 1-6 0,-2 2 0 0,3 1-2 15,-2 2 4-15,1 3 2 0,1-1 5 0,0 2 7 0,2 4 8 16,-2 1 10-16,2 2 10 0,3-1 6 0,0 4 6 0,-2 1 4 0,2-2 5 16,1 2 4-16,1 2 1 0,0-1 2 0,0 2-9 0,0-1-13 15,0 1-20-15,0 0-23 0,0 0-42 0,1 0-47 0,0-1-54 16,-1-1-54-16,1 2-91 0,-2-2-109 0,1-2-66 0,-1-3-45 0,0 2-24 15</inkml:trace>
  <inkml:trace contextRef="#ctx0" brushRef="#br0" timeOffset="26448.5399">4890 13825 133 0,'-3'0'558'0,"1"0"-3"0,-1 0-7 0,1 0-106 15,2 0-156-15,0 0-106 0,0 0-79 0,0 0-46 0,2 2-31 0,-2-2-15 16,3 3-8-16,-3-2-4 0,2 1-2 0,1-1-2 0,-1 2-1 0,-1 0-3 16,3-2-3-16,-1 3-2 0,1-1 1 0,-1 0 3 0,-1 0 3 15,3 1 2-15,-2-1 3 0,2 0 0 0,-2-1 2 0,2 3 0 0,1-3-1 16,-2 1 1-16,1-1-2 0,0 0-3 0,2-2-2 0,0 0-3 15,-2 0-4-15,3 0-3 0,0 0-5 0,0-2-2 0,3 0-2 0,-3-3 1 16,3 0 0-16,0 0 0 0,-2-2-3 0,1-1-3 0,1-1-2 16,-2 0-1-16,0-1 0 0,0 0 1 0,-3-2 2 0,-1-1 3 0,0 1 4 15,-2 0 3-15,-1 0 1 0,-2-2 3 0,-2 2 1 0,0-1 6 16,-1 3 6-16,-2-2 10 0,0 1 6 0,-1 3 8 0,0-1 7 0,0 1 3 16,-1-1 1-16,-1 4-2 0,2 0-3 0,-2 3-4 0,2-3-3 15,1 4-5-15,-1-1-3 0,1 2-4 0,-1 2-7 0,-1-1-2 16,4 4-3-16,-2-1-2 0,2 2-3 0,0 1-1 0,0 0 3 0,0 3 2 15,0 0 4-15,3 1 4 0,-2 3 4 0,2-3 3 0,2 3 2 16,-2 0 1-16,3-1 0 0,1 1-2 0,-2-1-1 0,3 1-2 16,-2 0-3-16,2-1-1 0,1-1-3 0,2-1-4 0,-2 2-4 0,1-3-6 15,-1 1-5-15,2-3-5 0,0 1-3 0,0-1-6 0,-2-3-5 16,2-1 0-16,0 1-3 0,-2-3-2 0,2-2-3 0,0 0-5 0,0-1-7 16,0-2-4-16,0-1-3 0,1-2-1 0,-1-1 3 0,0-3 2 15,0 0 2-15,1-2 6 0,-1-2 8 0,2-1 4 0,-2 1 3 0,-1-3 5 16,1 0 7-16,-3 1 12 0,0-2 15 0,0 3 15 0,1-1 16 15,-3-1 15-15,0 2 13 0,-1 1 12 0,-1 2 10 0,1 0 3 16,-2 2 1-16,0 2 2 0,0 1 2 0,0 1-4 0,0 1-4 16,0 1-8-16,0-1-11 0,0 4-13 0,0-2-12 0,0 3-15 0,0 0-13 15,0 0-11-15,0 0-6 0,2 3-5 0,-1-2-3 0,-1 2-1 16,2 2-1-16,1-1 2 0,-1 2 4 0,1 0 3 0,1 2 4 0,-1 0 7 16,1-1 5-16,-1 2 1 0,3 0-1 0,-2 0-4 0,0-2-7 15,2 2-5-15,-1-1-6 0,1-1-5 0,1 3-6 0,-1-3-6 0,2-2-7 16,-2 4-5-16,-1-4-6 0,2 0-5 0,-1-2-7 0,0 0-4 15,0-2-1-15,2 1-1 0,-3-2 2 0,2-2 3 0,0 1 2 0,0-2 3 16,-1 0 5-16,2-2 7 0,1-2 8 0,-2 0 6 0,-1-3 5 16,2 1 2-16,-2-1 1 0,0-3 9 0,-1 2 13 0,0-1 10 15,-2-1 5-15,-1-1 6 0,-2 2 5 0,0-2 8 0,0 1 12 0,0-1 6 16,-2 2 4-16,-1 0 6 0,0 2 5 0,-2-1 9 0,2 2 11 16,-2 0 1-16,1 2-4 0,-1 1-2 0,2-1 0 0,-2 3-2 0,2-1-6 15,-1 0-10-15,1 3-15 0,0 1-14 0,0-1-13 0,0 2-10 16,0 0-9-16,1 0-7 0,1 0-9 0,-1 2-6 0,0-1-5 0,-1 1-3 15,2 3-4-15,-1 0 2 0,0-1 0 0,-1 3 3 0,1-1 5 16,1 1 6-16,-1 2 6 0,-2-2 5 0,4 4 4 0,-2-2 3 16,1 3 2-16,1-2 1 0,0 2 1 0,0-2-1 0,1 0-1 0,1 1-2 15,2-1-2-15,-2 2-3 0,1-2-6 0,2-1-4 0,-2-1-6 16,2 1-4-16,1-2-7 0,2 0-7 0,0-1-6 0,0-2-9 0,0 1-10 16,1-2-13-16,2-1-14 0,1 1-18 0,0-3-19 0,1-3-18 15,4 1-13-15,-1-3-16 0,1 0-10 0,2 0-9 0,-1-5-4 16</inkml:trace>
  <inkml:trace contextRef="#ctx0" brushRef="#br0" timeOffset="27117.53">5809 13479 190 0,'-2'-6'243'0,"-1"-1"3"0,-2 3-4 15,2-2-7-15,-2 3-12 0,0-2-15 0,-1 3-20 0,1-2-24 16,-1 0-20-16,3 3-19 0,-2-3-16 0,2 4-12 0,-1-3-16 16,0 1-16-16,1 2-13 0,1-2-11 0,-1 2-6 0,3-1-5 0,0 1-3 15,0 0-3-15,0 0-2 0,0 0-2 0,0 0-2 0,0 0-2 0,0 0-2 16,0 0 1-16,0 0 0 0,0 0-1 0,0 0 0 0,0 0 0 15,0 0 0-15,0 0-2 0,0 0-1 0,0 0 0 0,0 0-2 16,0 0-2-16,0 0-1 0,0 0-1 0,0 0-4 0,0 0-1 16,0 0-1-16,0 0-1 0,0 0 2 0,0 0-1 0,0 0 1 0,0 0 0 15,0 0 0-15,2 0 1 0,-2 0 1 0,0 0-1 0,0 0 1 16,0 0 1-16,1 0 1 0,-1 0 0 0,0 0 2 0,0 1-2 0,0-1 1 16,0 0-1-16,0 0 0 0,0 0-2 0,2 0-1 0,-2 0-2 15,0 2-2-15,0-2-3 0,2 0-1 0,-1 2-2 0,-1-2-1 0,3 0-1 16,-2 3 0-16,-1-3-1 0,2 4 0 0,-2-3 1 0,2 3 1 15,-1-1 1-15,-1 0 1 0,2 1 1 0,1 0 2 0,-1 2 4 16,-1-2 1-16,1 3 1 0,3-1 1 0,-2 1-2 0,0-2 1 0,-1 4 0 16,2-4 0-16,-1 3 1 0,0-1 0 0,1 0 0 0,-3-3-1 15,1 2 1-15,1 0-1 0,-1-1 0 0,-1 1 3 0,1-4 1 0,1 3 4 16,-3-2 4-16,2-1 3 0,-2 3 6 0,2-5 6 0,0 2 7 0,0 0 9 16,-2-2 11-16,0 0 11 0,0 0 12 0,0 0 8 0,0 0 9 15,0 0 3-15,0-2 1 0,0 0-4 0,0-3-2 0,0 2-8 16,0-2-5-16,0 1-9 0,0-2-13 0,0-1-14 0,-2 2-17 0,0-3-18 15,0 1-18-15,2-1-15 0,-2 0-14 0,2 1-7 0,-3-2-6 0,1 1-6 16,1 1-2-16,-1-1-4 0,-1 3-2 0,1-1-2 16,-1-1 1-16,0 4-3 0,1-2-2 0,-1 2-1 0,-1-1-2 0,1-1-4 15,-1 3-4-15,1-1-3 0,0 1-2 0,0-1-1 0,-2 3 1 16,2-2-1-16,-1 0-1 0,-1 2 1 0,1-1 2 0,-2-1 4 0,1 2 6 16,0 0 8-16,0 0 8 0,-2 0 8 0,2 0 7 0,0 0 7 15,0 0 5-15,1 0 7 0,-1 2 5 0,-1-1 8 0,-1-1 8 0,4 0 7 16,-2 2 5-16,2-2 5 0,-2 2 4 0,1-2 3 0,-1 0 3 15,2 0 1-15,0 0 4 0,1 3 1 0,-1-3 2 0,1 0-2 16,-1 2 0-16,0-2-2 0,1 2-4 0,1-1-3 0,-4 1-2 0,4 0-1 16,-2 1-2-16,-1 1-2 0,1-1-1 0,0 2-1 0,1 0 0 15,-1 1-1-15,0 0 0 0,1 2 0 0,1 1-1 0,-2 1 0 0,1 1 0 16,1-1 2-16,1 2 1 0,0-1 3 0,1 1-1 0,1-2 1 16,2 3-2-16,1-1 1 0,-2 1-1 0,2-1 0 0,2-2 2 0,-1 2-2 15,5 0 1-15,-3-1-3 0,0-3-3 0,4 4-4 0,-2-5-4 16,4 0-5-16,-3 0-6 0,2 0-6 0,1-4-5 0,0 0-8 15,2-2-10-15,0-1-15 0,1-1-19 0,1-4-25 0,1 1-28 0,-1-4-37 16,0 1-46-16,1-2-62 0,-3-2-69 0,4-1-55 0,-3 0-49 16</inkml:trace>
  <inkml:trace contextRef="#ctx0" brushRef="#br0" timeOffset="27548.5121">5934 13377 283 0,'-2'0'522'0,"2"-2"-54"0,-2 0-84 0,2 2-69 0,0 0-63 15,0 0-42-15,0 0-30 0,0 0-19 0,0 0-13 0,0 0-10 16,0 0-10-16,2 0-12 0,-2 0-13 0,0-1-12 0,0 1-13 0,0 0-14 16,0 0-13-16,4 0-13 0,-2 0-12 0,-1 0-10 0,1 1-10 15,1-1-7-15,-1 2-7 0,1 0-5 0,0-2-4 0,2 3-4 16,-2-2-3-16,3 2-3 0,-1 0-1 0,1 0-2 0,1 2-2 0,-1-1 2 15,2 1 0-15,-2 0 3 0,2 2 2 0,-3 0 0 0,2 0 2 16,0 1 2-16,-2 0 2 0,1 1 1 0,-1-2 2 0,0 2 3 16,1 0 0-16,-3 0 3 0,0-2 3 0,1 2 3 0,-3-2 2 0,2-2 3 15,-1 0 2-15,-2 0 4 0,2-1 3 0,-1-1 5 0,-1 0 5 0,0-1 6 16,0-1 7-16,0-1 10 0,0 0 10 0,0 0 8 0,0 0 6 16,0 0 2-16,0-1 0 0,-1-1-3 0,-1-1-3 0,2-1-5 15,-2-1-4-15,2 0-5 0,-1-3-10 0,1 1-12 0,0-2-17 0,0-3-14 16,1 2-14-16,-1-2-11 0,2 2-7 0,1-2-5 0,-1 0-2 15,1 2-1-15,0-3-2 0,3 3-2 0,-3 1-2 0,2 0 0 16,0 2-1-16,0 0 5 0,0 2 6 0,1 0 1 0,0 0 1 0,0 3 0 16,1-1-2-16,-1 3-1 0,2 0-4 0,-2 0-5 0,1 3-6 15,-1-1-9-15,2 1-12 0,-2 1-14 0,-1 3-16 0,1 1-25 16,-1-1-32-16,-2 0-30 0,3 4-33 0,-4 0-56 0,1 4-66 0,-3-3-66 0,-2 3-68 16,1 1-35-16</inkml:trace>
  <inkml:trace contextRef="#ctx0" brushRef="#br0" timeOffset="27826.6133">5789 13474 446 0,'0'-1'514'0,"0"-2"-67"16,0 3-97-16,0 0-77 0,0 0-64 0,0 0-44 0,0 0-36 0,0 0-25 15,0 0-22-15,0 0-19 0,0 3-18 0,0-2-16 0,0 1-14 16,0 1-13-16,0-1-12 0,0 3-7 0,0 0-5 0,0 0 0 16,0 2-1-16,0 2-2 0,-1-1-6 0,-1 2-13 0,-2 0-18 0,2 1-37 15,-1 2-47-15,-2 1-43 0,0 1-43 0,0 0-78 0,-1 1-97 16,-1 1-59-16,0 0-39 0</inkml:trace>
  <inkml:trace contextRef="#ctx0" brushRef="#br0" timeOffset="38049.5845">9937 13198 20 0,'-5'5'26'0,"1"0"0"0,0-1-1 16,0 1 1-16,0-1 1 0,-2 2 3 0,3-2-1 0,-2 2-2 0,1 0 0 15,0 0 1-15,0 0 0 0,0 2-1 0,-2 0 1 0,3-1 4 16,-2 0-1-16,1 1 0 0,-1-1-3 0,-2 1-1 0,2 0-1 0,0 2-3 15,1-3 1-15,-2 3-2 0,3-2 1 0,-1-1-1 0,0 2 1 16,0-3-2-16,-1 2-2 0,0 0-3 0,2-1-1 0,-1 1-3 16,1-1 0-16,1 0 0 0,-1 0-2 0,2-2-1 0,-1 2 0 0,0-1 0 15,2-1-1-15,-2 2-3 0,0-3 0 0,2 2-2 0,0 0 1 16,0 0 0-16,0 0-1 0,0 0 0 0,2 1-2 0,0-2-2 16,-2 2 0-16,2 0-1 0,-2 0 1 0,3-1 0 0,-1 2 1 0,-1-1 1 15,1 1 3-15,1-1 1 0,-1 1 2 0,1 1 0 0,2-1 1 0,-2 1 2 16,1-1 1-16,1 1 0 0,-2-2 3 0,2 3 0 0,-1-2 1 15,0 1 0-15,1 1-2 0,1-1 1 0,1-1-2 0,-1 0-2 16,0 1 0-16,-1-1 0 0,3 1 1 0,-2-2-1 0,2 0 0 0,0 1 1 16,0-1 0-16,-2 2 2 0,2-1-1 0,0-2 0 0,1 2 0 15,-1-2-1-15,0 1 0 0,1-1 0 0,1 2 2 0,-2-1-1 0,2 0 2 16,1-2 1-16,-2 2 2 0,1-2 1 0,4 0 1 0,-3 1 4 0,1 0 1 16,0 0 1-16,1 0 5 0,-1-2 1 0,1 0 4 0,2 1 2 15,-2 2 4-15,1-3 3 0,2 1 2 0,-2-2 0 0,2 2 2 16,1 0 2-16,-2-1 0 0,2-1 2 0,-1 2 0 0,1-2 0 0,1 0-1 15,2 0 2-15,-1-1 0 0,0 0-1 0,0 0-3 0,3 1-1 16,-2-2-3-16,2 1-3 0,-1-2-1 0,3 1-5 0,-3 1-4 16,4-2-3-16,-3 0-5 0,3 0-3 0,-2 0-6 0,2 0-5 0,-1 0-4 15,-1-2-5-15,2 1-4 0,-4-1-5 0,3 1-3 0,0-2-5 16,-1 1-2-16,0 0-2 0,0 1-2 0,-1-2-1 0,0 0-2 0,-1 0-1 16,3 0-1-16,-2 0-2 0,-1 0-4 0,-1 1-2 0,2-1-1 15,0-1-1-15,-1 3 0 0,-1-3 1 0,1 1-1 0,-2 1 0 0,1-1 0 16,2-1 1-16,-4 1 2 0,2 1 2 0,-1-1 3 0,0-1 4 15,0 1 3-15,-3 1 2 0,3-3 2 0,0 1 2 0,-3 0 1 16,1 0 1-16,-1 1 4 0,1-1 4 0,-1 1 0 0,0-2 0 0,-2 3-1 16,2-5-2-16,-2 2 1 0,0 2 2 0,-1-2 3 0,1 1 3 0,-1-3 2 15,-2 1 2-15,2 2 5 0,-2-2 6 0,1-1-1 0,-2 2-6 16,0-1 0-16,0 1 3 0,0 0 1 0,0-2 2 0,0 2-2 16,-2-2-1-16,0 2-2 0,0-2-2 0,2 1-2 0,-2-1-3 0,0 1-2 15,-2-2-4-15,3 2 2 0,-1-2 3 0,-1 3 3 0,-1-1-1 16,2-1 0-16,-2 0 1 0,0 0 1 0,-1-1 4 0,0 2 4 15,1-1 3-15,-1 1 5 0,-2-2 7 0,0 2-1 0,1 1-2 0,-1-3 3 16,-2 1 7-16,1 3 3 0,1-4 1 0,-1 3 1 0,-1-3-2 16,-1 2-4-16,3-2-7 0,-3 3-4 0,0-1-2 0,0-2-4 15,0 3-7-15,0-4 0 0,0 4 3 0,0-2-1 0,0-1-7 0,0 0 0 16,-3 1-2-16,3-1 2 0,-1-1 0 0,-1 1 2 0,-1 2 3 0,1-3 1 16,-1 2-1-16,0-1 2 0,1 1-1 0,-3-2 0 0,2 0-3 15,-3 0-2-15,2 2-4 0,-3 0-3 0,2-3-4 0,0 3 1 16,-1 0 2-16,-3-3-2 0,2 3 1 0,1-2-2 0,-5 1 0 0,3 1-2 15,0-1 0-15,0 1 0 0,-1 0 1 0,1 0 0 0,0 2 2 16,-2-3 1-16,1 0 2 0,1 4 0 0,0-2-3 0,-1 0-2 16,1 0 0-16,0 0 3 0,0 0 1 0,-3 2 2 0,3-3 0 0,0 2-1 15,-1-2-3-15,1 2 0 0,0-2-3 0,-2 2-2 0,0 0-3 16,1 0-2-16,0 0-2 0,-4 1 2 0,4-2-1 0,-1 2 0 0,-2-1 0 16,-1 1-1-16,2-1 1 0,0 0 3 0,-2 2 3 0,-1-1 3 15,3 1 4-15,-3-2 3 0,1 3 4 0,2-1 3 0,-3-1 4 16,1 1 4-16,-1 1 2 0,1-1 1 0,1 3 2 0,-1-3 1 0,0 1-1 15,1 1-1-15,-1-3 0 0,-1 3 0 0,3 0-4 0,-2-1-1 16,2 1-1-16,0-1-2 0,-1 2-2 0,0-1-1 0,1-1-2 0,-1 2-2 16,0-1 0-16,0 1-2 0,-1-2 0 0,2 1-1 0,-3 1 1 15,1-2-1-15,1 0 2 0,-1 1-2 0,1 0 1 0,-1 1 1 16,0-1-1-16,-1-1 2 0,-1 1-1 0,2-1 1 0,0 0 0 0,-3 1 1 16,3-1 0-16,-1 0-1 0,1 2 0 0,-2-3-1 0,2 3 2 15,0-2-1-15,-1 0 1 0,3 2 0 0,-3-3-1 0,1 3 1 0,2-2 0 16,-1 2-1-16,0 0 1 0,0-3-2 0,1 3 1 0,-1 0-2 15,2-2 1-15,-2 0-2 0,0 2-1 0,1-1 0 0,1-1-2 0,-4 2 0 16,3-2-1-16,1 1-1 0,-2 1 0 0,-1-2 0 0,2 1-1 16,0 1 1-16,0-1-2 0,-3-2 1 0,3 3-1 0,-2 0 2 15,-1 0-2-15,3 0 1 0,-2 0-1 0,0 0 1 0,0 0-1 0,0 0 0 16,-1 0-2-16,-1 0 0 0,2 0 2 0,-1 0-1 0,0 0 0 16,0 0 1-16,3 0-1 0,-3 0 1 0,1 0-1 0,-1 0 0 15,3 3 1-15,-2-2-1 0,-1-1-1 0,1 1 2 0,-1 1-2 0,1-2-1 16,-1 1 0-16,0 1-1 0,1 1 1 0,-1-1 0 0,1 0 3 0,-2 1-1 15,0-1 2-15,1 1 0 0,-2 1 2 0,2-1 2 0,0-1 1 16,-3 1 3-16,2 2 0 0,-4-2 2 0,3 1 0 0,-1 1 2 0,-2-1-1 16,3 1 0-16,-3-1-4 0,2 2-4 0,-2 0-5 0,0 0-13 15,3 1-16-15,-3 0-25 0,2-2-33 0,-1 3-28 0,2 1-28 16,-1 0-29-16,3 1-33 0,-2 0-55 0,2 3-71 0,0-1-58 16,1 2-52-16</inkml:trace>
  <inkml:trace contextRef="#ctx0" brushRef="#br0" timeOffset="52947.8291">11660 13583 50 0,'0'0'56'0,"0"0"0"0,0 0-4 15,0 0 1-15,0 0-1 0,0 0-2 0,0 0-4 0,0 0-4 16,0 0-2-16,0 0-3 0,0 0-2 0,0 0-1 0,0 0-2 0,0 0 1 15,0 0-1-15,0 0 1 0,0 0 1 0,0 0 0 0,0 0 0 16,0 0 2-16,0 0 3 0,0 0 2 0,0 0 4 0,0 0 3 0,0 0-1 16,0 0 1-16,0 0-1 0,0 0 1 0,0 0-3 0,0 0-3 15,0 0-1-15,0 0-4 0,0 0-1 0,0 0-3 0,0 0-3 0,0 0-4 16,0 0-2-16,0 0-3 0,0 0-3 0,2-3-2 0,-1 3-3 16,3 0-2-16,-3-2-2 0,5 2-2 0,-3-2-1 0,4 2-1 15,-1-3 0-15,2 1 1 0,1 2-1 0,2-5 2 0,2 3-3 0,1-1-1 16,1 0-3-16,2-1 0 0,2 1-1 0,0-2-1 0,1 0 0 15,1 3-1-15,1-3-3 0,0 2-3 0,0-1-4 0,-1-1-9 0,3 3-4 16,-2-3-2-16,0 2-1 0,-3-1-1 0,3-1-2 0,-3 2-3 16,-2-1-1-16,1 1 1 0,-4 1 1 0,3 0 0 0,-5-1 1 0,0 1 1 15,-1 1 3-15,-3-1 7 0,1 1 2 0,-2 1-1 0,-2 0 3 16,-1 0 4-16,-2 0 1 0,1 0 4 0,-3 0 0 0,0 0-2 16,0 0-2-16,0 0-2 0,0 0-1 0,-1 0-2 0,-1 1-2 0,2 1-1 15,-2-2-3-15,2 1-2 0,-1 1-5 0,-1-2-6 0,1 0-6 16,-1 0-6-16,0 0-3 0,-1 0-4 0,1 0 1 0,-1 0 2 0,-1 0 3 15,2 0 4-15,-2 0 2 0,0 0 2 0,-1 0 4 16,1 0 5-16,-1 0 5 0,-1-2 6 0,1 1 6 0,0 1 9 0,-1-2 12 16,-1 1 13-16,0 0 9 0,1-1 6 0,-1 1 5 0,2-2-1 0,-1 0 3 15,0-1 5-15,1 3 4 0,0-2 0 0,0 0 4 0,-1 2 4 16,1-1 2-16,-1 1 0 0,1-2-2 0,2 1-8 0,-2 0-4 16,2 0-4-16,0 2-1 0,1-1 0 0,-1 1-2 0,1-2-2 0,0 1-1 15,-1 1-3-15,1-2-2 0,2 2-7 0,0 0-3 0,0 0-2 0,0 0-3 16,0 0-3-16,0 0-4 0,0 0-4 0,0 0-5 0,0 0-5 15,0 0-1-15,0 0-2 0,0 0 0 0,0 0 0 0,0 0 0 16,3 0-1-16,1 0-1 0,-2 0-4 0,0 0-1 0,-1 0 2 0,3 2 3 16,-1-2 5-16,0 1 4 0,0 1 4 0,2-1 0 0,0 0 0 15,1 0-2-15,0 3-2 0,1-1 0 0,-1 0 3 0,-1 0 1 16,2 1 3-16,0-1 0 0,-1 2 3 0,-1-2-2 0,0 1-2 0,1 2-2 16,-3-1-6-16,-1 2-15 0,-2 0-21 0,-2 1-36 0,-3 2-39 15,-5 1-80-15,-3 3-102 0,-5 1-62 0</inkml:trace>
  <inkml:trace contextRef="#ctx0" brushRef="#br0" timeOffset="177341.3333">10639 17890 54 0,'0'-3'181'0,"0"1"-10"0,0 0-1 0,0-1 2 0,0 0-2 16,0-1-5-16,0 1-2 0,0 1 1 0,0 0-6 0,0-1-10 15,0 1-7-15,0-1-7 0,0 1-9 0,3 0-11 0,-2-1-4 0,-1 0-4 16,2 1-1-16,-2 0-5 0,2 0-3 0,-1 1-4 0,-1-2-6 16,2 1-9-16,-1 1-5 0,-1-3-5 0,2 3-4 0,-2 0-5 0,2-1-4 15,-1-1-3-15,1 3-5 0,-2-1-4 0,0 1-5 0,0-2-4 0,0 2-5 16,2 0-4-16,-2 0-4 0,0 0-2 0,0 0-3 0,0 0-4 16,0 0 0-16,0 0-3 0,0 0-1 0,0 0-2 0,0 0 0 0,0 0-2 15,0 0 0-15,0 0-2 0,0 0-1 0,0 0-4 0,0 0-2 0,-2 0-1 16,2 3-2-16,0-1 0 0,0-1 1 0,0 2 4 0,0 0 0 15,0 2 5-15,0-1 0 0,0 2 2 0,0 0 2 0,0 1 2 0,0 2 2 16,0 1 2-16,-2 0 3 0,1 4 2 0,-1-2 1 0,2 3 0 16,-2-1-2-16,1 1-5 0,-1 2-2 0,-1 0-2 0,1 0-2 0,1 0 0 15,-2 1-2-15,0 2 0 0,1-3 1 0,1 0-1 0,-2 1 2 0,1-1 0 16,0-1 1-16,-1-1 2 0,1 2-3 0,1-4-3 0,-1 1-7 16,-1-1-5-16,1-3-9 0,1 1-12 0,-1 0-17 0,2-4-23 0,-2 2-24 15,2-1-30-15,0-2-38 0,0 0-44 0,2 0-63 0,0-4-71 0,1 2-82 16,-1-3-89-16,1-1-45 0,0-1-24 0</inkml:trace>
  <inkml:trace contextRef="#ctx0" brushRef="#br0" timeOffset="177733.853">11143 18260 159 0,'0'2'577'0,"0"-2"8"0,0 3-61 0,0-3-97 0,0 2-92 15,0-1-89-15,0 2-63 0,0-1-47 0,0-1-30 0,0 2-21 0,0-1-13 16,0-1-9-16,0 2-8 0,0 0-7 0,0 2-9 0,-1-2-9 0,-1 1-6 16,2 2-6-16,-2-2-3 0,2 3-3 0,-1 1 0 0,-1-3 0 0,2 2-4 15,-2 1-7-15,-1 0-7 0,2-1-5 0,-1 1-9 0,-2-1-11 16,1 1-13-16,-1-1-14 0,1-1-18 0,-2 2-18 0,2-2-23 0,-2 1-26 15,-1-2-28-15,3-1-31 0,-2 2-46 0,2-1-52 0,0-2-72 0,1 1-80 16,1-2-50-16,1-2-33 0</inkml:trace>
  <inkml:trace contextRef="#ctx0" brushRef="#br0" timeOffset="178325.4261">11546 17988 95 0,'-6'-5'535'0,"1"2"10"0,4 0-72 16,-3 0-116-16,1 0-83 0,3 0-71 0,0 2-41 0,0-1-29 0,0-1-17 15,0 1-12-15,3 2-8 0,-1-2-5 0,1-1-7 0,0 1-10 16,-1 1-10-16,4-3-11 0,-1 4-8 0,-1-3-9 0,1-1-7 0,2 3-5 15,-1-3-4-15,-1 1-2 0,4 1 0 0,-1-3-1 0,-1 2 3 16,-1-1 4-16,3 1 1 0,-1-2-2 0,2 0-1 0,-1 3-2 0,-1-1-3 16,0-2-4-16,2 2-2 0,0 0 0 0,0 0-4 0,-2 1-1 0,3 0-1 15,-2-1-2-15,1 1-1 0,-1 1-3 0,-1-1-1 0,0 0-2 16,0 2 0-16,1 0-1 0,-4 2 1 0,2 0-2 0,-2-1 1 16,-1 3-2-16,2-1 1 0,-2-1 3 0,-3 4 0 0,2 0 0 0,-3 0 2 15,0 2 1-15,0-1 1 0,0 2 0 0,-3 2 1 0,2-3-2 0,-4 4 0 16,-1-1 0-16,1 1 1 0,-1 0 0 0,-1-1 1 0,-1 1-1 15,1 0 1-15,0-2 0 0,-1 2 0 0,2-1 0 0,-2-3 1 0,0 2 1 16,2-1 0-16,-1-1 1 0,1-1-1 0,2-2 1 0,0 2 0 16,-1-3 2-16,2 1 1 0,0-1 0 0,1-1 1 0,2-1 1 0,-3-1-1 15,3 1 1-15,0-2-1 0,0 0-1 0,0 0-2 0,0 0-2 0,0 0-3 16,3 0-4-16,-1 0-5 0,1-2-2 0,0 1-6 0,1 1-4 16,-1-2-4-16,3 2-4 0,0-3-3 0,1 2-5 0,-1-1-4 0,2 2-1 15,1-1-3-15,-1-1-2 0,0 2 0 0,0-1 1 0,3 1 2 16,-1 0 1-16,-1 1 2 0,1-1 3 0,-1 3 3 0,2-1 1 0,-1 0 4 15,-1 2 2-15,-1 0 4 0,3 1 5 0,-3-1 5 0,0 2 3 0,-1-2 4 16,0 4 6-16,-2-1 5 0,-2 0 4 0,2-2 4 0,-4 3 5 0,1 0 6 16,-2-1 5-16,-2 1 5 0,-2-2 5 0,0 1 4 0,-2-1 3 15,0 0 2-15,-2 1 3 0,-2 0 0 0,-2-2-2 0,-1 0-2 0,0 1-2 16,-1 0-2-16,-2-2-5 0,-1 0-7 0,-2 0-10 0,0-1-12 16,0-1-16-16,0 1-20 0,-1-3-24 0,-1 0-27 0,2 0-27 0,-1-2-42 15,2 1-50-15,1-2-98 0,1-2-121 0,3 0-87 0,1 1-67 0,-1-2-33 16,5 0-14-16</inkml:trace>
  <inkml:trace contextRef="#ctx0" brushRef="#br0" timeOffset="199374.0134">10838 11751 7 0,'0'0'236'0,"0"-3"-44"0,0 3-24 15,0-3-15-15,0 0-13 0,0 0-8 0,0 1-10 0,0-1-10 16,2 2-10-16,-2-2-10 0,1 1-2 0,-1 1 2 0,2-3-7 0,-2 2-11 16,0 0-4-16,0 1-2 0,2-1-2 0,-2-1-2 0,0 2-1 15,0-1-2-15,1 2-2 0,-1-5-1 0,0 5-4 0,0-2-4 16,0 0-5-16,0 1-6 0,0 1-4 0,0-2-1 0,0 1-2 0,0 1-3 16,0-1-3-16,0-2-5 0,0 3-4 0,0 0-4 0,0 0-4 0,0 0-3 15,0 0 0-15,0 0-1 0,0 0-2 0,0 0 0 0,0 0 1 16,0 0-2-16,0 0 0 0,0 0-1 0,0 0-2 0,0 0-1 15,0 0 0-15,0 0 1 0,0 0-1 0,0 0 4 0,0 0-1 16,2-3 0-16,-2 3 0 0,0 0 0 0,0 0 1 0,0 0 2 0,0 0 0 16,1-1 3-16,-1 1 2 0,0 0 1 0,0 0 2 0,2-1 1 15,-2 1-1-15,0-2-2 0,3 2-1 0,-2-2-1 0,-1 2-1 0,0-1-1 16,0 1-1-16,0-2 1 0,2 1-1 0,-2 1-1 0,1-1-1 16,-1-2-2-16,0 3 0 0,0 0-2 0,0 0 2 0,0 0 1 0,0 0 0 15,0 0 0-15,0 0 0 0,0 0 2 0,0 0-2 0,0 0-3 16,0 0-3-16,0 0 0 0,0 0-2 0,0 0-2 0,0 0-2 15,0 0-3-15,0 0-3 0,0 0-2 0,0 0-2 0,-1 0-4 0,-1 3-3 16,2-2-3-16,-1-1-3 0,-2 1-1 0,1 1 0 0,1 1 0 16,-1-1 2-16,-1 0 2 0,1 1 3 0,-1 2 2 0,1 0 4 0,-4 2 3 15,3-4 3-15,-3 5 5 0,1-1 3 0,0 1 4 0,0-1 4 16,-1 1 4-16,1 2 0 0,-4 0 1 0,4-3-1 0,-1 2 0 16,-1 0-1-16,3-2 1 0,-2 1-2 0,1-1 0 0,0-2-1 0,0 3-1 15,0-1 0-15,2-2 0 0,0-1 0 0,-1 0 2 0,2 0 0 16,0 1 1-16,-1-3 2 0,3-1 2 0,-1 1 0 0,-1 0 2 0,2-1 1 15,0-1 3-15,0 0 0 0,0 0 1 0,0 0 1 0,0 0-1 16,0 0 1-16,0 0-2 0,0 0-2 0,0 0 0 0,0 0-1 16,0 0-1-16,2 0-4 0,-2 0-1 0,1 0-4 0,2 0-2 0,-1 0-2 15,0 0-2-15,-1 0 2 0,3 0 0 0,0 0 1 0,-1-1 0 16,0 1 0-16,4-2-1 0,-3 0 1 0,4 2 0 0,-2-1 1 0,2 1 2 16,0-2-1-16,3 2 0 0,-3 0-2 0,3-2-2 0,0-1-2 15,0 1-5-15,1 0-2 0,0 1-4 0,-1-1-3 0,2 1-4 0,-2 0-6 16,0-2-7-16,1 3-9 0,0 0-11 0,-3-3-11 0,2 2-13 15,-1 1-16-15,-1-1-17 0,1-1-17 0,-2 2-20 0,-2 0-20 16,0 0-19-16,0 0-16 0,-1 2-12 0,-2-1-3 0,-1 0 4 0,-2-1 0 16,0 0-4-16</inkml:trace>
  <inkml:trace contextRef="#ctx0" brushRef="#br0" timeOffset="199790.7957">10843 11656 10 0,'0'-3'233'0,"2"-2"-35"16,-1 3-25-16,1-1-19 0,-1 0-12 0,1 0-8 0,-2 1-5 16,3-3-3-16,-2 5-11 0,-1-2-13 0,2-1-7 0,-1 1-7 0,-1 1-3 15,2 1-4-15,-2 0-5 0,0 0-5 0,0 0-4 0,0 0-4 16,0 0-3-16,0 0-2 0,0 0-5 0,0 0-7 0,0 0-6 15,0 0-7-15,0 0-6 0,0 0-7 0,0 0-6 0,0 0-7 0,0 0-3 16,0 1-6-16,0 1-2 0,0 1-3 0,0-1 1 0,0-2-2 16,0 5-1-16,0-3-1 0,0-1 0 0,2 4-2 0,-1-2 3 0,-1 1 3 15,2 1 0-15,-1-1 3 0,1 2 3 0,1 0 3 0,-1-1 0 16,0 5 2-16,-1-3-1 0,2 1 2 0,-1 1 0 0,1 0 0 16,-2 0 2-16,-1 0 0 0,2 2 1 0,-1-1-1 0,-1 3 1 0,2-4 0 15,-2 4 0-15,2-1 0 0,-1-2-1 0,-1 1 0 0,2 2-2 16,-2-2 0-16,2 1-1 0,-1-1-1 0,-1 0-1 0,2 1 1 0,-1-2-2 15,-1 2 0-15,2-2-1 0,-2-1 1 0,2 0-1 0,-1-2-1 16,-1 1 0-16,0-3 1 0,0 2 0 0,2 0 1 0,-2-3 2 16,1 1-1-16,-1-1 1 0,0-1 2 0,0-1 1 0,0 0 1 0,0 1-5 15,2-3-6-15,-2 0-13 0,0 0-14 0,0 0-33 0,0 0-41 16,0 0-53-16,0 0-62 0,0 0-86 0,0 0-98 0,0 0-62 0,0-3-40 16</inkml:trace>
  <inkml:trace contextRef="#ctx0" brushRef="#br0" timeOffset="204923.5309">10233 12027 27 0,'-5'6'56'0,"0"0"2"0,0 0 4 0,-2-3 2 0,2 3 3 15,0-2 0-15,2 2 1 0,-2-2-3 0,0 1-2 0,-1 0-1 16,2 0-3-16,-1-1-1 0,-2 1-2 0,2-3-2 0,1 2-6 0,-2 3-3 16,1-3-4-16,-2 1-3 0,1-1-4 0,1 1-3 0,-4-2-4 15,4 4-4-15,-1-2-4 0,-1 0-4 0,2-2-5 0,0 1-2 0,0-1-3 16,0 2 0-16,0-1-2 0,0-1 1 0,2 0-1 0,0 0 0 16,-1-1 2-16,0 0-2 0,3 0 2 0,-1 1-1 0,1-3 2 0,-1 1 1 15,2-1 2-15,0 0 0 0,0 0-2 0,0 0 2 0,0 0 0 0,0 0-1 16,0 0-2-16,0 0-3 0,3 0-2 0,-1 0-1 0,1 0 2 15,0-1-1-15,1 1 1 0,1-2-1 0,2 1 0 0,1 1-1 16,1-2-1-16,-1 0 1 0,2 2 1 0,-1-1 1 0,5 0 1 0,-3 1-2 16,2-1-2-16,0 1-6 0,-1-2-7 0,1 1-9 0,-2 1-11 15,3-2-11-15,-1 0-10 0,-1 2-13 0,1 0-10 0,-2 0-17 0,2 0-18 16,-4 0-19-16,4 0-17 0,-4 2-10 0,-1 0-11 0,-1-2-8 16</inkml:trace>
  <inkml:trace contextRef="#ctx0" brushRef="#br0" timeOffset="205256.8627">10209 12010 60 0,'0'-5'179'0,"0"5"-3"0,0-2-3 0,0 2-2 0,0 0-2 16,0 0-10-16,0 0-13 0,0 0-15 0,0 0-12 0,0 0-13 15,0 0-15-15,0 0-11 0,0 2-11 0,-1-2-10 0,-1 0-6 0,2 5-5 16,0-5-3-16,0 2-4 0,0-1-3 0,0 3 0 0,0-2-2 16,0 2 0-16,0 0-2 0,2 0 2 0,-1 1 2 0,-1 0-1 0,2 2 1 15,-1-1-1-15,1 1 0 0,-2 0-3 0,3 1-4 0,-3 1-3 16,1 0-3-16,-1 0-5 0,0 0-2 0,2 2-2 0,-2-1-3 16,1 3-2-16,-1-4-2 0,0 4-1 0,2-1-3 0,-2-2 0 0,0 1-2 15,2 1-1-15,-2-2-1 0,0 2 1 0,1-2 0 0,-1-2 1 16,0 1 1-16,0-1 0 0,2-2 0 0,-2 2-1 0,1 1-5 0,-1-4-3 15,0 0-8-15,2 0-7 0,-2-1-7 0,0-1-12 0,0 0-12 16,0 0-24-16,2-2-28 0,-2-1-36 0,0 0-42 0,0 0-60 16,0 0-69-16,0 0-75 0,0 0-76 0,1-2-38 0</inkml:trace>
  <inkml:trace contextRef="#ctx0" brushRef="#br0" timeOffset="205813.8078">10580 12034 145 0,'-2'0'293'0,"0"0"-68"0,0 0-49 16,2 0-39-16,-1 2-27 0,-1-1-20 0,2-1-18 0,-2 2-15 16,2-2-14-16,-3 1-10 0,3 0-12 0,0-1-8 0,-1 0-8 15,-1 2-5-15,2 0 0 0,-2-2 3 0,2 1 2 0,-1 1 7 0,-1-2 4 16,2 3 5-16,-1 1 2 0,-1 0 5 0,0 1 3 0,1-1 3 15,-1 1 3-15,-2 2 3 0,1-2 3 0,-1 2 1 0,1-1-3 16,-2 2 0-16,2 0-4 0,-2-1-5 0,-1 1-4 0,0-1-4 0,1 3-2 16,0-3-4-16,0 2-2 0,1-1-2 0,-2-1-1 0,1 0-3 15,0 0-1-15,0 0-3 0,2 3 0 0,-2-4-1 0,2 2-7 0,-1-2-4 16,1 1-8-16,-1-2-6 0,1 1-13 0,2-2-13 0,-1 1-20 16,0-1-24-16,-1-1-29 0,3 0-33 0,-2 0-33 0,1 0-32 0,-1-1-55 15,2-2-68-15,0 0-53 0</inkml:trace>
  <inkml:trace contextRef="#ctx0" brushRef="#br0" timeOffset="206173.121">10364 11989 184 0,'-2'0'273'0,"2"2"-70"0,-1 0-64 0,-1-2-44 0,2 0-38 0,-1 3-22 16,1-3-13-16,0 0-9 0,0 1-5 0,0 2-4 0,0-2-1 0,0 1-1 16,0 0 1-16,0 3 3 0,0-3 0 0,1 1 1 15,-1 1 2-15,2-1 3 0,-1 2 1 0,-1-2 2 0,2 1-1 0,0-1 0 16,0 1-2-16,0 1 0 0,1-3 0 0,0 4-2 0,-1-2-3 16,1-1-6-16,0 0-7 0,2 1-4 0,0-1-3 0,-1-1-2 0,1 0-1 15,-2 1 3-15,2-3 0 0,0 2 3 0,0-2 1 0,0 0 4 16,1-2 2-16,0 0 6 0,-1 1 2 0,0-2 11 0,0-1 16 0,-1 0 11 15,2 1 13-15,-3-3 8 0,2 2 5 0,-3-1 3 0,1-1 0 16,-1 0 3-16,-1 2 0 0,1-3-1 0,-2 2-5 0,0-1-4 16,0 2-4-16,-2-1-12 0,1-1-14 0,-1 2-17 0,-1 0-15 0,1 1-18 15,1 0-15-15,-3 1-20 0,1 1-19 0,0 1-30 0,-3 0-34 16,3 0-35-16,-2 3-35 0,0 0-60 0,-1 2-74 0,1 0-53 0</inkml:trace>
  <inkml:trace contextRef="#ctx0" brushRef="#br0" timeOffset="206554.2959">10552 12218 380 0,'0'-2'536'0,"0"0"-14"0,0-1-102 16,0 1-147-16,1 1-89 0,-1 1-63 0,2-2-36 0,-2 1-26 0,2 1-14 15,-2 0-10-15,0 0-11 0,0 0-15 0,0 0-11 0,0 0-11 16,0 0-7-16,0 0-5 0,0 0-2 0,0 0 0 0,0 0 0 16,0 0 1-16,0 3 2 0,0-2 1 0,0 1 2 0,0 1 0 15,1-1 5-15,-1 0 0 0,2 2 3 0,-1-1 3 0,-1 0 2 0,2-1 2 16,-2 3 1-16,3-3 2 0,0-1-1 0,-1 3 2 0,0-1 0 16,-1-1 0-16,1-1-1 0,2 3 2 0,-4-3 1 0,2 1 1 0,-1-1 2 15,1-1 2-15,1 2 3 0,-3-2 2 0,3 0 4 0,-1 0 5 16,0-2 1-16,-1 2 2 0,2-1 0 0,-1-1 4 0,0 1 4 15,1-3 5-15,1 2 7 0,-1-2 4 0,-1 0 5 0,1 1 3 0,-1-2 2 16,-1 0 1-16,1 1-1 0,-2 1-2 0,2-2-2 0,-2 0-2 0,0 2-3 16,0-1-3-16,-2 1-6 0,2-2-8 0,-2 2-8 0,2 0-11 15,-3 0-12-15,2 0-15 0,-1 2-16 0,-1-1-19 0,-1 1-20 16,0 1-21-16,1-2-26 0,1 2-30 0,-2 0-36 0,0 0-41 16,0 2-38-16,0-2-39 0,1 3-66 0,-1-2-80 0,1 2-47 0</inkml:trace>
  <inkml:trace contextRef="#ctx0" brushRef="#br0" timeOffset="207023.6833">10903 12147 66 0,'-2'-1'485'0,"2"-2"-72"0,0 3-107 0,0 0-70 0,0-4-53 16,0 3-34-16,0-1-25 0,2 2-18 0,-2-2-11 0,2 1-10 15,-1 1-8-15,-1-2-7 0,2 1-6 0,-1 1-8 0,-1-1-9 0,2-2-7 16,1 3-9-16,-2 0-6 0,2-3-5 0,-1 3-4 0,0 0-3 16,1 0-4-16,0-2-4 0,0 1-6 0,1 1-5 0,-1-2-3 15,0 0-4-15,3 2-4 0,-3 0-1 0,0 0-1 0,1 0-2 0,-1 2 1 16,0 0-1-16,0-2-2 0,0 3 1 0,-1-3-1 0,0 3 0 15,0 1-2-15,0-1-2 0,-2 0 0 0,0 2 2 0,0 0 0 16,0 0 2-16,-2 2-1 0,-2-2 2 0,2 2 1 0,-4 0 2 0,3 0 1 16,-2 0 1-16,0 0 3 0,-1 1 1 0,-2 0 4 0,3-1 4 0,-1 0 0 15,-1 0 1-15,0-2 0 0,2 1 2 0,0-2 1 0,1 1 0 16,0-1 1-16,1-1 1 0,0 0 0 0,1 0 1 0,-2-1 1 16,2 1 0-16,1-3 2 0,-1 0-1 0,2 0 2 0,0 0 2 0,0 0-1 15,0 0 1-15,0 0 0 0,2 3-2 0,-1-3-1 0,1 0 1 16,2 0 1-16,-1 0 1 0,-1 0 1 0,3 0-1 0,0-3-1 0,0 3 0 15,1 0-1-15,1 0-2 0,0-2 0 0,1 1-1 0,0-1 0 16,1 0 0-16,-1 1-4 0,0 0-7 0,1-1-14 0,-1 2-15 0,0-1-21 16,-1-1-24-16,0 2-38 0,1-1-44 0,0-1-44 0,-1 2-44 15,0-1-72-15,1 1-87 0,-3-2-49 0</inkml:trace>
  <inkml:trace contextRef="#ctx0" brushRef="#br0" timeOffset="207494.2924">11241 12126 92 0,'-1'-3'407'16,"1"3"-50"-16,0 0-55 0,0 0-38 0,0 0-35 0,0 0-24 16,0 0-23-16,1 0-20 0,-1 0-18 0,2 0-17 0,0-2-17 0,-1 1-18 15,3 1-20-15,-2-2-16 0,1 0-17 0,0 0-13 0,-1 0-14 16,1 1-13-16,2-1-11 0,-2 1-14 0,2-1-17 0,1 2-16 15,-1-1-18-15,0 1-22 0,0-2-23 0,-1 1-30 0,1 1-34 16,1 0-33-16,0 0-36 0,-1 0-56 0,0 0-68 0,2 1-52 0,0 1-43 16</inkml:trace>
  <inkml:trace contextRef="#ctx0" brushRef="#br0" timeOffset="207675.1632">11217 12221 493 0,'-2'2'504'16,"-2"-2"-91"-16,4 2-133 0,-1-2-89 0,1 0-73 0,1 1-43 0,-1 1-30 15,4-2-19-15,-2 0-16 0,1 0-17 0,1 0-16 0,0 0-22 16,1 0-25-16,2 0-29 0,-1 0-30 0,3-2-29 0,1 1-24 0,0-1-25 16,2 1-25-16,-1 0-58 0,1-2-76 0</inkml:trace>
  <inkml:trace contextRef="#ctx0" brushRef="#br0" timeOffset="207953.5502">11495 12105 452 0,'-1'-2'496'0,"-1"1"-75"0,1 1-76 16,-2-2-74-16,3 2-51 0,0 0-40 0,0-2-27 0,0 1-21 16,3 0-18-16,-2 1-20 0,-1-2-15 0,2 2-15 0,-1-1-13 15,1 0-12-15,1 1-11 0,0-2-11 0,2 0-8 0,-1 2-6 0,0-1-9 16,2 1-9-16,1-2-8 0,-1 2-10 0,1 0-9 0,2-2-8 16,-1-1-12-16,0 3-15 0,0 0-16 0,1-2-21 0,-1 2-26 0,0-2-31 15,0 2-31-15,1 0-30 0,-1 0-26 0,2 0-22 0,-3 0-43 16,1 0-54-16,-3 0-38 0</inkml:trace>
  <inkml:trace contextRef="#ctx0" brushRef="#br0" timeOffset="208124.5046">11475 12198 448 0,'0'3'504'15,"0"-3"-74"-15,0 0-102 0,0 0-78 0,2 0-63 0,1 0-41 16,0 0-30-16,0-3-20 0,3 3-18 0,1 0-20 0,-1 0-19 15,2-2-24-15,1 1-28 0,-1 1-27 0,0-2-25 0,2 0-33 0,2 2-35 16,-2-1-38-16,2 0-38 0,1-1-36 0,0-1-34 0,1 2-68 16,2-1-85-16,-2 1-46 0</inkml:trace>
  <inkml:trace contextRef="#ctx0" brushRef="#br0" timeOffset="208524.4422">11959 12073 279 0,'-2'-1'500'0,"0"1"-71"15,-1 0-105-15,2 0-82 0,-1 0-69 0,2 0-41 0,-2 0-29 16,2 0-19-16,0 0-15 0,0 0-13 0,0 0-8 0,-4 0-9 16,4 0-8-16,-1 1-4 0,-1-1-5 0,2 2-3 0,-2-2-4 0,2 0-1 15,0 1 0-15,-1 1-2 0,1-2-2 0,-2 0-2 0,2 2-5 0,-1-2-4 16,1 0-2-16,-2 3-2 0,0-1 1 0,2 0-2 0,-1-1 1 15,-1 3-1-15,0 0-1 0,-1-2 1 0,2 5 0 0,-1-3 1 16,0 1 2-16,-2 1 2 0,3 0 4 0,-1 1 3 0,2 3 1 16,-2-3-2-16,2 1-2 0,0-1-3 0,0 0-4 0,0 1-3 0,2-1-3 15,0 1-5-15,-1-2-7 0,3 2-5 0,1 1-7 0,-2-4-4 16,2 0-6-16,0 2-4 0,2-4-4 0,2 1-2 0,-3-1-1 0,2-2-1 16,0 0 0-16,3 0 5 0,0-1 7 0,-1-1 10 0,2-1 12 15,-1-1 13-15,2-1 14 0,-2 1 17 0,0-4 15 0,0 0 19 0,0 0 22 16,-3-2 17-16,1 2 18 0,-1-1 19 0,-3-1 16 0,0 0 11 15,0 0 7-15,1 1 3 0,-5-1 1 0,1-1-6 0,-2 0-8 0,0 4-9 16,0-3-13-16,-2 0-19 0,-1 1-19 0,-3 1-30 0,0-2-32 16,-1 3-52-16,-2 0-58 0,-2 1-83 0,-2 0-93 0,-4 4-124 15,1 0-139-15,-6 2-77 0,0 0-46 0,-1 4-24 0,-3 0-15 0</inkml:trace>
  <inkml:trace contextRef="#ctx0" brushRef="#br0" timeOffset="216056.176">13492 13709 118 0,'0'0'512'0,"0"0"-66"0,0 0-99 0,0 0-85 0,0 0-75 0,0 0-49 15,0 0-36-15,0 2-18 0,0-2-15 0,0 0-5 0,0 3-3 0,0-1-6 16,0-2-4-16,3 5-5 0,-2-5-5 0,-1 2-8 0,2 0-6 15,1-1-3-15,1 1-4 0,-3 0 0 0,2 1 0 0,2-3-1 16,-2 4 1-16,2-3 0 0,1 1 0 0,-1 1 0 0,1 0-4 0,1 1-2 16,-1-2-3-16,3 1-2 0,-1-2-2 0,2 2 0 0,1 0-3 15,-2 0 1-15,3-2 0 0,0 3 1 0,3-3 0 0,-2 1-2 16,0 1 1-16,3-2-2 0,-2 1-1 0,3-1-1 0,1 0-2 0,-1-1 1 16,-1 0 1-16,3 0-2 0,0 0-1 0,0 0-1 0,2-1-2 15,-1 0-3-15,-1-2-4 0,3 0-4 0,-3 0-3 0,2-1-2 0,1 0-4 16,-2 0-2-16,1-1 0 0,1-1-1 0,0 1-3 0,-2 0 1 15,2-2 1-15,0 0 1 0,-2-2-1 0,-1 1 4 0,2 1 2 16,-1-2 4-16,-1 0 4 0,0 0 4 0,-1 0 4 0,2-1 4 0,-3-2 2 16,3 2 2-16,-3-1 2 0,0 0 3 0,2-1 0 0,-2 0 0 15,1 0 2-15,1-2 1 0,-1 1 0 0,0 0 2 0,-2 0 4 0,3-2 0 16,-2 1-2-16,-1-1 0 0,3 1-2 0,-3-1-2 0,1 1-1 16,-2-1 0-16,0-2-2 0,1 2 1 0,-2 0-1 0,-1-1-1 0,3 0 1 15,-5 1-3-15,3 0-4 0,-3-1 3 0,2 1 3 0,-1-2-1 16,-2 1-1-16,1-1-1 0,-2 1 1 0,1 0 0 0,-2-1-2 15,1 0-1-15,-1 1-3 0,0-2 1 0,-3 1 0 0,3-1-1 0,-2 0-1 16,-1 1-1-16,0-2-4 0,-2 0 1 0,2-1 5 0,1 0 0 16,-3 1-4-16,0-1-2 0,0 2-2 0,-1 0 1 0,1-3 2 0,-1 2 1 15,-1 0-1-15,1 1-1 0,1-2-2 0,-3 1 1 0,2 0-1 16,1 0-2-16,-3-1-2 0,1 3-1 0,-1-1 0 0,0 0 3 0,0-1 0 16,0 1 0-16,0 4-4 0,0-3-1 0,0 0 0 0,0 0 0 15,0 3 1-15,-1-1 1 0,1 3 2 0,-3-5-1 0,1 4 0 0,2-1 3 16,-1 1 3-16,-1 0 1 0,0 1 0 0,-1-2-1 0,0 1 0 15,1 2 0-15,-1 1 3 0,0-2 1 0,-2-1 3 0,-1 4 1 16,3-4 0-16,-2 3 2 0,2-1 0 0,-2 1-1 0,0 0-1 16,0-2 1-16,0 3 1 0,0-4 2 0,-2 3 4 0,3-1 0 0,-1 1-1 15,0 0 0-15,-1-2 0 0,1 3-1 0,0-3 1 0,0 1 1 16,1 2-1-16,-1-2 1 0,-1 3-1 0,1-2-2 0,0 0 1 0,2-1-1 16,-2 2 2-16,2-1 0 0,-3 1-1 0,1 0 0 0,1-1-3 15,-1 3-3-15,1-3-1 0,0 1-2 0,0-1 1 0,-1 2 1 16,0-1 0-16,0 1 1 0,0 0-1 0,0 2-2 0,0-1-1 0,0-2-1 15,-2 1 1-15,2 1-1 0,0 1 1 0,1-1 0 0,-1 0 2 16,-1 0-2-16,-1 1 0 0,1-1-3 0,1 1-1 0,-1 1 0 0,-2-2 0 16,3 1 1-16,-1 2 0 0,0-3 2 0,-1 1 3 0,0-1 1 15,0 4 1-15,2-2 2 0,0 1 2 0,-1-1 0 0,0 2 2 0,1-2 2 16,1 3 1-16,-3-2 2 0,2 0 2 0,2 3 0 0,-3-1 2 16,3-3-1-16,-2 3 0 0,2-1-1 0,-2 0 1 0,0 2-2 15,2-2-1-15,-1 0 1 0,1 2 2 0,-1-2 0 0,1 1 2 0,1 1-1 16,-1-1 2-16,2 1 0 0,-1 1 0 0,0-1-2 0,-1-2 0 0,2 3-2 15,-1 0 0-15,0-3 1 0,0 3-2 0,0 0-1 16,1 0-1-16,1 0-1 0,-2 0-3 0,2 0-3 0,0 0-1 0,0 0-1 16,0 0-1-16,0 0-1 0,0 0 0 0,0 0 1 0,0 0 0 15,0 0 0-15,0 0 0 0,0 0 1 0,0 0 0 0,0 0 0 0,0 0 0 16,0 0 0-16,-2 0-1 0,2 0 1 0,-1 3 1 0,-1-3 1 16,2 0 5-16,-2 3 1 0,1-2 2 0,-1 2 1 0,-1 0 2 0,1 0-1 15,-1 1 0-15,2 1 1 0,-3 0 0 0,-2 2 1 0,3-2-1 16,-2 1 1-16,1 3-1 0,-1-2 0 0,0 1-4 0,-1 1-3 15,1 1 0-15,0 1-2 0,1-1 0 0,-3 1-1 0,2 1 1 0,-4 0-2 16,4 1 0-16,1 0 0 0,-1 1 2 0,0-3-3 0,-1 2-1 16,1 1-1-16,2-3 0 0,-2 2-2 0,2 0 1 0,0-1 0 0,1 0-2 15,0-1 2-15,-1-1-1 0,3 3-1 0,-1-5 1 0,-2 1-1 16,3 1-1-16,0-3 2 0,0 0 0 0,0-1 1 0,3 0 0 16,-2-1 0-16,-1-1 2 0,2-1 1 0,-1 0 2 0,-1 0 3 0,2 1 2 15,-2-4 3-15,0 3 4 0,0-3 4 0,0 0 3 0,0 0 6 16,0 0 6-16,0 0 4 0,0 0 5 0,2-3 0 0,-1 3-2 0,1-2-2 15,-1-1-6-15,3-1-3 0,-1 0-6 0,0 0-4 0,0 1-7 16,2-4-5-16,-1 0-7 0,0 0-9 0,1 0-9 0,-1-1-6 0,1-3-8 16,0 3-1-16,2-5-1 0,-2 3 2 0,0-2 1 0,0 0 3 15,0 1 1-15,1-3 2 0,-1-1-1 0,-1 2 2 0,0 0 4 0,0 0 4 16,1-1 2-16,-2 0 4 0,3 1 2 0,-2 1 3 0,-1 0 2 16,0 0 1-16,0 0 2 0,0 2 1 0,-1-2 0 0,1 4 2 15,1-3 0-15,1 4 2 0,-1-2 0 0,-3 1 0 0,2 3 0 0,-1-2-1 16,1 2 0-16,-1-1-3 0,1 2-1 0,-1-2-2 0,1 2 0 15,0 1-1-15,0 0-1 0,0-1 1 0,0 2 0 0,0-1 0 16,-1 1-1-16,3-1 0 0,-2 2 0 0,0-1 0 0,1 1 1 0,-3 1 1 16,5-2 2-16,-3 2 0 0,2 0 0 0,0 0-2 0,0 2 1 15,1-2-1-15,3 1-1 0,-2 1-1 0,1 1-2 0,0 0 1 16,3 0-2-16,-2 1 0 0,1 1 1 0,1-2-1 0,0 2-1 0,3 2 1 16,-3-2-1-16,4 2 1 0,-2 1 2 0,2-3-1 0,0 3 1 15,2-2 0-15,-2 1 1 0,0 0 1 0,3 0-1 0,-1 0 1 0,-2-1 0 16,4 1 0-16,-3 0-2 0,1-2 1 0,-1 2-2 0,1-1 1 15,-1-2-1-15,0 1 1 0,-2-1-1 0,3-1 1 0,-4 2-1 16,1-3 2-16,-1 2 0 0,-1-3-1 0,-2 1 1 0,0-2 2 0,1 3 3 16,-5-3 4-16,0 0 5 0,-1 3 5 0,-2-2 4 0,1-1 6 15,-2 0 4-15,-2 0 4 0,0 0 1 0,0 0-1 0,0 0-3 0,0 0-15 16,0 0-23-16,0 0-37 0,-4 1-47 0,2 1-71 0,-1-2-83 16,0 3-104-16,-3-1-112 0,-1-1-61 0,-4 3-35 0</inkml:trace>
  <inkml:trace contextRef="#ctx0" brushRef="#br0" timeOffset="224489.5054">10221 12912 4 0,'-3'0'88'16,"2"-2"-8"-16,-2 1-5 0,0 1-6 0,1-1-6 0,-1-2-6 16,1 3-5-16,1 0-5 0,-1 0-4 0,-1 0-7 0,1 0-7 0,-1 0-5 15,1 0-3-15,-1 0-1 0,0 0 1 0,0 0 0 0,0 0 3 16,0 0 0-16,1 0 1 0,-1 0 1 0,-2 0 1 0,2 0 2 0,1 0 2 15,1 0 0-15,-1 0 2 0,-1 0 0 0,0 0 0 0,0 0-1 16,1 0-3-16,-1 0-2 0,0 0-4 0,1 0-2 0,-1 0-2 16,0 0-1-16,0 3-2 0,0-3-4 0,-2 1-1 0,0-1 0 0,2 1-3 15,-2 1-2-15,2-2 0 0,-2 1-2 0,2-1-1 0,-3 2 0 16,1 0-1-16,-1-2 1 0,1 1 1 0,0 1-2 0,-1-1 1 0,-2 1 4 16,2 0 0-16,1 0-2 0,-1 1 2 0,-2-2 0 0,2 2 1 15,-1 0 0-15,-1 0 0 0,2-2 1 0,-2 3 0 0,0 0 0 16,0-2 0-16,3 3 1 0,-4 0 0 0,4-2 0 0,-1 1 0 0,-2 1 1 15,1-2 1-15,0 1 0 0,1 0 0 0,-1 0 2 0,2 0-1 16,-4 0 2-16,3 2 1 0,-1-2-1 0,1 1 1 0,1-1 0 0,-2 1 0 16,0-1-1-16,2 1 1 0,-3-1 0 0,3-1-1 0,0 2-2 15,0 0 1-15,0-3-1 0,0 3 3 0,2-3 1 0,-2 3 2 16,1-2 3-16,-1 4 2 0,0-4 1 0,2 1 1 0,-2 0-1 0,3 2 1 16,-1-2-1-16,0 1 1 0,-1 0 0 0,1-1 0 0,-1 2-2 15,1-1 0-15,0 0-4 0,1 2-2 0,-1-2-3 0,-2 0 0 0,4 2-2 16,-1-2-1-16,-1 1 2 0,0 0-1 0,0-2 2 0,1 3 0 15,-1 0-2-15,1-1 1 0,-1 1-1 0,0 1 2 0,1-1-1 16,-1-2 1-16,0 3 0 0,1-2 0 0,1 1 0 0,-2-1-3 0,0 2 0 16,1-1-1-16,-1-1-1 0,1 1-1 0,1 1 0 0,-1-1 0 15,-1-2-1-15,1 3 0 0,1-2-1 0,-1 1-1 0,-1-1 1 0,1 2-1 16,2-2-1-16,-1-1 1 0,-2 2 0 0,3-2-1 0,-2 2 1 16,2-2-1-16,-1 0 0 0,-1 2-1 0,2-4 1 0,0 4-1 0,0-3 1 15,0 1 1-15,0-1 0 0,0 1 1 0,0 1 1 0,0-2 0 16,0 1 0-16,0 0 0 0,0 0-1 0,0 0 1 0,0 0 1 15,0 0 0-15,0 2 0 0,0-4-1 0,0 4 0 0,0-1-1 0,0-1-3 16,0 2-1-16,0-1-1 0,0-2-1 0,0 2 0 0,0 1 0 16,0 0-2-16,0-2 0 0,0 2 0 0,0 0 1 0,0-2 1 0,0 1 0 15,0 1 0-15,0-2 0 0,0 1 3 0,2 1-1 0,-1-1 0 16,-1 1 2-16,2-2-1 0,-2 2 1 0,3 0 1 0,-2-1 0 16,-1 0 2-16,2 1 0 0,-2-1-1 0,2 0 0 0,-1 2-1 0,2-3 1 15,-1 2-1-15,0 0-1 0,-1 0 1 0,2-2 0 0,-1 2 0 16,0-2 0-16,-1 0 0 0,2 1-1 0,2 0 1 0,-2 0 1 0,0 0 0 15,0-1 4-15,-1 0 0 0,1 0 2 0,2 0 3 0,-2 0 2 16,2-1 1-16,-1 3 1 0,1-2 0 0,2-1 0 0,-3 0 2 16,3-1 0-16,0 0-1 0,-2 2 0 0,3-1 0 0,-1-1-2 0,1 2-3 15,-1-2-2-15,1 1-1 0,-1-1-2 0,1 2-1 0,1-2-1 16,-1 2-1-16,0-3-1 0,1 1-2 0,-1-1 1 0,0 0-3 0,2 1 1 16,-3 1-3-16,1-1 0 0,-1 0 0 0,-1 0 0 0,3 1 0 15,-2-2-1-15,-1 1-1 0,-1-2-1 0,2 2 1 0,0-1-2 0,-1-1 0 16,-1 2 1-16,3-2 1 0,-2 1 1 0,-1 0 1 0,1 1 1 15,-1-2 1-15,2 1 1 0,-1 1-2 0,2-3 1 0,-2 2 4 16,1-2 1-16,-1 2 1 0,3-2 1 0,-1 1 0 0,2 1 0 0,-1-2 2 16,-1 2-2-16,2-1 0 0,-1-1-1 0,2 2 1 0,0-2 0 15,0 0 0-15,-1 0 0 0,1 0-2 0,1 0 0 0,-1 0 0 0,-1 0 0 16,2 0-1-16,0 0-1 0,-3 0 1 0,2 0-1 0,0 0 1 0,-1 0-2 16,2 0 0-16,-2 0-2 0,2 0 0 0,-2 0 0 15,-2 0 0-15,3 0-1 0,-2 0 1 0,1 0-2 0,-2 0 1 0,3 0-1 16,-2 0 1-16,1 0-1 0,-1 0 1 0,2 0-1 0,-1 0 0 0,1 0 1 15,0 0-1-15,-1 0 0 0,0 0 0 0,0-2 2 0,4 2-1 16,-3 0 0-16,-1 0-1 0,4 0 0 0,-3 0-1 0,0 0 2 16,0 0-1-16,2-1-1 0,-1 1-1 0,0 0-1 0,-1-2 1 0,4 2 1 15,-3 0 0-15,0 0 0 0,1 0-1 0,1 0 1 0,-3-2 1 16,2 2-1-16,1 0 0 0,-3-1 0 0,3 1 0 0,-1 0-1 16,-2-2 0-16,3 2 1 0,-3 0 0 0,3-1 0 0,-1 0-2 0,1 1 0 15,1-2-2-15,-1 1 1 0,-2 1-1 0,0-2 1 0,2 1 0 0,-3 1-2 16,3-2 1-16,-1 1-2 0,-2-3-1 0,3 3-1 15,-3 0-1-15,3-1 0 0,-3-1-1 0,-1 2-1 0,4-1-1 0,-3 1-2 16,0-2 1-16,-1 1-1 0,1 2 2 0,0-3 1 0,-2 1-1 0,-1 0 2 16,3 1 1-16,-1-1 1 0,-1 0 0 0,-1 1 2 0,3-1-2 15,-3 0 1-15,0 2 3 0,1-3-1 0,-1 3 1 0,0-2-1 16,0 2 1-16,3-2-2 0,-3 2 0 0,0-1 1 0,1-1-2 0,-1 0 0 16,0 2-1-16,1 0 2 0,0-3-1 0,-1 1 1 0,0 2 2 15,1-2 0-15,0 2 1 0,0-3 0 0,0 3-1 0,0-3 1 0,1 3-2 16,0-2 1-16,0 1-1 0,-2 0 0 0,2-2-1 0,1 1-2 15,-2 1-1-15,-1-1-2 0,1 1-1 0,-2-3-2 0,3 3-2 0,-2 1 1 16,1-3-1-16,-1 2 1 0,0-1 2 0,0 1-1 0,1-1 3 16,-1 1 1-16,0-1 1 0,1 1 1 0,-1-1 0 0,0-1 1 15,-1 2 2-15,0 0 0 0,1-2 2 0,-1 1-2 0,-1 0 1 0,3 1-2 16,-4-1 1-16,2 0-2 0,-1-1 0 0,0 3-1 0,2-2 0 16,0 0 0-16,-2 2 1 0,-1-3 0 0,2 1 2 0,0 2 0 15,-2-3-1-15,1 1 2 0,2 2 0 0,-2-2 1 0,1-1 1 0,-1 3 2 16,-1-3 1-16,0 1 1 0,0 2 1 0,1-2 2 0,-2 0 0 15,1 1 2-15,-2-1 0 0,2 1 1 0,-1-2 1 0,-1 3 1 16,1-4 0-16,-1 3 1 0,0 0-1 0,-1-1 1 0,1-1-1 0,0 2 0 16,1-1 0-16,-1 1-1 0,0-2 0 0,0 1-1 0,0 0 1 0,0 1 0 15,-1-1-1-15,-1 0 0 0,3 1-1 0,-1-3 1 0,-1 3 0 16,1-1 1-16,0 0 0 0,0-1 0 0,0 3 2 0,0-4 2 16,0 1 0-16,0 1 2 0,-1-3 0 0,1 3-1 0,-1-1 1 15,0 0 3-15,-1 0 3 0,2 2 2 0,-1-4 0 0,0 1 1 0,-1 0-2 16,2 0 0-16,-3 1-2 0,3-1 0 0,-3 1-2 0,2-2 0 0,-1 3 0 15,-1-3-1-15,2 0 1 0,0 0-3 0,-2 1-4 0,1-1-2 16,-1 0-2-16,2 0 1 0,-1-1 0 0,-1 2 1 0,2-1 0 0,-2-1-2 16,2 0 1-16,-2 2 0 0,0-3-1 0,1 2-1 0,-1-1-2 15,0-1 1-15,0 2-1 0,0-4 2 0,0 4 0 0,0-2 0 0,0 1 0 16,0-2-1-16,0 2 1 0,0-1 0 0,0 1-1 0,-1-2 0 16,-1 3-2-16,2-2 0 0,-2-1-1 0,2 1-1 0,-1 1-2 15,-1-1-1-15,2 0 0 0,-1 0-1 0,1 1-2 0,-4-1 0 0,4 1-2 16,-1-1 1-16,-1 0 1 0,2 2 0 0,-3-3 1 0,3 0 0 15,-1 2 2-15,-1 0 0 0,2 0 0 0,-1 0 0 0,-1 2 2 0,2-1 2 16,-2 1 0-16,2-1 0 0,-1 0 1 0,-1 2 0 0,2-1 0 16,-1-1-1-16,-1 2 2 0,2-1-1 0,-2 1 2 0,2 0-1 15,-1 0-1-15,-1-1 1 0,2 2 0 0,-2-1 1 0,2 0 0 16,-1 0 1-16,-1 0 1 0,1 0 0 0,-1 0-2 0,2 2 2 0,-3-2 0 16,2-1-1-16,-1 1 0 0,-1 0 0 0,3-2 0 0,-2 1 1 0,1 1 0 15,-1-1-1-15,1-1-1 0,-1 2-1 0,0-1-2 0,1 1 0 16,-1-2-1-16,2 3 0 0,-2-1 2 0,1 0-1 0,-1 0 1 0,1-1 1 15,-1 3-2-15,-1-2 0 0,3 0-1 0,-3 0 0 16,2 0-1-16,-1 0 1 0,0 0 1 0,-1 1-1 0,1 0 1 0,1-1-1 16,-1 1-2-16,1 1 0 0,-1-3 0 0,0 4-2 0,1-3 2 0,-1 1-1 15,-1 0 0-15,0 1 0 0,2-1 0 0,-1 0 0 0,-1-1-1 16,1 3-1-16,1-4 0 0,-1 3-1 0,0-1 1 0,-1-1-1 16,2 1 0-16,-3 1-1 0,1-3 1 0,0 4-2 0,-1-2 0 0,1 1-1 15,-2-2 0-15,1 1 0 0,0 0-1 0,-1 2 2 0,0-1-1 16,-1 1 0-16,-2-1 0 0,3-1 0 0,-1 2 0 0,-1-1 1 0,-2-1 1 15,3 2-1-15,-4 0 0 0,1 0 2 0,1 0 0 0,0 0 1 16,1 0-1-16,-5 0 1 0,4 0-1 0,-2 0 1 0,1 0 0 16,0 0 1-16,-1 0-1 0,-1 0 1 0,3 0 1 0,-1 0-2 0,-2 0 1 15,1 0-1-15,2 0-1 0,-1 0-1 0,-2 0 2 0,0 2-1 16,0-2 2-16,1 1 0 0,-1-1-1 0,0 0 1 0,0 0 1 0,1 2 1 16,0-2-1-16,0 1 2 0,-1-1 2 0,0 0 0 0,1 0 0 15,2 1 1-15,-2-1 2 0,1 0-1 0,1 0 1 0,2 0 1 16,-3 0-2-16,2 2 1 0,1-2 0 0,0 0 0 0,-1 0-1 0,1 0 1 15,1 0-2-15,1 0 0 0,-1 0 0 0,0 0 0 0,-3 0-1 16,4 0 1-16,-3 2-1 0,2-2-1 0,-1 0 1 0,-2 0 0 0,2 0 1 16,0 1-1-16,-1-1 1 0,2 2 1 0,-4-2-1 0,3 0 0 15,-1 0 2-15,-1 0-1 0,-1 0 1 0,3 0-1 0,-2 0 2 0,0 0 0 16,-1 0-1-16,0 0 1 0,1 0 0 0,0 0-1 0,-1 0 0 16,3 0-1-16,-2-2 1 0,1 2-1 0,-2-1 1 0,3 1-1 15,-1 0 0-15,-1-2-1 0,-1 2-1 0,3 0 0 0,-1-2 0 0,2 2-1 16,-2 0 0-16,1 0 0 0,-1 0-1 0,2 0 0 0,0 0 0 15,-2 0 1-15,2 0-1 0,2 0 1 0,-2 0 0 0,2 0 0 0,-2 0 1 16,2 0 0-16,-3 0 0 0,1 0-1 0,2 0 0 0,1 0 2 16,-1 0 0-16,0-1 1 0,-2 1 2 0,3 0 0 0,-2 0-2 15,-1 0 1-15,1-1 0 0,0 1 1 0,-1-2 0 0,1 2-1 0,0 0 1 16,-3 0-1-16,2-1 2 0,0-1 0 0,0 2-1 0,1 0-2 16,-1-1-1-16,0 1 1 0,-3-2-2 0,4 2 0 0,-1 0 1 0,-2 0 0 15,3-1 0-15,-2 1 0 0,1 0-1 0,0-2 0 0,-1 2 0 16,1-1-1-16,0 1 1 0,-1 0 0 0,1 0-1 0,0-2 1 15,-1 2 0-15,1-2 1 0,-1 2-1 0,1 0-1 0,1-1 0 0,0 0 0 16,-1 1 0-16,1 0-1 0,-1-1 2 0,-1 1-2 0,1 0-2 16,-1-2 2-16,1 1-1 0,0 1 1 0,-1 0 0 0,1 0 0 0,-1-2-1 15,-1 2 1-15,1-2-1 0,-1 2 0 0,0 0 0 0,1 0 1 16,-1-1-1-16,-1 1 0 0,1 0-1 0,-1 0 1 0,1-2 0 16,-1 2-1-16,1 0 1 0,0 0-1 0,-1 0 0 0,0 0 0 0,-1-2 0 15,3 2 0-15,-3 0-1 0,3 0 1 0,-3 0 1 0,1 0 0 16,1 0 0-16,1 0 0 0,-3 0 0 0,3 0-1 0,-1 0 1 0,-1 0 0 15,-1 0 0-15,4-3 0 0,-1 3 0 0,-1 0 0 0,2 0 0 16,-4 0-1-16,4 0 1 0,-1 0 0 0,0 0-1 0,-2 0 0 16,3 0-1-16,-3 0 0 0,2 0 0 0,-1 0-1 0,-2 0 2 0,3 0-1 15,-1 0-1-15,-1 0 1 0,-1 0-2 0,3 0 2 0,-1 0-1 0,-1 0-1 16,-1 0 1-16,1 0-1 0,0 0 1 0,-1 0-1 0,1 3 2 16,0-3-1-16,0 0 1 0,-3 0 0 0,3 2-1 0,2-2 1 15,-1 0-1-15,-2 0 2 0,3 0 0 0,-2 0 1 0,1 0 0 16,1 0 1-16,0 0 1 0,-1 0-1 0,3 0-1 0,-1 0 1 0,-3 0 0 15,3 0 0-15,1 0-1 0,0 0 1 0,0 0 0 0,0 0 0 16,-1 0-2-16,1 0 0 0,-1 0 0 0,2-2-1 0,-2 2-1 0,-1 0 1 16,1 0-1-16,2 0 1 0,-3 0 1 0,1 0 0 0,0 0-1 15,-1 0 1-15,1 0 1 0,-1 0 0 0,1 0 2 0,-1 0 0 16,1 0 0-16,0 0 1 0,0 0 1 0,0 0 0 0,0 0-1 0,0 0 2 16,0 0-2-16,2 0 0 0,-2 0 2 0,2 0-1 0,-3 0-1 0,3 0 2 15,-1 0-2-15,0 0 0 0,0 0 0 0,1 0 1 0,0 0-1 16,-2 0 0-16,1 0 0 0,2 0 1 0,-1 0-1 0,0 0 0 0,0 0 0 15,-1 0 1-15,1 0-1 0,0 0 0 0,-2 0 0 0,1 0 2 16,2 0-1-16,-3 0 2 0,2 0 1 0,0 0 1 0,0-3 1 16,0 3 0-16,-1 0 1 0,1 0 0 0,0 0 1 0,0 0 0 15,0 0 0-15,0 0-1 0,0-2 1 0,-1 2-1 0,1 0-1 0,0 0 0 16,0 0-1-16,1-2 0 0,0 2-2 0,-2 0 1 0,3 0-1 16,-1 0 0-16,0 0-1 0,-1-1 0 0,2 1 0 0,-1 0 0 0,0 0-1 15,-1 0 0-15,1 0 1 0,1-2-1 0,-1 2-1 0,1 0 1 16,-1 0-2-16,2 0-1 0,-2 0 0 0,2 0 0 0,-2 0-1 0,0 0 0 15,1 0-1-15,-1 0 1 0,-1 0-1 0,1 0 1 0,-1 0 0 16,3 0-1-16,-2 0 0 0,1 0 0 0,-1 0 1 0,0 0-1 16,-1 2 0-16,2-1-1 0,-1-1 2 0,0 0 0 0,-2 2 0 0,3-2 0 15,-1 2 0-15,0-2 0 0,-1 0-1 0,1 3 1 0,1-3 0 16,1 0 0-16,-2 0 0 0,2 2 0 0,-1-2 0 0,-1 2 0 16,2-2-1-16,-2 0 1 0,1 0 0 0,1 0 0 0,-2 1 0 0,2-1 0 15,-1 2 0-15,-1 0 0 0,2-2-1 0,-2 1 2 0,1 1 2 0,-2-2-2 16,2 1 0-16,-1-1 0 0,2 1 0 0,-2 0 0 0,2-1 0 15,-1 2 0-15,-1 0 0 0,0-2 0 0,-1 1 0 0,3 1 0 16,-3-2 0-16,1 1 1 0,1 1-1 0,-1-1-1 0,-1 2 1 0,1-1 1 16,1-1-1-16,-2 0 0 0,0 1 0 0,1 0 0 0,1-1 0 15,-1 1-1-15,2 1-1 0,-2-3 0 0,2 0 0 0,-1 4 0 16,-1-3-1-16,2 1 1 0,-3 1 1 0,3-1-1 0,-2-1 0 0,2 3-2 16,-1-4 2-16,-1 3 0 0,1-1-1 0,-1 0 1 0,2-1 0 15,-2 1 0-15,2 0-1 0,-1 1 1 0,-2 1 0 0,3-1-1 16,-2 0-1-16,2 0 1 0,-1-1-1 0,-1 3 1 0,2-2 0 0,-1 2-1 15,-1-1 2-15,2-1-1 0,-2 2-1 0,2 1 1 0,0-2 0 0,0 1-1 16,0 0 1-16,0 0-1 0,0 0 1 0,0 0 0 0,0 2-1 16,0-1 1-16,2-2 0 0,-2 2-2 0,2 0 1 0,-1-2-1 15,-1 3 2-15,2-4-1 0,-1 4 0 0,-1-2 0 0,2 0 1 0,1 0 1 16,-2 0-2-16,1 0 2 0,0 0 0 0,-1 2 0 0,2-4-2 16,-1 4 2-16,-2-3 0 0,3 2 0 0,-1-1-1 0,-1 1 2 15,1-2-1-15,0 2 0 0,-1-1-1 0,-1 0 1 0,3 0 0 0,-1-1 0 16,-2 3-2-16,3-2 2 0,-2-1 1 0,-1 2 0 0,2-2-1 15,-2 1-1-15,2 0 2 0,-1 0 0 0,-1 0 0 0,2-1 0 0,-2 2 0 16,0-1 0-16,1 0-2 0,-1 0 2 0,0-1 0 0,0 1 0 16,0 0-1-16,2 0-1 0,-2-2 1 0,0 1 0 0,0 0-1 0,2-1 0 15,-1 2 0-15,-1-3 0 0,0 3 0 0,0 0 1 0,2-2 0 16,-2-2 1-16,1 2 0 0,-1 0-2 0,0 0 2 0,0-1 0 16,2 3 0-16,-2-5 0 0,0 2 0 0,0 1 0 0,0-1-1 0,0 0 1 15,2 1 0-15,-2-3 0 0,1 4 0 0,-1-3 0 0,0 1-1 16,0 0-1-16,0 1 1 0,0-2 0 0,0 1 0 0,0 0-1 0,0 0 1 15,2 1 0-15,-2-2 0 0,0 2 0 0,0-1 1 0,0-1 0 16,2 2-1-16,-2 0 1 0,1-1 0 0,-1 1 0 0,0 0-1 0,0 0 1 16,3-1 0-16,-2 1 0 0,-1 1 0 0,0-1 0 0,0-1 0 15,2 1 1-15,-2 1 0 0,0-1 0 0,2-1 0 0,-2 1 0 0,1 1 1 16,-1-3 0-16,0 3 0 0,2-1 0 0,-2-1 1 0,1 1 1 16,-1 0-2-16,2 0 0 0,-2 0 0 0,0 0 0 0,2 0 1 15,-1-2 1-15,-1 3-2 0,0-1 1 0,2-2-1 0,-2 1 1 0,1 1 0 16,1-2-1-16,-2 2 0 0,2-2 1 0,-1 1 0 0,-1 1 1 15,2-1-2-15,-2-2 0 0,2 5 0 0,-1-5 0 0,-1 2 0 0,2 1 1 16,0-1 1-16,-2 0-1 0,2-2 0 0,-2 3 0 0,2 1 1 16,-1-3-1-16,2 3 0 0,-1-1-1 0,0-1 2 0,-1-1-1 15,1 3 1-15,1-1-1 0,-1-2 1 0,1 2-2 0,-1 0 1 0,-1 0 0 16,3 0 1-16,-2-1 0 0,1 1 0 0,0 0 1 0,1 0-1 16,-1-2 0-16,0 0 1 0,0 1-1 0,-1 1-1 0,3 0 2 0,-1-1-1 15,1-2 1-15,0 5-1 0,-2-3-1 0,2 0 0 0,-2-1 0 16,2 3 0-16,1-4-1 0,-1 3 1 0,-1-1 0 0,1 0 1 15,2-1-2-15,-3 3-2 0,2-3 0 0,1 1-1 0,-1 0 0 0,-1 1 1 16,2-3-1-16,2 2 0 0,-3 1-1 0,2-2 1 0,-1 1-1 0,2-1-1 16,-1 2 1-16,1-1 0 0,0-1 0 0,-1 0 4 0,1 3 2 15,0-3-1-15,2 1 1 0,-3-1 2 0,3 1-1 0,0-2 1 16,0 1 0-16,0 1 1 0,0-2 1 0,0 1 1 0,2 0 0 0,-2-1-1 16,0 0 0-16,0 0 0 0,2 0-1 0,1 0-1 0,-3 0 0 15,2 0-1-15,1 0 0 0,-3 0-1 0,3 0 0 0,-3 0 1 0,2 0-2 16,-2 0-1-16,0 0-1 0,2 0-1 0,-2 0 0 0,0 0 2 15,3 0-1-15,-3 0 0 0,2 0-1 0,-1 0 0 0,0 0-2 16,0 0 0-16,-1 0 0 0,2 0-1 0,-2 0 1 0,0 0 0 0,1 0 0 16,0 0 0-16,0 0 0 0,-1 0-2 0,1 0-1 0,0 0 1 15,-1 0 0-15,-1 0 2 0,1 0 1 0,-2 0 1 0,3 0-1 0,-2 0 2 16,0 0 0-16,-2 0-1 0,4 0 0 0,-2 0 0 0,-2 0 0 16,3 0-1-16,-2 0-1 0,1 0 1 0,-1 0 0 0,1 0-1 0,-1 0-2 15,2 0 1-15,-3 0-2 0,2 0-1 0,0 0-1 0,-1 0 0 16,0 0-1-16,2 2-1 0,-3-2-1 0,2 0 0 0,-1 0-2 0,2 1 1 15,-3-1 0-15,2 2-2 0,0-2 1 0,0 0-2 0,-2 2 0 16,3-1 0-16,-3-1-2 0,0 2 0 0,4-2 1 0,-4 0 0 16,2 0 1-16,-2 0-1 0,3 0-1 0,-2 0 0 0,1 0 0 15,-1 0 2-15,1 2-2 0,-1-2 0 0,1 0 0 0,-1 0 1 0,-1 0 2 16,1 0-1-16,1 0 1 0,-2 0 2 0,0 0 0 0,1 0 0 16,-1 3 1-16,0-3 1 0,0 0 0 0,1 0 1 0,0 0 1 15,-3 0 0-15,0 0 1 0,3 0 1 0,-2 0-1 0,1 0 0 0,-2 0 2 16,0 0-2-16,1 0 1 0,-1 0 2 0,1 0-2 0,0 0 0 0,-2 0 1 15,1 0-1-15,1 0 1 0,-1 0 0 0,2 0 1 0,-2 0-1 16,2 0 1-16,-1 0-2 0,0 0 0 0,1 0 1 0,-1 0-1 16,1 0 0-16,-2 0 1 0,3 0-1 0,-2 0 2 0,-1 2 0 0,2-2 0 15,1 0 0-15,-2 0 1 0,-1 0 1 0,2 0 0 0,0 0-1 16,-2 0 2-16,2 0 0 0,0 0 0 0,0 0 0 0,-2 0 0 0,-1 0 1 16,1 0 1-16,3 0 0 0,-4 0 0 0,2 0 0 0,-1-2 0 15,-1 2-2-15,0 0 0 0,1 0 2 0,-1 0 0 0,1-3 2 0,-3 3 0 16,2-2 0-16,-2 2 1 0,3 0-2 0,-3 0 0 0,2 0-1 15,-2 0-1-15,2-2 0 0,-2 2 0 0,2 0 1 0,1 0 1 0,-3-1-2 16,2-1 0-16,-2 2 1 0,2 0-2 0,-1 0-1 0,0-2 1 16,1 1 0-16,-1 1 1 0,0 0 0 0,2-2 1 0,-1 2-1 15,0-1-1-15,-2 0 0 0,3 1-1 0,-3-2-2 0,2 1 1 0,-2 1-1 16,2 0-2-16,-2-2 1 0,2 2 1 0,-1-1-1 0,-1 1 2 16,1 0 0-16,-3 0-1 0,1-2 2 0,1 2 0 0,-1 0 1 0,-1-1 0 15,1 1 1-15,0 0 0 0,-1 0 0 0,1-2 0 0,-1 2 1 16,1-2 0-16,0 2-2 0,0 0 0 0,1-1-1 0,-1 1 0 15,0 0-1-15,1-1-2 0,0-1 0 0,0 2-2 0,-1-1 0 0,1-1-2 16,0 2 0-16,1-1-2 0,0-1 0 0,-1 2-1 0,-1-1 1 16,1 1 0-16,-1 0 0 0,1-2-1 0,-2 1 2 0,3 1 1 15,-1-2 1-15,-2 2 2 0,3 0-1 0,0-3 1 0,-1 3 2 0,-1-1 0 16,1 0 1-16,0-2 0 0,-1 1-1 0,1 0 1 0,0 1 1 16,1-3 1-16,-3 4-2 0,2-3 3 0,2 1 1 0,-1-1 3 0,-2-1 0 15,1 1 1-15,0 1 0 0,-1-1 6 0,1-1 4 0,-1 1 2 16,0 1 0-16,-1-1-2 0,2 0-2 0,0 0 1 0,-1-1 0 0,-1 2 0 15,2-3-2-15,-1 2-1 0,0-1 0 0,-1 0-2 0,2 2 1 16,-1-2-5-16,0 0-4 0,1-1-2 0,-1 2 1 0,-1 1 0 16,2-3 1-16,0 3-2 0,-1-3 0 0,-1 0-1 0,2 2 0 0,-1-1-1 15,1 1 2-15,-1-3 0 0,1 1 0 0,-1 1 0 0,-1-1 1 0,1 1 1 16,1-1 0-16,-1 0 0 0,-1 0 3 0,2 1 0 0,0-3 2 16,0 2 1-16,-1-2 0 0,-2 1 4 0,2 2 1 0,-1-2 3 15,-1-1 1-15,2 3 4 0,-2-2 2 0,2 2 3 0,-1-1 2 0,-1 0 2 16,0 0 3-16,0-2 1 0,0 3 1 0,0-1 1 0,0 0 0 15,0-2-1-15,0 2-3 0,0-1-1 0,0 1 1 0,2-1-4 16,-2 2-4-16,1-2-1 0,-1 1-3 0,0 1-1 0,0-2-2 0,0 2-2 16,2-1 0-16,-2 0-2 0,0 0 2 0,0-2-2 0,0 2 2 15,0 1-1-15,0 0-1 0,0-3 2 0,0 3-1 0,0 0 2 0,0-1 0 16,0 0 0-16,0 2 3 0,-2-4 0 0,2 4 2 0,-1-2-1 16,-1 3 0-16,2-3-1 0,-1 3 0 0,-1-3-1 0,2 0 0 0,-2 2-3 15,-1-1-1-15,1 1-7 0,1 0-5 0,-2 0-6 0,1-1-9 16,-1 3-14-16,0-2-18 0,2 0-27 0,-3 0-33 0,1 0-33 0,0 0-38 15,0 1-54-15,-1 0-62 0,0 1-90 0,-1-1-103 0,-1 1-58 16,-1-3-39-16,1 4-18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1:55:25.119"/>
    </inkml:context>
    <inkml:brush xml:id="br0">
      <inkml:brushProperty name="width" value="0.05292" units="cm"/>
      <inkml:brushProperty name="height" value="0.05292" units="cm"/>
      <inkml:brushProperty name="color" value="#FF0000"/>
    </inkml:brush>
  </inkml:definitions>
  <inkml:trace contextRef="#ctx0" brushRef="#br0">11130 3211 115 0,'0'0'113'0,"0"0"-6"0,0 0-5 0,0 0-8 0,0 0-11 0,0 0-10 15,0 0-12-15,0 0-10 0,0 0-9 0,0 0-7 0,0 0-7 0,0 0-4 16,0 0-4-16,0 0 0 0,0 0 2 0,0 0 0 0,0 0 4 16,0 0 2-16,0 0 4 0,0 0 2 0,0 0 4 0,0 0 2 15,0 0 3-15,-1 0 2 0,-1 2 1 0,2-2 1 0,0 0 3 0,0 0-2 16,0 0-1-16,0 0-2 0,0 0-2 0,0 0-5 0,0 0-3 16,0 0-3-16,0 0-4 0,0 0-5 0,0 0-2 0,0 0-6 0,-3 1-2 15,3-1-5-15,0 0-3 0,0 0-2 0,-1 2-5 0,1-2-1 0,0 0-3 16,0 0-3-16,0 1-1 0,0-1-2 0,0 0-3 0,0 2 0 15,0-2-3-15,0 0-2 0,0 1 0 0,0-1-1 0,0 0-2 0,0 0 1 16,0 2-2-16,0 1-1 0,0-3 1 0,0 1-1 0,0 1 2 0,0-2 2 16,0 1 2-16,0 1 4 0,1-1 5 0,-1 1 3 0,0 1 5 15,3-2 3-15,-3 0 4 0,0 3 3 0,2-3 3 0,-1 1 4 0,-1-2 1 16,0 4 4-16,2-1 1 0,-1 0 1 0,-1 0 1 0,2-2-2 16,-2 2 0-16,2 1-2 0,-1-1 0 0,-1 0 0 0,2 1 1 0,-2-1-1 15,2 2-2-15,-1-2-1 0,-1 1 0 0,2-1-2 0,-1 2 0 16,1-2 0-16,-2 1 1 0,2 1-1 0,-1-3 0 0,2 3 0 0,0-3-1 15,-1 3-2-15,-1 0 0 0,1-2-1 0,1-2 0 0,-1 2 1 16,-1 1 3-16,1-1-1 0,1 0 2 0,-1-1 0 0,1 0 1 0,0 1 0 16,0-3 0-16,0 2 1 0,2-2 1 0,-2 1 1 0,0 1 1 0,2-2 1 15,-2 0 2-15,2 0 0 0,1 0 3 0,-1 0 0 0,1 0 1 16,2 0 0-16,-1-2 1 0,2 1 0 0,-1 1 1 0,0-2-2 0,3 2-2 16,-2 0 0-16,1-3 1 0,2 1-2 0,-2 0-4 0,1 1-2 15,0-1-3-15,-1 0-2 0,-1 2-1 0,2-1 0 0,-1 1-3 0,-1-1-3 16,0-2 0-16,-2 3 0 0,3 0-1 0,-2-3 0 0,1 3-2 0,-1 0 1 15,0 0 0-15,0 0 1 0,1 0-1 0,-1 0 1 0,0-1-2 16,3 1 0-16,-2 0 2 0,1 0-1 0,-1 0 1 0,1 0-2 0,-2 0-1 16,4 0 1-16,-4 0 0 0,2 0 3 0,2 0-1 0,-2 0 1 0,1 0 0 15,2 0-2-15,-2 0 1 0,2 0-1 0,-1 0 1 0,1 0-1 16,-1 0 2-16,1-1-1 0,1 1 2 0,0 0-1 0,-1 0-2 0,1-2 1 16,-1 2-2-16,3 0-1 0,-2 0 2 0,0 0-1 0,2 0 0 15,-2 0 1-15,1 0-2 0,0 0 0 0,0 0 1 0,0 0-1 16,0 0-1-16,0 0 0 0,-2 0 0 0,4 0-1 0,-4 0 1 0,1 0 0 15,-1 0-1-15,2 0-1 0,-2 0 0 0,0 0 1 0,1 0 0 0,-3 0-1 16,3 0 0-16,-1 2 0 0,0-2-1 0,-1 0-1 0,1 1 0 16,0-1 1-16,-2 0-2 0,1 1 2 0,-1-1-1 0,1 0-1 0,0 3 1 15,-1-3 0-15,1 0-1 0,0 0 1 0,-2 3-1 0,-1-2 1 16,4-1 1-16,-4 0-2 0,2 1 1 0,0-1 0 0,1 0-1 0,-2 2 0 16,0-2 0-16,0 2 1 0,2-2 1 0,-1 1 0 0,-1-1-2 0,0 2 2 15,0-2 0-15,4 0-1 0,-4 0 0 0,-1 2 1 0,4-2 1 0,-2 0 0 16,0 0-1-16,2 0-1 0,-4 3 0 0,2-3-2 0,2 0 0 15,-2 0 0-15,1 0 1 0,0 0 0 0,-1 0 2 0,1 0 0 16,0 0-1-16,1 0 2 0,-1 0 0 0,-1 0 0 0,4 0 1 0,-3 0 1 16,0 0 1-16,1 0 2 0,0 0 0 0,-1 0 1 0,1 0-2 0,1 0 1 15,-3 0-2-15,3 0 0 0,-1 0 0 0,-2-3-1 0,3 3 2 0,-2 0-2 16,0-2 0-16,-1 2 0 0,0 0 0 0,0-2 0 0,2 1 0 16,-2 1 1-16,0-2-2 0,-1 0 1 0,2 2-1 0,-4-1 1 0,2 1 0 15,-1-1 1-15,0-2-1 0,-1 3 2 0,0 0 0 0,0-3 0 16,-2 3 1-16,-1-1-1 0,0 1 3 0,2-1 2 0,-3-1 1 0,1 2 1 15,-2-1 1-15,0-1 2 0,-1 2 3 0,-1 0 3 0,2-2 4 0,-3 1 4 16,2 1 4-16,-2-2 5 0,2 0 3 0,-1 2-1 0,-1 0 0 16,2-2 0-16,-2 1 2 0,2-3-1 0,-1 2-1 0,-1-1 1 0,3 0-1 15,0-2 0-15,-1 1-2 0,1-1-1 0,-2 1-1 0,1-2-2 16,1-1-1-16,-1 0-1 0,0-1 3 0,-1 1-1 0,2-2 2 0,-1 2 1 16,1-4 3-16,-1 2 0 0,-1-1 1 0,1 0-1 0,2-2 1 0,-2 2 1 15,-1-1 0-15,1 1 1 0,1 1-1 0,-1-1 1 0,0 2-2 16,1-1-1-16,-2 1-2 0,-1 1-3 0,2 0-4 0,-2 2-7 0,2 1-10 15,-2-2-14-15,0 3-15 0,0-2-24 0,0 2-25 0,0 2-27 16,0-1-26-16,0 2-35 0,0 0-44 0,0 0-55 0,0 0-60 0,0 0-90 16,0 0-107-16,0 0-64 0,-4 2-40 0,0-1-15 0</inkml:trace>
  <inkml:trace contextRef="#ctx0" brushRef="#br0" timeOffset="892.3886">11183 3193 20 0,'0'0'89'0,"0"0"-7"16,0 0-2-16,0 0 5 0,0 0 7 0,0 0 5 0,0 0 6 0,0 0 1 15,0 0 3-15,0 0 2 0,0 0 1 0,0 0 1 0,0 0-1 16,0 0-1-16,0 0-2 0,0 0-1 0,0 0-2 0,0 0 0 0,0 0-3 16,0 0-2-16,0 0-3 0,0 0-4 0,0 0-5 0,0 0-6 15,0 0-6-15,0 0-6 0,0 0-8 0,0 0-4 0,0 0-8 0,0 0-4 16,0 0-5-16,0 0-6 0,0 0-3 0,0 0-5 0,0 0-4 0,0 0-2 16,0 0-2-16,0 0-2 0,0 0-2 0,0 0-2 0,0 0-1 15,0 0 1-15,0 0-2 0,0 0 0 0,0 0 0 0,0 0 0 0,0 0 0 16,0 0-1-16,0 0-1 0,0 0 0 0,0 0 0 0,0 0 0 15,0 0 0-15,0 0-1 0,0 0 1 0,0 0 0 0,0 0-1 0,0 0-3 16,0 0-1-16,0 0-4 0,0 0-5 0,0 0-10 0,0 0-13 0,0 0-18 16,0 0-21-16,-2 0-30 0,-1 2-36 0,1 0-37 0,-1-2-39 15,0 3-49-15,-2-3-53 0,0 2-74 0,-1 1-86 0,-2-1-47 0</inkml:trace>
  <inkml:trace contextRef="#ctx0" brushRef="#br0" timeOffset="2630.1023">2731 3933 112 0,'0'0'255'0,"0"0"-54"0,0 0-46 0,0 0-32 0,0 0-28 0,0 0-17 16,0 0-16-16,0 0-9 0,0 0-8 0,0 0-6 0,0 0-5 16,0 0-5-16,0 0-5 0,0 0-3 0,0 0 0 0,0 0 2 0,0 0 2 15,0 0 2-15,0 0 1 0,0 0 2 0,0 0 2 0,0 0 1 0,0 0 3 16,0 0 1-16,0 0 3 0,0 0 0 0,0 0 4 0,0 0-1 0,0 0-4 15,0 0-4-15,0 0-6 0,0 0-3 0,0 0-4 0,0 0-5 16,0 0-5-16,0 0-5 0,0 0-6 0,0 0-9 0,1 1-9 0,1-1-5 16,-2 1-5-16,2-1-3 0,-1 3-1 0,-1-3-1 0,2 4-1 0,-2-1-1 15,2-2 1-15,-1 3 1 0,1 1 0 0,2 0 3 0,-2-1 2 0,-1 2 5 16,2 0 10-16,-1 2 3 0,1-1 2 0,-1 1 2 0,1-1-1 0,0 3 0 16,1-1 2-16,-1-2-1 0,0 2 1 0,1 0-1 0,-2 0 1 15,3 0 2-15,-2-2 1 0,2 2 1 0,0 0 1 0,-2 1-1 0,3-3 0 16,-3 0 2-16,2 1 2 0,-2-1 3 0,2 1 2 0,1-2 1 0,-1 1 4 15,1-1-1-15,0-2 2 0,1 3 1 0,-1-2-1 0,-1 0 2 0,4-2 0 16,-2 2 2-16,2-4 4 0,0 2 0 0,-1 0 3 0,2-3 1 16,4 0 3-16,-3 0 1 0,4 0 4 0,2-3 3 0,0 0 4 0,2-1 1 15,3-1 2-15,2-2 0 0,1 0 0 0,1-3-4 0,2 0-3 0,2-2-4 16,2-2-3-16,-2 2-6 0,3-1-3 0,2-1-8 0,-4 1-6 0,2-1-8 16,1 1-8-16,-1 0-6 0,-3 1-8 0,3-1-2 0,-3 1-2 15,0 2-1-15,0-1-1 0,-1 4 0 0,-3-1 1 0,1-1 0 0,0 1 1 16,-4 4 2-16,2-2 3 0,-3 3 2 0,1-1 3 0,-2 1 5 0,0 1 2 15,-1 1 1-15,-2-1-1 0,1 1 1 0,-2 1 2 0,2 0 1 16,-2 0-1-16,-1 0 0 0,1 0 0 0,1 1-3 0,1 1 0 0,-3-2-3 16,4 1 1-16,-3 1-2 0,1-2-2 0,1 0-2 0,0 0-1 0,0 3-2 15,0-3-3-15,-2 0-1 0,4 0-5 0,-2 0-1 0,0 0-3 0,0 0 0 16,-2 0-2-16,2-3-1 0,-2 3 1 0,1 0 0 0,-1-2 0 0,-2 1 1 16,0 1 4-16,-2-2 1 0,1 1 2 0,-1 1 2 0,-2-2 4 0,0 1 2 15,-2 1 3-15,1-2 2 0,-2 1 4 0,-2 1 1 0,-1 0 2 16,1 0 3-16,-2 0 1 0,0 0 1 0,-1 0 5 0,0 0 2 0,-1 0 5 15,1 0 4-15,-3 0 5 0,0 0 2 0,0 0 3 0,0 0 2 0,0 0 1 16,0 0 1-16,0 0-1 0,0 0-1 0,0 0 0 0,0 0-3 16,0 0-2-16,0 0-4 0,0 0-4 0,0 0-4 0,0 0-3 0,0 0-5 0,0 0-3 15,0 0-2-15,0 0-1 0,0 0-1 0,0 0 0 0,0 0 2 16,0 0-2-16,0 0 3 0,0 0 1 0,0 0 0 0,0 0 4 0,0 0 0 16,0 0 2-16,0 0 4 0,0 0 5 0,0 0 3 0,0 0 7 0,0 0 4 15,0 0 4-15,0 0 7 0,0 0 4 0,0 0 7 0,0 0 4 0,0 0 5 16,0 0 6-16,0 0 6 0,0 0 4 0,0 0 5 0,0 0 3 15,0 0 2-15,0 0 3 0,0 0 2 0,0 0 1 0,0 0 1 0,-2 0 1 16,1 0 1-16,1-2-1 0,-2 1-4 0,-1 1-6 0,3-2-7 0,-3 1-5 16,0 1-7-16,2-3-7 0,-1 1-5 0,0 0-7 0,-1 0-6 0,2-1-4 15,-1 0-6-15,0 0-5 0,-1 1-4 0,1 0-4 0,1-1-1 16,-1-1-1-16,-1 1 1 0,1 1 1 0,1-1 1 0,-2-1-1 0,2 1-1 16,-1 2 0-16,0-1-3 0,2-1-1 0,-3 2-2 0,3-2-1 0,-2 3-3 15,1 0 0-15,1-3-2 0,-2 3-1 0,2 0-3 0,0 0-3 0,0 0-1 16,0 0-3-16,0 0-4 0,0 0-3 0,0 0-4 0,0 0-7 0,0 0-7 15,0 0-6-15,0 0-11 0,0 0-8 0,0 0-13 0,0 0-14 16,-1-2-16-16,1 2-19 0,0 0-26 0,0 0-32 0,0 0-41 0,0 0-47 16,0 0-48-16,0 0-49 0,-4 0-54 0,1 0-53 0,0 0-30 0</inkml:trace>
  <inkml:trace contextRef="#ctx0" brushRef="#br0" timeOffset="4130.085">11714 3216 75 0,'-2'-3'254'0,"0"1"-61"0,2-1-51 0,-1 2-25 15,-1-1-15-15,2-1-10 0,-1 1-4 0,1 2-6 0,0-3-6 0,0 1-3 16,0 0-4-16,0 1-3 0,0 1-3 0,0 0-4 0,0-1-6 15,0 1-6-15,0 0-6 0,0 0-7 0,0 0-3 0,0 0-3 0,0 0-2 16,0 0 1-16,0 0 0 0,0 0-2 0,0 0-2 0,0 0-4 0,0 0-3 16,0 0-6-16,0 0-3 0,0 0-5 0,0 0-3 0,0 0-2 15,0 0-4-15,-2 1-2 0,2-1-2 0,0 0-2 0,0 0-1 16,-3 1-3-16,3-1-1 0,0 0 0 0,0 2 0 0,0 0 0 0,0-2 1 16,0 0 1-16,0 0 2 0,0 0 0 0,0 0 2 0,0 1 0 0,0-1 1 15,0 0 1-15,0 2 1 0,0-2 0 0,0 0 2 0,0 0 1 16,0 2 1-16,0-2 2 0,0 3 0 0,0-3 6 0,0 2 1 0,0 1 2 15,0 0-1-15,0-2 2 0,0 4 1 0,0-2 1 0,0 3 2 0,0-2 1 16,0 2 0-16,0 0 1 0,-1 3 1 0,1-2 1 0,-2 3-1 16,2 0 0-16,-1 2-1 0,-1-1 1 0,2 4 0 0,-2-2 1 15,2 3 0-15,-1-2-1 0,-1 3 2 0,0-1 0 0,1 3-1 0,-1 0 1 16,2-1 1-16,-1 3 0 0,-1-1-2 0,0-1-1 0,2 0 0 0,-3 0-2 16,3 1-1-16,-1 0-1 0,-1-2-1 0,2-3-1 0,-3 2 0 15,3 0-1-15,0-4-1 0,0 1-2 0,0 0-1 0,0-4 2 0,0 1-1 16,0-3 1-16,0-1 1 0,0 0 1 0,0-1 4 0,0-1 2 0,0-2 3 15,0 0 3-15,0 0 3 0,3-3 1 0,-3 0-2 0,0 0-6 0,0 0-9 16,0 0-15-16,2-3-16 0,-1 0-26 0,-1 0-31 0,3-2-45 16,-3-1-50-16,2-1-83 0,-2 0-96 0,2-1-66 0,-1 0-48 15</inkml:trace>
  <inkml:trace contextRef="#ctx0" brushRef="#br0" timeOffset="6446.6781">4583 3918 9 0,'0'0'48'16,"2"0"0"-16,-2 0 1 0,0 0-3 0,0 3-2 0,0-3-3 0,0 0 0 15,0 3-5-15,0-3-6 0,0 1-4 0,2 2-2 0,-1-1-2 0,-1-1 0 16,0 2-1-16,2-2 0 0,-2 2 4 0,1 1 2 0,1-1 2 0,-2 0 3 15,3 2 0-15,-1-1 3 0,1 0 2 0,-2 1 3 0,2 1-3 16,-1 0-3-16,0 0-4 0,-1 0-4 0,1 0-4 0,1 1-1 0,-1 0-4 16,1 0-4-16,0 1-1 0,0-1 0 0,-1 0-2 0,2 2 0 0,-1-1-1 15,1-1-1-15,-1 1 1 0,2-1 0 0,-2 0 1 0,2 3 0 16,-2-2-1-16,3-1 0 0,-1-1 0 0,-2 1 0 0,2-1 0 0,-2 0 1 16,2 0 0-16,1-1 0 0,-2 0 1 0,1 0 1 0,0-1 0 0,2 3 2 15,-3-4-1-15,2 2 3 0,1-2 1 0,-1-1 1 0,-1 1 2 0,1 0 2 16,3 0 0-16,-2-1 2 0,1-1 2 0,0 0 2 0,3 1 2 0,-2-2 4 15,1 0 3-15,2-2 1 0,1 1 2 0,1 0-1 0,1-1 0 16,0-1 2-16,3-1-1 0,-1 2 1 0,2-3-1 0,2 0 1 0,1-2-4 16,0 3-2-16,0-2-5 0,2-1-2 0,3 1-2 0,-2 0-3 15,3 0-2-15,-1 0-2 0,3 0-2 0,0 0-2 0,-1 1-3 0,2 0-2 16,-1-2-3-16,2 2-5 0,-2 1-3 0,3-2-1 0,0 3-5 0,-1-1-5 16,1 1-4-16,-1-2-5 0,1 2-5 0,0 0-5 0,-1 0-5 15,1 0-5-15,-1 0-5 0,0 0-5 0,-1 1-4 0,-1 1-4 0,0-2-1 16,-1 2-3-16,-1-1-2 0,-3 1 0 0,2-2-1 0,-2 1-1 15,0 2 2-15,-2-2 2 0,-1-1 4 0,0 3 2 0,-3 0 4 16,0-2 4-16,1 0 3 0,-2 2 5 0,-1-1 6 0,-1 1 6 0,-2-2 6 0,1 1 3 16,-3 1 7-16,-1-1 5 0,-1-2 5 0,2 3 3 0,-2 0 3 15,-2-3 5-15,-1 3 9 0,0-1 10 0,-2 1 10 0,1-1 10 0,-3-1 11 16,2 2 9-16,-2-2 7 0,-1 1 8 0,-1 1 8 0,2-2 7 16,-3 1 7-16,2 1 6 0,-2-1 5 0,2 1 2 0,-2-3-5 0,0 3-6 15,0 0-8-15,0-3-9 0,0 3-9 0,0-3-8 0,0 1-8 16,0 1-9-16,0-2-6 0,0 1-4 0,0 1-4 0,0-2-4 0,0 1-3 15,0 1-3-15,0-1 1 0,0-1 1 0,0 1 2 0,0 1-1 0,0-2 0 16,-2 2 0-16,2-1-1 0,-2 1 2 0,2-2 0 0,-1 1-1 16,-1 2-4-16,1-2-4 0,-1-1-5 0,0 1-3 0,-2 0-3 0,2 1-4 15,1-2-5-15,-1 2-5 0,-1-2-5 0,0 0-5 0,0 2-9 16,-1 0-11-16,1-1-11 0,0 1-13 0,0-1-17 0,-3-1-19 0,3 2-19 16,-1 1-19-16,0-3-25 0,0 0-28 0,-1 3-37 0,2 0-40 0,-1-2-72 15,1 1-85-15,1 1-46 0,2 0-27 0</inkml:trace>
  <inkml:trace contextRef="#ctx0" brushRef="#br0" timeOffset="7329.8658">6551 3991 267 0,'-3'-1'220'0,"0"-2"-41"0,1 1-22 0,-2 1-10 0,2-2-10 0,1 1-10 16,-1 1-10-16,0-2-10 0,1 1-11 0,1 1-10 0,-2-1-9 15,2 0-8-15,-1 1-6 0,-1 1-7 0,0-1-5 0,2-1-6 0,-1 2-6 16,-1-1-4-16,2 1-3 0,-1-2-4 0,1 2-1 0,0 0 1 0,0 0-1 15,0 0-2-15,0 0-4 0,-2 0-3 0,2 0-3 0,-2 0-6 16,2 0-4-16,-1 2-2 0,-1-2-7 0,2 0-5 0,0 1-4 0,0-1-5 16,0 0-3-16,-1 0-2 0,1 0-2 0,0 0-3 0,0 2-1 15,0-2-2-15,0 0 1 0,0 1 0 0,0 2 0 0,0-1 2 16,0-1 2-16,0 2 3 0,0 0 1 0,0 0 3 0,1 2 1 0,-1-2 1 16,2 3 2-16,-1-2 1 0,-1 2 2 0,2-2-1 0,-2 4 3 0,2-1 0 15,-1 1 1-15,1 0 1 0,-1 1 1 0,3 0 1 0,-3 0-1 16,1-1 1-16,1 1 2 0,0 2-1 0,1 0 0 0,0-1-2 0,-1 1 1 15,0 1 3-15,-1-2 1 0,3 0 1 0,-2 1-2 0,2-2 2 0,-2 0 0 16,4 2 1-16,-3-2-1 0,-1 0 0 0,2-2 0 0,-2 1-2 16,2 0 2-16,-2-3 0 0,4 2 2 0,-2-2 0 0,0 0 2 0,0-1 0 15,1 1 2-15,2-2 1 0,-2 0 2 0,2 0 2 0,0 0 0 16,3-2 3-16,-1 0-1 0,-1-1 2 0,4 0-1 0,0 0 1 0,1-1-1 16,0 0 1-16,3-2-2 0,-1 1-2 0,1-1-2 0,3 0-1 0,0 0-3 15,2 0-3-15,-3-1-1 0,5 1-1 0,-2-2 0 0,3 3 0 16,-2-3-1-16,2 2-3 0,2-1 0 0,-2-2-3 0,3 4-2 0,-1-3 1 15,3 2-1-15,-1-1-1 0,-1 1 0 0,2 0 0 0,2-1 0 16,-2 2 1-16,1-1 1 0,3 0 1 0,-1 0 1 0,0 1 0 0,0-1 0 16,2 1 0-16,0 1-2 0,1-2-4 0,0 2-1 0,1 1-3 15,-1-2-4-15,-1 1 0 0,3 1-4 0,-5-2-3 0,3 1-4 0,-1 1-4 16,-1-2-3-16,-3 2 0 0,2-2-2 0,-3-1 2 0,0 3 2 16,-1-4 2-16,-2 3 4 0,-2-1 5 0,-2 1 5 0,-2-3 7 0,-2 4 8 15,-2-3 11-15,-1 2 13 0,-2-2 14 0,-4 1 17 0,0 1 16 0,-4-2 16 16,3 2 15-16,-6-2 7 0,1 3 4 0,-3-3 1 0,1 0 1 15,-2 0-2-15,0 0-1 0,-2 0-3 0,1-2-3 0,-1 1-9 0,-1-2-11 16,0 0-13-16,-3 1-16 0,1-4-12 0,2 1-15 0,-1 1-6 0,0 0-4 16,-1-2-3-16,0 0-2 0,-1-2-3 0,3 2-5 0,-2-2-4 15,0 2-6-15,2-3-3 0,-2 1-1 0,2 2-1 0,1-2 1 0,-2 1-1 16,1 0 3-16,1-1-4 0,-1 0-3 0,1 1-3 0,1 1-1 16,-1 0-2-16,1-1-3 0,-1 3-5 0,2 1-7 0,-2-1-10 0,2 1-14 15,-3 2-20-15,3 0-20 0,-2 0-32 0,-1 0-35 0,2 3-30 0,-2 0-30 16,3 1-44-16,0 0-52 0,-3 1-51 0,-2-1-51 0</inkml:trace>
  <inkml:trace contextRef="#ctx0" brushRef="#br0" timeOffset="8031.9783">8390 3924 68 0,'0'0'80'0,"0"0"-26"0,0 0-17 0,0 0-9 0,-2 1-4 16,2-1-5-16,0 0-2 0,0 1-4 0,0 1-2 0,0-2-2 16,0 2 0-16,0-1-2 0,0-1 1 0,0 0 0 0,0 2 0 0,0-1 2 15,0 0 1-15,0 2 5 0,0-3 4 0,0 4 5 0,0-3 2 16,0 2 4-16,0 1 2 0,2-1 3 0,-2-1 1 0,4 3 2 0,-4-1 0 16,2 0 0-16,-1 3-1 0,1-1-5 0,0 1-2 0,-1 1-5 0,2-1-6 15,-1 0-3-15,0 1-2 0,1 2 0 0,0-3-1 0,0 1-3 16,0 2-1-16,3-1-2 0,-2 0-1 0,0 1-1 0,1 0 1 0,0-1-1 15,0 1-1-15,2-2 2 0,-2 2 0 0,2 0-2 0,-1-2-1 16,1 2-3-16,0-3-1 0,-1 1 0 0,-1 1-1 0,2-4 0 0,-1 2 0 16,3-1-1-16,-1-1 5 0,-1-1-1 0,2 0 1 0,-1 0 2 15,0-1-2-15,2-3-1 0,0 3 0 0,0-3-6 0,1 0-3 0,3 0-4 16,-1-3-5-16,1 3-2 0,-1-3-3 0,4-1-3 0,-3 2-4 0,4-1-2 16,-2 0-4-16,1 0-2 0,-1-2-3 0,3 2-2 0,-2 0 2 15,2 2 2-15,0-2 3 0,0 0 3 0,0 1 1 0,1-3 2 0,-2 5 1 16,1-4 1-16,1 3 3 0,-2 1-1 0,2-2 2 0,-2 1 0 15,2 1 3-15,-1 0 0 0,0 0 2 0,0 0 0 0,0 0 0 0,0 0 0 16,0 1 1-16,1 1-1 0,-2-2 1 0,-1 1 0 0,1-1 0 16,1 2 2-16,-1 0 0 0,-3-2 2 0,2 0 1 0,1 0 1 0,-1 0 1 15,-1 0 0-15,1 0 0 0,-1 0 1 0,1 0 2 0,-2 0 2 0,2 0 1 16,-2 0 4-16,-1 0 4 0,-2 0 6 0,2-2 8 0,-2 0 9 16,0 1 8-16,-2-1 13 0,-1 1 14 0,-1-3 13 0,1 4 12 0,-2-4 10 15,-1 1 8-15,-1 0 7 0,1 0 8 0,-1-1 4 0,-2 1 3 16,0 0 3-16,0-2 2 0,1 1 1 0,-1-2 0 0,-1 1-9 0,-1-1-13 15,2 0-8-15,-3 1-7 0,3-3-6 0,-3 1-4 0,2 0-3 0,-1 0-7 16,-1-1-6-16,0 1-7 0,0-2-9 0,0 1-11 0,0 1-10 16,0 2-10-16,0-4-12 0,0 4-10 0,0-2-11 0,0 1-12 15,0 2-20-15,0-2-23 0,0 3-28 0,0 0-33 0,0 3-45 0,0 0-51 0,0 0-53 16,0 0-53-16,0 0-60 0,0-3-62 0,0 3-37 0</inkml:trace>
  <inkml:trace contextRef="#ctx0" brushRef="#br0" timeOffset="8829.9555">10054 4039 372 0,'-3'-1'443'0,"1"-1"-78"0,1 1-89 0,-1-2-92 0,-1 1-57 0,1 2-35 15,2-2-18-15,-1 2-8 0,-1-3-8 0,2 3-5 0,0 0-7 16,0 0-6-16,0 0-8 0,0 0-7 0,0 0-5 0,0 0-4 0,0 0-6 16,0 0-3-16,0 0-3 0,0 0-1 0,0 0-1 0,0 0 0 15,0 0 1-15,0 0 2 0,0 0 1 0,0 0-1 0,0 3 0 0,0-3-4 16,0 2-6-16,0 0-4 0,0-1-4 0,0 1-3 0,0 1-2 15,0-2-1-15,0 2-1 0,0 2-1 0,0-2 1 0,0 3 1 0,0 0 1 16,0 0 1-16,2 1 4 0,-1 1 1 0,-1 1 6 0,2-1 5 0,-2 2 3 16,1-2 1-16,1 3 1 0,-2 0-1 0,3-1-1 0,-1 0 2 15,0 1-1-15,-1 0 0 0,2-1 1 0,1 1-1 0,0-1 0 0,-1 1 1 16,0-2-1-16,1 0-1 0,0-1 2 0,1-1-1 0,-2 0-1 0,2 1 1 16,1-2-1-16,-1 0 0 0,0 0 0 0,1 0 2 0,-1-3-1 15,4 1 2-15,-1-1 1 0,0 0 2 0,3-1 1 0,-1 0 1 0,1-2 1 16,4 0-1-16,-2 0 0 0,4 0 0 0,0 0-1 0,1-2-3 0,3 0-4 15,-2 1-2-15,5-3-5 0,-1 1-3 0,2 1-4 0,0-1-6 16,0 0-3-16,2 0-5 0,-1-1-6 0,4 3-4 0,-1 0-5 16,-1-2-8-16,2 3-1 0,0-2-2 0,-1 1 0 0,1 1 2 0,0 0-1 15,-2 1 0-15,2 1 1 0,-1-2-1 0,-2 1 0 0,1 1 2 16,-2 0 2-16,0 0 2 0,1 0 4 0,-3 1 6 0,1 0 2 0,-3 0 0 16,0-1 0-16,0 1 2 0,-2 1 3 0,0-3 2 0,-3 1 3 0,1 0 4 15,-1 1 2-15,-2-2 4 0,-1 2 4 0,-2-3 5 0,-1 1 10 16,0-1 11-16,-3 2 13 0,1-2 16 0,-4 0 16 0,0 0 15 0,0 0 12 15,1 0 11-15,-2 0 9 0,-1-2 10 0,0 2 6 0,0-1 4 16,-2 1 2-16,1-3-2 0,1 2-4 0,-1-2-6 0,-1-1-7 0,-1 1-11 16,2 0-13-16,-2-1-14 0,2 1-11 0,-1-3-12 0,-1 1-10 15,2 1-8-15,-1-2-6 0,-1 1-3 0,2 1-5 0,0-2-5 0,-1 1-2 16,1 0-5-16,0-2-4 0,-1 2-8 0,3-2-5 0,-2 0-7 0,1 1-6 16,-3-2-9-16,3 1-7 0,-3-1-12 0,2 1-11 0,-2-1-13 15,2-1-21-15,-1 1-23 0,-1 1-34 0,0 0-41 0,0 1-45 0,0-2-50 16,-1 1-69-16,-1 1-77 0,-1-2-45 0</inkml:trace>
  <inkml:trace contextRef="#ctx0" brushRef="#br0" timeOffset="46245.0851">24199 588 187 0,'0'1'195'0,"-1"-1"-13"0,1 0-13 0,0 0-15 0,0 0-9 16,0 2-7-16,0-2-5 0,0 0-1 0,0 0-3 0,0 0-3 15,0 0-3-15,0 0-5 0,0 0-4 0,0 0-5 0,0 0-3 16,0 0-4-16,0 0-3 0,0 0-4 0,0 0-5 0,0 0-6 15,0 0-6-15,0 0-6 0,0 0-7 0,0 0-6 0,0 0-5 0,0 0-4 16,0 0-6-16,0 1-6 0,0-1-4 0,0 0-4 0,0 0-4 16,1 0-3-16,-1 0-5 0,0 0-4 0,0 0-1 0,0 0-3 15,0 0-2-15,0 0-3 0,0 0 1 0,0 0-2 0,0 0 1 16,0 0-2-16,0 0 1 0,0 0-1 0,0 0 0 0,0 0 1 0,0 0-1 16,0 0 0-16,0 0 2 0,0 0-1 0,0 0 3 0,0 0 1 15,0 0 1-15,0 0 2 0,0 0 3 0,0 0 0 0,0 0 1 0,0 0 0 16,0 0 0-16,0 0 0 0,0 0 1 0,0 0-2 0,0 0 0 15,0 0-3-15,0 0-3 0,0 3-2 0,0-3-4 16,0 0-4-16,0 1-5 0,0-1-4 0,0 4-5 0,0-3-5 0,0 1-5 16,0-2-6-16,0 3-4 0,0-3-3 0,0 4-1 0,0-1 0 0,0 0 1 15,-1 0 1-15,-1 4 1 0,2-3 2 0,-1 4 3 16,1-1 4-16,-2 1 4 0,0 3 4 0,1 0 5 0,-1 2 5 0,1 1 4 16,-3 1 3-16,3 0 1 0,-4-1 0 0,2 3 0 0,0 0 5 15,-2 0 0-15,4-3 2 0,-4 3 1 0,2-1 1 0,-1 0 1 0,1 1 2 16,-1-2 0-16,1-1 0 0,-1 3-4 0,1-5-5 0,2 3-9 0,-3-2-10 15,3-1-14-15,-1 1-18 0,0 0-22 0,-1-4-26 0,2 3-30 16,1-2-35-16,-2 0-45 0,2-2-50 0,2-2-72 0,-2 2-85 0,1-3-61 16,1-1-47-16</inkml:trace>
  <inkml:trace contextRef="#ctx0" brushRef="#br0" timeOffset="47112.2616">24398 736 115 0,'0'0'195'0,"0"0"8"0,0 0 4 0,-1 0 2 0,1 0-1 15,0 0-4-15,0 0-9 0,0-1-8 0,0 1-11 0,0 0-10 16,0 0-6-16,0 0-11 0,0 0-9 0,0-2-11 0,0 1-9 15,0-3-11-15,1 3-10 0,-1 0-12 0,2 0-11 0,0-2-11 16,-1 1-10-16,1 0-9 0,1 1-10 0,0-1-11 0,0 0-11 0,2-1-9 16,3-1-5-16,-3 1-5 0,3 1-6 0,0-1-5 0,-1 3-7 15,3-4-5-15,-1 3-4 0,2-1-1 0,0-1-3 0,-1 1 0 16,1 1 1-16,-2 1-1 0,0-1-1 0,0 1-3 0,-1 0-2 16,-2 1-2-16,1-1-1 0,-4 3 1 0,3 0 3 0,-5 0 4 0,-1 1 3 15,0 3 3-15,-1-2-1 0,-5 3 0 0,-1 1-1 0,-1 0 1 16,-1 1 0-16,-5 3 2 0,1 1 2 0,-4-2 2 0,1 3 3 0,-3-1 3 15,0 0 1-15,1 2 1 0,-2 0 3 0,1-1 6 0,0-1 6 16,0 0 7-16,5-3 8 0,-3 1 6 0,4 0 5 0,-1-3 9 0,2-3 7 16,1 2 6-16,4-2 3 0,-1-2 6 0,1 1 5 0,2 0 2 0,0-5 1 15,1 4-1-15,3-4 1 0,-3 1-1 0,4-1-2 0,0 0-3 16,0 0-1-16,0 0-4 0,2-1-5 0,0 1-5 0,1-1-5 0,1-2-5 16,-1 3-7-16,4-2-3 0,-2 1-7 0,1-2-5 0,1-1-6 0,2 2-8 15,-1-1-5-15,1 0-6 0,0 1-6 0,1 1-9 0,0-2-6 0,0 1-9 16,2 0-10-16,-3 2-12 0,4 0-13 0,-2 0-17 0,0 0-19 0,2 0-23 15,-2 2-24-15,3 0-31 0,-5 1-32 0,4-2-38 0,0 2-38 0,-1 0-61 16,2 0-69-16,-2-2-39 0</inkml:trace>
  <inkml:trace contextRef="#ctx0" brushRef="#br0" timeOffset="47545.7719">24759 746 450 0,'0'-1'565'0,"1"-2"-58"0,-1 0-93 16,3 0-97-16,-1 0-98 0,1 0-59 0,1 0-40 0,-1 1-25 15,2-1-19-15,-1-1-14 0,4 3-12 0,-2-1-15 0,1-3-16 0,-1 3-12 16,3 0-11-16,1 1-6 0,-2-1-5 0,1 0-1 16,-1 2-2-16,0-3 0 0,0 3 0 0,1 0-2 0,-1 0 0 0,-1 0-1 15,-1 0 1-15,-1 0 0 0,1 0 1 0,-1 0 2 0,0 3 2 16,-4-3 0-16,2 2 2 0,1 0 1 0,-3 1 3 0,-1-1 0 15,0 3 1-15,0-3 3 0,0 3 1 0,0-1 3 0,-1 0 2 0,1 1 2 16,-4 1-1-16,3-1 1 0,-1 2 1 0,-1-4 0 0,0 4 1 16,0-1-1-16,-1 1 1 0,0-2-2 0,3-1 0 0,-1 3 0 15,0-2-2-15,1-2-2 0,1 0-2 0,-2 1-2 0,2 0-5 16,0-1-4-16,2 0-4 0,-2 0-4 0,1-2-5 0,3 3-3 16,1-1-1-16,0-3-3 0,0 3-3 0,0 1-2 0,1-1-3 0,2 0-2 15,-2 0-1-15,2 1 0 0,0-1 4 0,0-1 1 0,-2 1 4 16,2 1 4-16,-3 1 1 0,2-2 4 0,0 4 2 0,-2-4 5 0,0 4 3 15,-4-1 6-15,3-1 7 0,-4 2 6 0,1 0 8 0,-1 1 7 16,-1 0 6-16,-3-3 8 0,0 2 5 0,-1-2 4 0,-3 2 5 0,0-4 3 16,2 4 0-16,-4-1 0 0,-1-2 1 0,-2 1-4 0,1 1-3 0,-1-3-6 15,-1 1-10-15,0-1-12 0,1 0-16 0,-3 1-20 0,4-1-18 0,-1-3-26 16,0 2-26-16,2 0-46 0,0-2-53 0,2 0-63 0,1-2-63 16,0 0-70-16,0-1-71 0,5-1-39 0</inkml:trace>
  <inkml:trace contextRef="#ctx0" brushRef="#br0" timeOffset="47940.6931">25100 691 607 0,'0'-3'656'0,"2"1"-17"0,-2 1-33 0,1 0-107 16,-1 1-148-16,0 0-96 0,0 0-69 0,0 0-47 0,0 0-34 0,0 0-31 15,0 0-27-15,0 1-23 0,2-1-22 0,0 3-15 0,-2-2-13 16,1 3-8-16,-1 1-6 0,2-2-3 0,-1 1 0 0,-1 1 4 15,0 2 3-15,0 1 5 0,0-1 7 0,0 0 7 0,0 2 8 16,0-1 3-16,0 4 3 0,0-2-2 0,0 2-4 0,0-2-4 16,0 0-5-16,0-1-7 0,0 0-4 0,2 1-7 0,0 0-7 0,-2-3-5 15,1 3-5-15,-1-5-6 0,2 2-5 0,1-2-5 0,-3-1-1 0,1 1-4 16,2-2 1-16,1-1 2 0,-3 0 3 0,4 0 3 0,-2-2 0 16,4-2 6-16,-1 0 5 0,-2 1 5 0,3-2 8 0,-1 0 5 0,2-1 8 15,1-3 7-15,-2 4 7 0,-1-5 7 0,2 1 8 0,-2 0 10 16,1 2 11-16,-1-4 10 0,-1 1 11 0,-2 5 9 0,0-4 9 15,1 3 5-15,-2-2 4 0,1 3 3 0,-3 0 0 0,2 0-1 16,-2 2-2-16,0 0-5 0,0 1-5 0,0 0-11 0,0 0-11 0,0 0-11 16,0 0-9-16,-2 0-7 0,2 1-9 0,-1 0-7 0,-1 2-5 15,0 0-3-15,0 0-2 0,0 3-1 0,-1-2-1 0,2 3-3 16,-1 0-6-16,0 2-7 0,-1 0-10 0,0-2-12 0,1 5-15 0,1-4-18 16,-3 3-19-16,3-1-23 0,-1 0-25 0,2 2-29 0,-2-4-27 0,2 3-37 15,0-3-38-15,2 0-42 0,-2 0-47 0,3-3-48 0,-1 2-49 16</inkml:trace>
  <inkml:trace contextRef="#ctx0" brushRef="#br0" timeOffset="48244.5173">25427 777 474 0,'0'-4'639'0,"0"-1"-45"0,0 0-75 0,-1 2-90 15,1-1-98-15,-2 4-61 0,2-3-43 0,0 3-36 0,0 0-33 16,0 0-28-16,0 0-28 0,0 0-28 0,0 0-26 0,0 0-22 15,0 0-22-15,2 0-14 0,-2 0-13 0,1 3-6 0,2 1-5 0,-1-1-2 16,1 0 0-16,1 4 2 0,-1-3 1 0,2 2 3 16,-1 1 3-16,2 0 3 0,1-1 4 0,-2 2 3 0,1 1 3 0,0-1 2 15,4 2 2-15,-2 0 0 0,-2 0 0 0,1-1 1 0,0 1 2 0,-1-1 0 16,-1 0 1-16,2-1 1 0,-2 0 0 0,-1 2 2 0,-1-1 1 0,0 1-1 16,-1-3 1-16,-1-1 0 0,-1 2 0 0,0 0 1 0,0-2 1 0,-1 0 1 15,-1 1 1-15,-1-1 2 0,0 1 2 0,-3-2-3 0,1-1-1 16,-1 3-8-16,-2-2-5 0,-1-2-8 0,-1 0-8 0,0 1-12 0,-4-1-12 15,5-2-17-15,-4 1-17 0,-1-1-25 0,2 1-27 0,-1-2-32 0,1 0-33 16,-2-2-55-16,1 1-65 0,2-2-78 0,-3 0-79 0,5-2-45 0,1-2-28 16</inkml:trace>
  <inkml:trace contextRef="#ctx0" brushRef="#br0" timeOffset="48400.2332">25439 756 406 0,'3'-3'645'0,"2"-2"-34"0,-4 2-62 0,2-1-82 0,2 1-91 15,-2 0-68-15,0 0-55 0,0-1-39 0,2 3-31 0,0-1-25 16,1-1-26-16,2-1-31 0,2 1-34 0,-2 3-32 0,4-5-33 16,-1 5-35-16,6-2-38 0,-2-1-41 0,4 1-41 0,-2 1-54 0,4-3-59 15,1 2-84-15,-1-1-97 0,1-1-81 0,0 3-75 0,1-2-35 16,-2-1-14-16</inkml:trace>
  <inkml:trace contextRef="#ctx0" brushRef="#br0" timeOffset="48695.6197">26219 710 405 0,'0'-2'628'0,"-1"0"-28"0,1 1-49 15,0-1-91-15,0 2-113 0,0 0-87 0,0 0-75 0,0 0-46 16,0 0-37-16,0 0-26 0,0 0-25 0,0 0-19 0,0 0-20 0,0 2-16 15,0 1-13-15,-2-1-8 0,0 3-5 0,1-2-3 0,-3 4 0 16,-1 0 2-16,0 0 1 0,0 2 3 0,-1 2 4 0,-3 3 6 16,0-2 6-16,0 3 8 0,-4-1 8 0,2 3 5 0,-2 0 4 0,-1 2 2 15,2-3 0-15,-4 2 2 0,1 0 0 0,0 1 3 0,2-4 0 0,-1 2-1 16,0-1-1-16,1 1-4 0,0-2-7 0,2-1-14 0,1-1-16 16,-2-2-20-16,4 4-20 0,-1-3-23 0,1-2-27 0,2-1-28 0,1 0-33 15,2-1-50-15,1-2-56 0,-1 0-64 0,6-2-67 0,-1-1-63 0,1-3-64 16,2 0-28-16</inkml:trace>
  <inkml:trace contextRef="#ctx0" brushRef="#br0" timeOffset="49010.6662">26052 715 38 0,'-5'-7'596'0,"0"4"5"0,2-1-53 0,-2 1-83 0,2-1-102 0,-3 3-118 16,5-1-68-16,-4-1-46 0,1 3-31 0,1-2-24 0,2 2-20 15,-3 0-18-15,0 2-14 0,-1-2-15 0,1 3-11 0,0 0-11 16,-1 1-7-16,2-1-5 0,-2 1-4 0,1 1-4 0,-1 2-2 16,1-2-4-16,0 1-4 0,1 1-4 0,0 0-4 0,1-1-4 0,1-1-4 15,-1 3-5-15,2-1-3 0,0-2 1 0,2 2-1 0,-1-2 1 16,1 0 3-16,1-3 2 0,0 1 5 0,4-1 5 0,-1 1 8 16,2-3 4-16,0 0 8 0,0 0 6 0,1-3 10 0,0-1 13 15,3 1 12-15,-2-2 11 0,2 1 6 0,-3-1 5 0,2-2 8 16,-3 1 5-16,0-1 9 0,0 1 10 0,-3-2 9 0,-1 2 7 0,0-2 3 15,-3 3 1-15,-1-1-4 0,0-1-8 0,0 2-10 0,-1 1-10 16,-1-1-13-16,-1 0-12 0,0 2-20 0,-5 1-27 0,2 1-38 16,-2 1-43-16,-1 0-50 0,0 0-51 0,1 3-91 0,-1 0-109 0,1 0-79 15,-5 4-61-15,5-3-31 0</inkml:trace>
  <inkml:trace contextRef="#ctx0" brushRef="#br0" timeOffset="49378.1746">26231 1018 307 0,'-4'-3'625'0,"1"-2"4"16,0 3-55-16,0-1-85 0,-1-1-110 0,3 1-123 0,-2 3-83 0,2-4-59 15,-1 3-37-15,0-1-25 0,2 2-17 0,0 0-14 0,0 0-12 0,0 0-13 16,-1 0-8-16,1 2-4 0,-4-1-4 0,1 3-1 0,2-1-3 15,-1 1-1-15,-1 1-5 0,0 0-1 0,-1 2-3 0,3-2 0 0,-3 3 1 16,0-1 0-16,1 1 1 0,0-2 1 0,0 4-3 0,-1 0-4 0,3-3-4 16,-1 0-3-16,1 1-2 0,1-1-2 0,-4 1-2 0,4-1 3 0,0-1 0 15,0-1 4-15,0 0 3 0,4 0 0 0,-4 0 4 0,1-3 3 0,2 1 5 16,1-3 6-16,-3 2 2 0,4-2 6 0,-2-2 6 0,5 2 7 16,-3-3 10-16,1-2 9 0,0 0 8 0,3-2 9 0,-2 1 5 0,-1 0 5 15,3-2 4-15,-5 0 3 0,3 0 2 0,0-2 3 0,-4 1 5 0,2-1 3 16,-1 0 0-16,-1 0-2 0,-2 3-4 0,-1-2-4 0,2 1-7 15,-2 1-11-15,-2-2-11 0,2 1-9 0,-1 1-14 0,-2 0-15 0,-1 1-19 0,1 1-19 16,-2 2-29-16,0 0-33 0,0 0-35 0,-2 3-37 0,1 0-57 16,-1 0-65-16,2 3-82 0,-2-1-88 0,0-1-54 0,1 2-35 0</inkml:trace>
  <inkml:trace contextRef="#ctx0" brushRef="#br0" timeOffset="49656.6834">26604 722 365 0,'1'-4'662'0,"-1"1"6"0,3 1 6 0,-3-1-115 0,0 1-172 15,2 2-113-15,-2 0-80 0,0 0-52 0,0 0-37 0,0 0-26 0,0 0-25 16,0 0-20-16,1 2-21 0,-1 1-15 0,0-1-15 0,0 1-10 15,0 4-8-15,0-4-3 0,0 5-2 0,0 0 1 0,0 1 5 0,-1-1 4 16,1 4 8-16,-2-2 6 0,-1 2 6 0,2 0-1 0,-3 1-6 16,1-2-8-16,0 6-11 0,0-5-12 0,0 3-14 0,-2-4-18 0,2 4-22 15,-3 0-29-15,1-1-33 0,0-1-32 0,0 1-32 0,-1-1-45 16,1-2-48-16,-1 4-71 0,1-3-78 0,2-2-48 0,0-1-31 0</inkml:trace>
  <inkml:trace contextRef="#ctx0" brushRef="#br0" timeOffset="49995.0868">26821 781 200 0,'-1'-4'650'0,"1"0"9"16,-3 0-34-16,2 1-55 0,1 1-113 0,-2 1-143 0,0-1-92 0,2 1-62 16,0 1-41-16,0 0-30 0,-1 1-23 0,-3 1-23 0,3 1-16 15,-2 2-16-15,-1 0-15 0,3 0-10 0,-4 4-9 0,2-2-5 0,-3-1-1 16,1 5 1-16,-1 0 1 0,1-1 2 0,0 3 1 0,2-1 2 15,-3 1-2-15,3-1-2 0,-2-1-1 0,2 3-3 0,-1-1-3 0,3-1-2 16,-1 0-2-16,1-2-1 0,-3 0-3 0,4-1-4 0,0 0-2 0,0 0-2 16,0 0-3-16,4-2-2 0,-4 0 0 0,3-1 1 0,-2-2 2 0,3 1 2 15,0-2 2-15,0-2 2 0,0-1 3 0,4 0 3 0,-2 0 3 16,2-1 5-16,0-2 5 0,2-2 6 0,-2 1 6 0,1-2 3 0,2-1 6 16,-1 0 1-16,-2-2 3 0,0 0 5 0,-1 0 2 0,1-1 6 15,0-3 6-15,-3 3 6 0,3-2 6 0,-5 0 2 0,2-1 3 0,-4 1-1 16,1 0-1-16,-2 2-5 0,0-2-4 0,-2 0-3 0,1 0-11 15,-3 4-15-15,0-3-23 0,-2 4-29 0,-1-1-46 0,3-1-51 16,-5 4-102-16,1-2-129 0,1 4-90 0,0 1-69 0,-1-1-36 16,2-1-16-16</inkml:trace>
  <inkml:trace contextRef="#ctx0" brushRef="#br0" timeOffset="50293.1161">27302 950 321 0,'0'-5'631'0,"-1"0"-11"0,1 0-18 0,-2 0-107 16,1 1-152-16,1 1-87 0,0-2-56 0,0 0-30 15,0 2-15-15,0-1-13 0,1 1-12 0,1 3-17 0,-2-2-22 0,1 1-21 16,4-3-22-16,-4 4-20 0,6-1-20 0,-2 1-19 0,-1-1-18 16,4-1-18-16,1 2-13 0,0 0-18 0,2 0-16 0,3 0-19 15,-3 0-16-15,5 0-21 0,-4 0-19 0,6 0-19 0,-2 0-16 16,-1 0-28-16,1 0-30 0,1 0-40 0,-4 0-42 0,3 0-62 0,-2 0-71 16,-1 0-38-16,-4 2-23 0</inkml:trace>
  <inkml:trace contextRef="#ctx0" brushRef="#br0" timeOffset="50677.6978">27307 1017 337 0,'-9'1'476'0,"4"3"-69"15,0-3-65-15,2 1-65 0,-1-2-44 0,1 1-34 0,3-1-24 0,0 0-15 16,0 0-15-16,0 0-14 0,0 0-12 0,2 0-12 0,1 0-14 0,0 0-14 16,2-1-15-16,2 1-12 0,-1-2-13 0,5 1-11 0,-2 1-11 0,4-2-13 15,0 0-14-15,1 1-14 0,2-1-14 0,1 2-19 0,-1-5-19 0,1 5-24 16,1-2-22-16,-1-1-21 0,-1-1-17 0,3 1-18 0,-3 1-16 15,-1-3-14-15,1 2-6 0,-2-1-3 0,-1-1-2 0,3 1-2 0,-5-2 4 16,0 0 6-16,-2 0 21 0,-1-1 28 0,1-1 38 0,-4-1 41 0,-1-1 37 16,-1 0 33-16,-2 0 35 0,-1-1 33 0,-1 1 30 0,-1 0 29 15,-1-2 29-15,0 3 29 0,-3-3 24 0,1 4 23 0,0 0 8 16,-1 1 0-16,1 1-7 0,2-1-13 0,-3 2-9 0,3 0-9 0,-1 2-9 16,1-2-9-16,2 3-15 0,-3-1-17 0,4 1-18 15,0 2-17-15,0 0-19 0,0 0-17 0,0 0-17 0,0 0-15 0,2 0-11 16,0 0-10-16,1 0-10 0,0 2-8 0,0 1-8 0,5 2-6 15,-3-1-5-15,1 1 0 0,0 0-2 0,3 1 2 0,0 2 0 16,-1 1 3-16,0-3 2 0,2 6 4 0,-2-2 1 0,0 2-1 0,-1-2 1 16,0 0-2-16,1 0 2 0,-4 1 1 0,1 1 1 0,-4 0 1 0,1 0 0 15,-2-2 1-15,-3 2-5 0,-1-1-5 0,-1 2-11 0,-1 0-15 16,-3 1-18-16,-1-3-21 0,1 1-29 0,-5 0-34 0,1 1-47 0,-1 0-60 16,1-4-87-16,-3 3-101 0,4-4-63 0,-1 1-45 0,-1 0-17 0</inkml:trace>
  <inkml:trace contextRef="#ctx0" brushRef="#br0" timeOffset="51361.185">28352 801 288 0,'1'-1'596'0,"-1"-2"-26"16,2-1-43-16,0 3-95 0,-1-1-121 0,1 2-76 0,-1-5-53 16,3 5-32-16,-3-2-19 0,2-1-14 0,-2 1-11 0,3 1-14 15,-3 0-15-15,2-2-15 0,-3 3-16 0,2 0-12 0,-2 0-10 0,0 0-8 16,0 0-9-16,0 0-5 0,0 0-10 0,0 0-6 0,0 0-4 16,-2 3-4-16,2-1-4 0,-1 0-2 0,-2 1 0 0,1 2-1 15,0-1 2-15,-2 1 0 0,1 0 2 0,0 1 1 0,0 2 4 16,-2-1 4-16,0 1 7 0,0 2 4 0,-1 0 7 0,0-1 1 0,-1 3 3 15,2-2 0-15,1 0 1 0,-1-1 1 0,-3 0 0 0,3 2 0 0,2-2-2 16,-2 1 2-16,1-3 0 0,0-1-1 0,3 1 1 0,-4-1 0 0,4-2 1 16,-1 1 3-16,1-1 2 0,1-2 2 0,-2 2 4 0,2-3 2 0,0 1 4 15,0-2 4-15,2 1 4 0,-2 1 4 0,1-2 4 0,1 0 1 16,-1 0 1-16,4 0-2 0,0 0 0 0,-1-2-4 0,1 1-3 0,2-2-5 16,-2-1-4-16,4 2-4 0,-1-2-7 0,0 0-6 0,2 0-7 0,2 0-8 15,-3-1-9-15,4 0-3 0,0 2-4 0,-4-4-3 0,5 4-2 0,-1-2-2 16,-1 3-2-16,0-3 0 0,-3 3-3 0,5-1-2 0,-3 1-1 15,2 0 0-15,-4 1 1 0,3 1 1 0,-3 0 4 0,0 0-1 0,0 1 1 16,0-1 0-16,-1 4 2 0,0-4 1 0,-2 3 1 0,2 1 1 16,-4-1 2-16,1 2 3 0,-2-1 2 0,2 1 1 0,-1 0 2 0,-1 1 3 15,-2 0 0-15,4 1 3 0,-5 3 2 0,0-3 4 0,0 3 1 0,-5-2 5 16,4 1 1-16,-4 1 3 0,0 0 1 0,-1-1 2 0,-1 0 3 0,-2-1 1 16,-1 2 2-16,-1-1-1 0,-3 1 2 0,3-3-1 0,-3-1-3 0,0 2-2 15,-4 0-2-15,4-2-3 0,-3 0-8 0,2-2-4 0,-2 2-7 16,3-3-11-16,-2 1-11 0,2-1-17 0,0-1-16 0,-1-2-22 0,3 2-25 15,-1-2-25-15,2-2-24 0,-2 0-42 0,2-1-51 0,0 1-46 0,3-3-42 16,4 0-60-16,-1 0-67 0,0-3-36 0</inkml:trace>
  <inkml:trace contextRef="#ctx0" brushRef="#br0" timeOffset="51584.4182">28417 773 471 0,'0'-4'610'0,"0"-1"-1"15,1 1-79-15,1 0-119 0,-1 1-81 0,1 3-62 0,0-3-39 16,2-1-30-16,-1 3-22 0,0-2-19 0,4 2-21 0,-2-1-23 0,3-1-21 16,1 2-16-16,0-1-16 0,1 1-15 0,2-3-11 0,3 3-12 15,0 0-8-15,0 0-8 0,2-2-5 0,-1 3-3 0,1-2-3 16,4 0 0-16,-5 2-1 0,2-1 1 0,-1 1-1 0,-2-2 2 0,1 2 0 16,0 0 0-16,-5-2-2 0,0-1-5 0,2 3-12 0,-5 0-13 15,0 0-19-15,-2 0-22 0,-2 0-41 0,0 0-51 0,-4 0-76 16,0 0-91-16,0 0-112 0,-5 0-120 0,-4 0-63 0,1 3-32 15,-5-3-18-15</inkml:trace>
  <inkml:trace contextRef="#ctx0" brushRef="#br0" timeOffset="54427.8784">24221 1571 69 0,'0'-1'511'15,"0"1"-54"-15,0 0-84 0,0 0-82 0,-1 0-86 0,-1 0-50 16,2 1-38-16,0-1-25 0,-1 0-20 0,1 0-13 0,0 2-8 0,0-2-10 16,-2 2-11-16,2-2-10 0,-2 1-10 0,2 1-9 0,0-1-10 0,0 1-4 15,0 1-2-15,0-2 1 0,-1 2 0 0,1 0 2 0,0 0 3 0,-2 4 2 16,-1-3 4-16,3 1 2 0,-1 2 3 0,-1 1 3 0,2-1 3 0,-1 0 2 15,1 4 2-15,-4-2 0 0,3 1-2 0,-1 2 0 0,1 0 0 16,-3 0-1-16,3 0-2 0,-1 2 0 0,1-1 0 0,-3 3-2 0,3-1 1 16,-1-2 0-16,-1 2-1 0,0-2 2 0,2 2 0 0,-1 1-4 0,0-3-7 15,-1 0-10-15,2 0-10 0,-1 2-13 0,0-3-13 0,1 0-23 0,-2-2-25 16,-1 0-26-16,3 1-27 0,-1-3-40 0,-1 1-48 0,0-1-77 0,2-1-91 16,1 2-55-16</inkml:trace>
  <inkml:trace contextRef="#ctx0" brushRef="#br0" timeOffset="54944.0352">24405 1717 239 0,'1'-3'304'0,"-1"0"-53"16,2 0-36-16,0 0-27 0,-2 0-19 0,1 1-12 0,-1-1-8 16,2-1-3-16,-1 3-6 0,-1-3-5 0,2 1-5 0,0 1-7 0,-2 0-1 15,1-1-2-15,-1 1-4 0,3 2-3 0,-3-3-4 0,0 1-2 0,2 0-4 16,-2-1-3-16,0 1-4 0,1 1-7 0,-1-2-6 0,2 2-5 0,-2 1-6 15,1-3-7-15,-1 3-9 0,2 0-10 0,0-2-9 0,-2 1-9 16,1 1-7-16,1-2-9 0,-1 1-7 0,3 1-10 0,-1-2-5 0,2 0-7 16,-2 2-5-16,3 0-9 0,0 0-4 0,2 0-5 0,-1 0-2 0,2 0 1 15,-1 2-2-15,0 0 0 0,0-1-1 0,3 2-1 0,-5-1-1 0,1 2 1 16,2 0 0-16,-5 1-1 0,1 2 1 0,2-2 1 0,-2 2 1 0,-4-2 3 16,2 4-2-16,-3-1-2 0,0 1-1 0,-1 0-2 0,-2 1-1 15,-2 3-2-15,-2-4 0 0,-1 4-2 0,-2-1 2 0,-2-1 1 0,-2 3 2 16,1-1 3-16,1-1 4 0,-6 0 7 0,1-2 6 0,3 2 9 0,-3-2 7 15,2-1 11-15,1 1 11 0,1-2 9 0,0-1 9 0,1 2 7 0,2-4 7 16,1 1 6-16,0-1 4 0,2-1 3 0,2-1 3 0,2 0 1 16,-2-1-2-16,1 1-1 0,3-2-4 0,1 1-3 0,0-2-6 0,0 0-6 15,0 0-5-15,1 0-8 0,3 0-4 0,0 0-6 0,-1-2-3 0,3 1-7 16,1 1-6-16,2-3-7 0,0 1-9 0,1 0-8 0,2 1-11 0,1-2-11 16,0 0-12-16,3 0-18 0,-2 0-17 0,3 0-19 0,-2 0-27 15,0 2-32-15,3 0-38 0,-2-2-37 0,2 1-51 0,-3 0-57 0,0 1-58 16,2-3-59-16</inkml:trace>
  <inkml:trace contextRef="#ctx0" brushRef="#br0" timeOffset="55745.4981">24790 1685 416 0,'0'0'379'16,"0"-2"-61"-16,0 0-59 0,2 2-45 0,-2-1-36 0,1-1-23 0,-1 2-16 15,2-2-13-15,-2 2-13 0,2 0-10 0,-2 0-5 0,0 0-9 16,0 0-9-16,0 0-7 0,1-3-7 0,-1 3-4 0,0 0-4 0,0 0-3 16,2 0-3-16,0-2-3 0,-2 0-4 0,1 2-2 0,-1-1-4 0,2-1-3 15,-1 2-4-15,3-2-3 0,-3 1-2 0,2 1-3 0,2-2-5 16,-4 1-4-16,6 1-1 0,-4-1-5 0,0 1-2 0,4-3-3 0,-3 3-2 16,2 0-2-16,-1-2-1 0,0 1-1 0,0 1-1 0,1-2-4 0,-1 1-2 15,1 1-3-15,-1 0-5 0,0 0-1 0,-1 0-1 0,0 1-1 0,1 1 1 16,-4-1 1-16,3 1 0 0,0 1-1 0,-3-1-1 0,1 3 0 0,-1 0-2 15,-1 0 3-15,-1 0 1 0,-1 2 2 0,1 2 3 0,-4-3-1 16,1 2-1-16,-1 1-2 0,-2 2-3 0,-1-1-3 0,2 0-1 0,-7 2 1 16,5-2 0-16,-1 0 1 0,-4 1-1 0,4-1 2 0,-4-1 0 0,4 1 0 15,1 0 2-15,0-1 2 0,-3-1 3 0,5-3 4 0,-3 1 4 0,5 0 6 16,-4-2 4-16,5 1 5 0,0 0 7 0,0-2 4 0,-1-2 5 0,3 2 4 16,1-2 5-16,-4 1 4 0,4-2 5 0,0 0 4 0,0 0 4 15,0 0 1-15,0 0 0 0,0 0-2 0,4 0-1 0,-1 0-6 0,0-2-4 16,0 1-8-16,2 1-5 0,1-3-9 0,0 2-8 0,1-2-12 0,-1 1-13 15,5-1-17-15,-1 0-16 0,-2 0-21 0,1 0-22 0,4 0-26 16,-4 0-28-16,4 2-32 0,-2-2-41 0,0 1-41 0,2 0-43 0,-1 1-65 16,1-1-75-16,0 0-43 0,0 1-29 0</inkml:trace>
  <inkml:trace contextRef="#ctx0" brushRef="#br0" timeOffset="56120.6483">25125 1656 65 0,'-1'-3'517'0,"-1"1"-53"0,2 1-82 0,-1-3-78 0,1 3-78 15,-3 1-48-15,1-1-34 0,2 1-23 0,0 0-15 0,0 0-15 0,0 0-12 16,0 0-10-16,0 0-9 0,0 0-6 0,0 0-4 0,0 0-5 0,2-2-3 16,1 2-3-16,-3-1-3 0,1-1-1 0,-1 2-3 0,3-1 0 15,-1-1-1-15,0 2 1 0,-1-1-2 0,2 1 0 0,1-2-2 0,-1 1-2 16,0 1-4-16,0-2-2 0,2 0-2 0,-2 2-2 0,2-1-1 0,-4 1-1 15,4-1 1-15,-2 0-2 0,1 1 0 0,-3 0-2 0,2 0-1 0,3 0-2 16,-3 0-1-16,1 0-3 0,-3 0-1 0,1 0-6 0,0 0-1 16,1 1-3-16,-3 0-3 0,1-1-4 0,-1 1-2 0,2-1-4 0,0 2 0 15,-2 0-1-15,0 1-1 0,0-2 2 0,0 1 1 0,0-1 2 0,0 2 3 16,0-1 2-16,0-1 3 0,0 0 5 0,-2 3 2 0,0-3 5 0,2 1 5 16,-1 1 3-16,1-3 3 0,-3 3 0 0,1-3 2 0,0 1 1 0,1-1 1 15,-1 1 0-15,0 1-1 0,1-2 1 0,-1 1-1 0,2 1-3 0,-1-2-5 16,1 0-8-16,0 0-10 0,0 0-12 0,0 0-13 0,0 0-13 15,0 0-15-15,0 0-14 0,0 0-14 0,0 0-14 0,1 0-14 0,-1-2-26 16,2 1-34-16,-2 1-39 0,1-2-42 0,3 0-46 0,-4-1-47 0,1 0-50 16,-1 0-52-16,0-1-28 0</inkml:trace>
  <inkml:trace contextRef="#ctx0" brushRef="#br0" timeOffset="56516.6542">24693 1879 175 0,'0'0'466'0,"0"0"-60"0,0 0-69 0,0 0-72 0,0 0-51 16,0 0-39-16,1-1-23 0,4 1-17 0,-4-2-12 0,2 1-10 0,1-3-10 15,-1 3-11-15,2 0-10 0,0-1-10 0,-1-1-7 0,2 2-7 0,1-1-9 16,-1 1-8-16,1-2-7 0,-3 1-4 0,5 0-6 0,-2 1-3 16,-1-1-6-16,2 0-3 0,1 1-4 0,-2 1-5 0,-1-2-4 0,2 2-3 15,0 0-1-15,0 0-3 0,-2 0-3 0,2 2-3 0,0-2-2 0,-2 3 0 16,2-2-2-16,1 0 0 0,-4 2 0 0,2 0 1 0,-2 0 1 0,-1 0 1 16,1 2 2-16,-1-3-2 0,0 5 2 0,-3-4-1 0,3 2 2 0,-3 2 2 15,-1-2 1-15,0 2 1 0,-1-2 1 0,-3 3 0 0,0-1 2 16,3 0 0-16,-4-1 3 0,0 1 0 0,-2-1 2 0,3 2 2 0,-5-3 2 15,0 4 2-15,1-4 3 0,0 2 3 0,-1-4 3 0,1 2 2 0,2 2 1 16,-4-5 1-16,3 3-2 0,-1-2-6 0,1-2-7 0,1 2-11 0,0-1-13 16,-1-1-16-16,4-1-25 0,-2 0-26 0,5 0-52 0,0 0-66 0,0 0-85 15,0-1-97-15,0 1-70 0,0-5-58 0,2 2-30 0</inkml:trace>
  <inkml:trace contextRef="#ctx0" brushRef="#br0" timeOffset="56880.9428">25222 1598 87 0,'0'-2'602'0,"-2"0"0"0,2-1-3 0,0 1-101 0,0 1-147 0,0 1-97 15,0 0-70-15,0 0-44 0,0 0-26 0,0 0-22 0,0 0-18 0,0 0-17 16,0 0-19-16,0 0-18 0,0 0-17 0,0 0-14 0,0 0-11 0,0 0-8 15,0 1-3-15,0 1-3 0,0 1 0 0,0 1 1 0,0-1 2 16,-1-1 3-16,1 3 2 0,-2 0 3 0,0 0 5 0,-1 2 4 0,1 0 6 16,-2 0 4-16,1 0 5 0,-2 3 3 0,2 0 3 0,-2 0-1 15,0-1 2-15,1 1 0 0,-4 0-2 0,3 1 1 0,0-2-1 0,1 1 1 0,-3-1-2 16,1 0-1-16,3 1 0 0,-2-1 1 0,2-3-2 0,-2 1 0 16,4 0-1-16,-3-3 1 0,3 3-1 0,-1-4 1 0,1 1 0 0,1 0-1 15,0 0 0-15,0-3 1 0,0 3 1 0,0-4-2 0,1 3 0 0,1-3-2 16,-1 0 0-16,3 0-3 0,0 0-4 0,1 0-6 0,2-3-5 0,0 3-10 15,0 0-8-15,1-4-11 0,1 3-12 0,4-1-13 0,-2-1-13 0,1 0-16 16,3 2-18-16,-2-2-19 0,1 0-20 0,0 0-24 0,2-1-23 16,-4 3-21-16,2 0-19 0,1-1-17 0,-1-1-12 0,-1 2-15 0,-1-1-11 15,-2 1-18-15</inkml:trace>
  <inkml:trace contextRef="#ctx0" brushRef="#br0" timeOffset="57094.6823">25412 1721 205 0,'-5'-4'387'0,"2"1"-33"16,-1-1-40-16,1 1-40 0,0-1-24 0,-1 2-20 0,1-1-17 0,-1 2-17 15,3-3-11-15,-1 3-8 0,0-1-10 0,-1 0-11 0,3 2-12 16,-1 0-14-16,1-3-14 0,0 3-16 0,0 0-15 0,0 0-17 0,0 0-15 16,0 0-16-16,0 0-13 0,0 0-13 0,-2 3-10 0,0-3-7 0,2 4-6 15,-1-3-3-15,-1 3-4 0,2 0-5 0,-1 0 0 0,-1 1 1 0,-1 1 0 16,2-1 4-16,-4 5 4 0,2-3 5 0,-1 3 5 0,1 2 2 16,-2-2 2-16,2 2-2 0,-3 0-7 0,3 0-10 0,-2 1-13 0,0 3-14 15,1-3-20-15,-3 0-22 0,1 2-30 0,1 0-36 0,1 2-34 0,0-2-33 16,0 0-49-16,0 0-58 0,0-2-74 0,0 2-82 0,2-3-46 0,-2-2-28 15</inkml:trace>
  <inkml:trace contextRef="#ctx0" brushRef="#br0" timeOffset="57427.5684">25554 1720 333 0,'0'-3'610'0,"0"2"-17"0,-2-1-32 0,2 1-96 16,0-1-126-16,0 2-86 0,0 0-65 0,0 0-44 0,0 0-33 0,0 0-25 16,0 0-22-16,0 0-19 0,0 0-20 0,0 0-15 0,0 0-14 15,2 2-8-15,-1-1-8 0,-1 2-5 0,2 0-2 0,0-2-1 0,-1 3 0 16,2 0 2-16,-1 1 1 0,0-1 5 0,1 1 3 0,0 0 6 0,1 2 4 16,0-2 4-16,-1 2 3 0,0-1 1 0,0-1 1 0,2 3-1 15,-2-2 1-15,2 2 0 0,-1-2-1 0,1 2 0 0,-2 1 0 0,2-1-1 16,2-1 0-16,-2 2-1 0,0-3 1 0,-1 2-1 0,1 0 0 0,-1-1-2 15,0 1 1-15,0-1 0 0,0 0-2 0,-1 0 1 0,3-2 0 0,-5 2-1 16,3-1-1-16,-3-2 0 0,1 1 1 0,-2-1 0 0,0-1 1 16,0 2-2-16,0-3 0 0,-3 2-4 0,1-1-4 0,-1-2-6 0,-3 1-7 15,1 1-11-15,-1-3-12 0,-2 1-14 0,-1-1-13 0,0 0-19 0,-2-1-24 16,0 1-23-16,-1-3-25 0,0 0-39 0,0 0-48 0,1-1-56 0,-1 0-63 16,2 0-53-16,0-2-51 0,2 0-29 0</inkml:trace>
  <inkml:trace contextRef="#ctx0" brushRef="#br0" timeOffset="57575.1658">25636 1678 259 0,'3'-2'573'15,"0"-1"-7"-15,1-1-71 0,-1 1-100 0,2 0-81 0,-2 0-72 0,2-1-48 16,0 1-35-16,0 0-26 0,2-2-23 0,-1 2-22 0,2-1-25 0,3 1-27 16,0-2-30-16,2 2-29 0,-2 1-32 0,2-1-33 0,2-1-31 15,0 3-39-15,0-3-40 0,1 1-48 0,0 1-51 0,0 0-60 0,0 1-65 16,0-1-51-16,-1 0-48 0,0 2-24 0</inkml:trace>
  <inkml:trace contextRef="#ctx0" brushRef="#br0" timeOffset="57823.1097">26184 1627 82 0,'0'0'548'0,"0"0"-41"16,0 1-66-16,-1-1-73 0,1 4-77 0,-3-4-56 0,3 1-46 0,-1 1-37 15,1-1-31-15,-2 2-25 0,0-1-17 0,2-1-15 0,-1 2-13 0,1 2-13 16,-2-2-14-16,0 3-11 0,-1-2-8 0,2 4-6 0,-3-1-4 16,1 3 1-16,2-1 0 0,-4 1 4 0,-1 2 5 0,3 0 1 0,-2 0 2 15,2 1 0-15,-2 1-1 0,-2 1-1 0,1-2-1 0,2 2 1 0,-3 2-1 16,2-2-3-16,-1 0-7 0,-2 0-8 0,4 1-9 0,-3-1-12 0,1 1-14 16,-1-2-16-16,0 0-18 0,0-1-22 0,3 0-24 0,-3-1-22 15,2-2-21-15,-1-1-24 0,2 0-30 0,-1-2-34 0,1 1-36 0,1-3-48 16,2 0-56-16,1-2-45 0</inkml:trace>
  <inkml:trace contextRef="#ctx0" brushRef="#br0" timeOffset="58122.2267">26066 1714 454 0,'-2'-3'565'0,"1"2"-58"0,-4-2-91 0,4-1-80 0,-1 3-79 16,2 1-53-16,-1-1-40 0,1 0-27 0,0 1-16 0,0 0-19 0,0 0-19 15,0 0-17-15,0 0-19 0,0 0-16 0,0 0-16 0,0 0-13 16,0 0-11-16,0 0-5 0,0 0-5 0,0 0-3 0,0 2 0 0,0-1-1 16,0 1 2-16,0 0 2 0,0 1 2 0,0-2 1 0,0 1 3 0,1-1 2 15,-1 1 2-15,2-1 4 0,-1-1 1 0,-1 2 3 0,0-2 4 0,0 0 1 16,2 1 3-16,-2-1 2 0,0 0 4 0,0 0 3 0,3 0 4 16,-2 0 3-16,2-1 4 0,1-1 2 0,-3 2 4 0,1-3 3 0,0 2 2 15,1-1 0-15,-2 1-1 0,1-2 0 0,0-1-1 0,-1 2-3 0,1-1-5 16,-1 0-5-16,-1 0-6 0,2-1-10 0,-2 1-7 0,0 3-11 0,0-2-12 15,0 0-16-15,-2 1-17 0,2-1-19 0,-1 2-21 0,-1 0-24 16,1 0-25-16,-3 0-30 0,1 2-28 0,-2-1-47 0,2 3-54 0,-2-1-78 16,-1 1-92-16,2-1-51 0,-1 2-31 0</inkml:trace>
  <inkml:trace contextRef="#ctx0" brushRef="#br0" timeOffset="58478.0603">26244 1980 252 0,'0'-2'569'0,"0"2"1"0,0 0-83 15,0 0-126-15,0 0-101 0,0 0-90 0,0 0-61 0,0 0-46 0,0 0-26 16,0 0-16-16,0 0-11 0,0 0-7 0,2 0-6 0,0 2-6 0,-2-1-4 15,1 3-2-15,2-4-4 0,-3 3-4 0,4 1-1 0,-4-3 2 0,1 4-1 16,1-1 1-16,0-1 2 0,-2 2 2 0,1-2 1 0,1 0 1 0,-2 0 0 16,1-1 1-16,-1 2 0 0,2-3 3 0,0 1 3 0,-2 1 4 15,1-3 7-15,-1 1 6 0,2-1 8 0,-2 0 9 0,2 0 5 0,2-1 5 16,-3 1 3-16,1-3 3 0,0 1 3 0,1-1 2 0,-2 0 1 0,3 0 2 16,-3-1 3-16,1 1 1 0,-1-4-1 0,3 4-3 0,-4-4-5 0,1 2-7 15,-1 0-4-15,0-2-5 0,0 2-8 0,0 0-7 0,0 0-13 16,0 0-14-16,-1 0-17 0,-1 0-23 0,0 1-27 0,-1 1-30 0,-2-1-37 15,4 1-40-15,-4 1-49 0,2 0-56 0,-3 1-77 0,3 1-90 0,-2 0-54 16,2 0-34-16</inkml:trace>
  <inkml:trace contextRef="#ctx0" brushRef="#br0" timeOffset="58754.6572">26562 1731 550 0,'0'-2'594'0,"0"1"-5"16,0-2-94-16,0 3-137 0,0 0-95 0,0 0-72 0,0 0-47 0,0 0-32 16,0 0-23-16,0 0-17 0,0 0-18 0,0 0-18 0,0 0-18 0,0 1-16 15,0 1-11-15,0 1-10 0,0 0-5 0,0 1-2 0,0 1 0 0,0 0 1 16,0 0 1-16,-1 2 3 0,-1 1 3 0,2 0 4 0,-1 1 5 15,1-2 2-15,-4 4-2 0,4-3-4 0,-1 4-11 0,-2 0-11 0,1-4-16 16,-1 2-21-16,0 1-23 0,0 0-23 0,0-1-28 0,-1 3-30 0,3-3-36 16,-1 0-43-16,1-1-53 0,1 0-61 0,0 0-62 0,0-1-60 0,0 0-31 15</inkml:trace>
  <inkml:trace contextRef="#ctx0" brushRef="#br0" timeOffset="59076.8733">26714 1814 1 0,'-1'-4'630'0,"-1"3"6"16,0-2 3-16,1 0-86 0,1 1-134 0,-2 1-97 0,0 1-83 16,2-2-55-16,0 2-41 0,0 0-29 0,0 0-24 0,-1 2-23 0,-1-2-22 15,2 3-17-15,-1-2-16 0,1 1-16 0,-5 2-9 0,4 0-9 0,-1 1-2 16,1 2-3-16,-4 0 0 0,2 0 0 0,-1 1 1 0,3 1 0 16,-3-2 0-16,3 2-3 0,-1 2-6 0,1-2-6 0,-4 1-6 0,5 0-7 15,-1-1-7-15,1 1-5 0,0-3-6 0,0 2-5 0,0 0-4 0,0-2-3 16,0 2-1-16,1-2-1 0,-1-2 1 0,2 2 4 0,1-2 4 15,-2-2 7-15,2-1 7 0,1-1 7 0,-1 3 8 0,2-4 6 0,0 0 8 16,-1 0 8-16,2-4 11 0,1 3 8 0,-2-1 9 0,1-1 6 0,0-2 4 16,4-2 5-16,-4 3 5 0,0-4 2 0,-1 1 2 0,3 0 4 0,-3-1 3 15,-1-1 2-15,1 2-2 0,0-3-2 0,-2-2 1 0,0 2-4 0,-1 0-4 16,1-2-4-16,-2 2-4 0,-1 0-9 0,0 1-9 0,0-1-12 0,-1 3-15 16,-2-2-20-16,0 1-23 0,0 0-28 0,-2 2-32 0,2 0-48 15,-2 3-58-15,-2-1-85 0,1 1-99 0,2 1-58 0,-1 1-39 0</inkml:trace>
  <inkml:trace contextRef="#ctx0" brushRef="#br0" timeOffset="59510.4543">26983 1893 625 0,'-2'0'656'0,"2"0"9"16,0 0-57-16,0 0-88 0,0 0-109 0,2-2-118 0,-2 2-74 0,1-2-55 16,4 1-36-16,0 1-28 0,3-2-23 0,0 1-21 0,1 0-23 0,3-2-25 15,3 1-25-15,0 1-25 0,3-2-24 0,3-1-24 0,-2 3-24 16,3-2-21-16,0 0-16 0,2 0-14 0,-4 2-15 0,2-2-14 0,0-1-9 16,1 2-9-16,-3-1-4 0,2 0-2 0,-1 0 8 0,-4-1 13 0,0 1 16 15,0-2 16-15,-3 1 21 0,-2-1 20 0,-2 0 22 0,1-1 27 0,-5 2 27 16,1-2 27-16,-2 1 25 0,-4-1 20 0,1 0 20 0,-2 0 19 15,-2 1 13-15,1-2 7 0,-3 2 7 0,-1-2 6 0,1 2 4 0,-3-2 3 16,0 1 1-16,0 2-4 0,-1-1-6 0,2 0-7 0,-2 3-5 0,0-3-3 16,2 2-5-16,-1 2-5 0,2-2-7 0,1 1-10 0,-1 0-5 0,2 1-9 15,0 1-8-15,0 0-7 0,3 0-8 0,0 0-6 0,0 0-5 16,0 0-6-16,1 0-3 0,1 1-1 0,0 3-1 0,-1-1-1 0,2-2 0 16,2 4-1-16,-1-1-1 0,0 1 0 0,1-1-1 0,1 2 1 0,0 0 2 15,2 1 2-15,-2-2 0 0,2 2 0 0,-3 0 0 0,2 1-2 0,0-1-2 16,0 0-2-16,-3 0 0 0,1 3 1 0,0-3 1 0,-1 1 1 15,0-1 2-15,-1 0 2 0,-3 1 2 0,0 1 3 0,0-1 2 0,-3-1 2 16,-1 1 1-16,0-2 2 0,-1 2-5 0,0 1-6 0,-1-1-18 0,0-1-20 0,-4 2-31 16,4-3-34-16,0 2-64 0,-2-2-80 0,-2 2-93 15,2-2-100-15,2 1-54 0,-1-1-33 0</inkml:trace>
  <inkml:trace contextRef="#ctx0" brushRef="#br0" timeOffset="59960.7637">28183 1703 558 0,'0'-2'610'0,"-3"1"8"0,1-2-82 0,0 1-129 0,1 0-102 0,-1 1-89 15,1 1-58-15,1-2-42 0,-2 2-27 0,2 0-20 0,-2 0-16 0,1 2-14 16,-3-2-13-16,3 1-13 0,-1 3-10 0,1-1-11 0,-5-1-6 0,3 1-5 16,-1 2-1-16,3-1-2 0,-3 1 1 0,1 1 2 0,2 0 1 0,-3-1 1 15,3 3 1-15,-1-1 3 0,2 0-1 0,0 0 2 0,2 1 0 0,-1-1 0 16,1 2 1-16,1-2 0 0,0 3 0 0,1-2-1 0,1 1 2 15,4 3 0-15,-5-4 2 0,5 1 0 0,-3 0 0 0,3 1-1 0,-1 0 0 16,2-2 2-16,-4 1-2 0,3 1 0 0,-1-1 0 0,-1-1 0 0,-1-1 0 16,2 0 2-16,-3 0 0 0,-1 1 0 0,0-1 2 0,-1-2 0 15,0 2 2-15,-1-2 1 0,-1 0 0 0,-1-3 4 0,0 3 1 0,-1-2 3 16,-1 1 1-16,-1-1 4 0,0-1 0 0,-2 1 0 0,-2 0-5 0,-3-1-9 16,2-1-10-16,-4 1-13 0,0-1-18 0,-1-1-20 0,-1 0-24 15,0 0-25-15,-3 0-32 0,2 0-33 0,0-1-51 0,-2-1-57 0,0 1-83 16,3-2-95-16,-2-1-51 0,3 2-30 0</inkml:trace>
  <inkml:trace contextRef="#ctx0" brushRef="#br0" timeOffset="60123.766">28271 1710 438 0,'9'-5'649'0,"-1"1"4"0,0 0-7 0,1-1-76 15,0-2-109-15,-1 3-86 0,0-1-76 0,1 2-50 0,-1-2-38 16,0 0-28-16,0 2-25 0,3-1-23 0,-2 1-21 0,1-2-29 0,2 2-33 15,0-3-35-15,3 3-37 0,-2-1-37 0,2 0-35 0,0 1-36 0,1 0-36 16,-4-2-43-16,6 1-45 0,-6 1-70 0,1 3-83 0,1-2-93 16,-2 0-100-16,-3 1-50 0,-3-1-23 0,-3 2-4 0</inkml:trace>
  <inkml:trace contextRef="#ctx0" brushRef="#br0" timeOffset="66077.511">26384 1613 196 0,'-2'0'212'0,"2"-3"-30"0,0 3-22 0,0 0-21 0,-1 0-15 16,1 0-16-16,0 0-12 0,0 0-14 0,0 0-12 0,-4 0-11 0,4 0-9 15,-3 0-10-15,3 0-7 0,-1 3-7 0,1-3-6 0,-2 0-5 16,2 0-4-16,-2 0-2 0,2 0-1 0,0 2 0 0,0-2 1 0,-1 2 0 15,1-2 0-15,-2 0 0 0,1 1 0 0,1-1 0 0,0 0 0 0,0 0 0 16,-3 2 2-16,1 0 2 0,2-2 1 0,-1 1-1 0,1 1 1 0,-2-2 1 16,0 2 0-16,2-1 2 0,-3 3 2 0,2-1 3 0,-1 0 0 0,0 1 3 15,-1 0 2-15,0 1 1 0,0 0 2 0,-5 2 2 0,5 1 2 16,-2-1-1-16,0 3 2 0,1-1 0 0,-3 1-2 0,0 0-3 0,0 1-2 16,1 0-2-16,-2 3-2 0,0 0-3 0,0-1-3 0,0 2-2 0,0 0-3 15,-3 1-2-15,3 0-4 0,0-1 0 0,-2 1-2 0,0 0-3 0,0 1-1 16,1 0 1-16,1-1 1 0,0 1-1 0,-2-2 0 0,1-1 3 15,1 3-1-15,2-3 2 0,-2-1-1 0,0 1 2 0,0-1 0 0,2-2 1 16,-1-1 0-16,1 1 1 0,2-3 0 0,0 2-2 0,0-3 1 16,0-1 1-16,3 1 1 0,-3-2 3 0,1-1 0 0,3-1 4 0,-1 1 2 15,1-3 5-15,0 1 4 0,0 0 5 0,0-2 5 0,0 0 4 0,0 0 0 16,0 0 1-16,0 0-2 0,1-4-3 0,2 3-4 0,1-3-5 16,-3 1-6-16,3-4-5 0,0 0-6 0,0 0-8 0,0 0-9 0,2-2-9 15,-1 0-7-15,2-2-9 0,-1 0-3 0,0-1-3 0,4-2 0 0,-4 1-3 16,2-2 0-16,0 0-1 0,1 0-1 0,-1-2 1 0,2 1 1 15,1 1 2-15,-3-2 2 0,1 0 4 0,2 1 2 0,-1 0 2 0,-2-1 5 16,2 0 6-16,0 3 3 0,-2-1 2 0,0-2 4 0,1 4 6 0,-1-3 3 16,0 4 3-16,1-2 2 0,-2 1 5 0,-1 2 2 0,1-1 5 0,-1-1 4 15,2 4 4-15,-3-1-1 0,-2 0-4 0,2 2 1 0,-2 1 0 16,0 1 2-16,-1-1-1 0,-1 4-2 0,4-2 1 0,-5 2-2 0,1-1-4 16,1 1-2-16,-2 3-4 0,0 0-3 0,0 0-5 0,0 0-3 0,0 0-2 15,0 0-3-15,0 0-4 0,0 0-3 0,0 0-5 0,-2 0-1 0,1 0-1 16,-4 3 2-16,4 1 1 0,-1-3 3 0,0 4 2 0,-1-1 1 0,0 2 1 15,0 0 2-15,-2 1 3 0,2 3 3 0,-5 0 5 0,2 2 1 16,-1 0 5-16,1 1 2 0,-1 1 0 0,-2 0-1 0,0 3-1 0,-1-2-1 16,-1 2-1-16,2-1-1 0,-5 4 0 0,3-1-3 0,-1-2 0 0,0 1-3 15,-1 0-2-15,2 2 0 0,-3-2-1 0,3 0 1 0,-3-1 0 0,1 0 0 16,0 0-2-16,1-2-1 0,0 0 1 0,2-2 0 0,-2 0-2 16,3-1 1-16,0-2 0 0,1-1 2 0,1 0 2 0,1-2-2 0,0 1-2 15,3-3-2-15,-2 0-3 0,1-2-2 0,1 1 0 0,2-1 0 16,1-1 1-16,0 0 3 0,0-2 4 0,0 0-3 0,0 0-4 0,1-2-5 15,1 0-3-15,1-1-2 0,0-1-1 0,2-1-3 0,-2 0 0 0,3-1 1 16,1-2-2-16,-2-1-1 0,3-1-2 0,-2-1-6 0,5-1-5 16,-3 0 0-16,-2-1 3 0,5-2 0 0,-1 0 0 0,-1 0 1 0,2-2 0 15,-1 1 2-15,-1-1 3 0,4 1 3 0,-4-3 3 0,3 2 2 0,-2 2 0 16,0-1 2-16,0 1 1 0,0-2 1 0,-2 2 2 0,0 0 5 16,3 2 5-16,-5-2 5 0,1 3 3 0,-1-2 3 0,-1 1 2 0,1 3-1 0,-3 1-1 15,2 0 2-15,-2 1 4 0,2 1 4 0,-2 2 4 0,-1-2 2 16,0 1 4-16,-1 2 1 0,-1 1-2 0,2 0 1 0,0-1-1 0,-2 3-3 15,0 1-3-15,0 0-2 0,0 0-1 0,0 0-4 0,0 0-6 0,0 0-2 16,0 0-7-16,0 0-2 0,-4 0-3 0,3 1 2 0,-1 1 3 0,0 1 7 16,-1 0 3-16,-2 2 5 0,2-1 3 0,-2 2 4 0,0 3 4 0,0-2 1 15,0 5 3-15,-2-2 2 0,-1 0 3 0,-1 4-1 0,3-1 0 16,-2 3-3-16,0-1-4 0,-1-1-5 0,-3 1-4 0,4 2-2 0,-2 0-4 16,1-2-3-16,0 2-1 0,-2-2-2 0,1 3-1 0,2-3 0 0,-1 0 1 15,0 0 1-15,-3 0-2 0,4 0 0 0,-1-1 0 0,3-3-1 16,-2 3-1-16,0-3 0 0,0-1 0 0,2 3-1 0,1-4 1 0,0-1 0 15,0 0 1-15,2-2-1 0,-3 1 0 0,5-1-1 0,-4-1-1 16,3-2 1-16,0 1-1 0,1-1 1 0,-1-2 0 0,2 1 4 0,0-2 0 16,0 0 3-16,0 0 6 0,0 0 2 0,0 0 2 0,3-2-2 0,-1 1 0 15,0-2-3-15,3-1-1 0,-2 1-1 0,3-2-2 0,-3-2 1 16,2-1 1-16,0 1-4 0,1-3-5 0,0 0-5 0,2-2-9 0,0 2-4 16,0-4-4-16,0 0 0 0,3 1-2 0,-3-1-2 0,1-3 0 0,2 0 0 15,-3 0 2-15,3 0-1 0,0-2-2 0,-3 1 1 0,2 2 2 0,1-1 4 16,-3 2 4-16,1-2 1 0,0 0 1 0,-2 3 1 0,-1-1 3 0,1 3 3 15,-2-2 4-15,2 1 1 0,-4 3 1 0,2 0 2 0,-2 1 1 16,1 0 0-16,-1 2 0 0,-2-1 1 0,3 1 0 0,-3 2 3 0,-1 2 4 16,2-2 3-16,0 2 0 0,-2 0 3 0,0 0 0 0,0 0 1 0,0 2-1 15,0-1-2-15,0 1 0 0,0 1-2 0,0-2 0 0,0 2-3 16,0 0-3-16,-2 0-7 0,2 0-4 0,0 0-4 0,-2 0-4 0,1 0-1 16,-1 2 0-16,0-2 0 0,1 1 2 0,-2 1 2 0,-1 1 5 0,3 1 3 15,-4-1 7-15,0 2 1 0,-2 1 3 0,2 2 4 0,-3 1 3 0,0 3 2 16,-1-4 0-16,0 4 1 0,0 0 0 0,1 2-1 0,-5-1-2 15,4 3-3-15,-4-1-3 0,4 1-2 0,-2-1-3 0,-2 5-2 0,2-4 0 16,0 2-2-16,-2-2-2 0,4 2-1 0,-5-2-1 0,3 2-2 0,-1-1-1 16,2-1-1-16,-2 1-1 0,3-2 0 0,-4 0 0 0,5-2-1 15,-1 1 1-15,0-3 0 0,2 3 0 0,1-6 1 0,1 1 4 0,-3-1 0 16,5-1 3-16,-2-3 5 0,2 3 2 0,1-4 6 0,-1 1 2 0,3-1 5 16,-1-2 5-16,1-1 3 0,0 0 2 0,0 0 1 0,1-1-3 0,2-1-3 15,1 0-2-15,-1-1-4 0,2-3-4 0,1 1-5 0,-2-2-3 16,3-1-7-16,-1 0-6 0,2-1-9 0,1-3-8 0,-1 0-10 0,2 1-6 15,-1-3-5-15,2 0-2 0,-1-1-1 0,2-2-2 0,0-1 0 0,2 1-3 16,-1-1-3-16,-2 1-4 0,3-3 1 0,-1 0 5 0,-1 0 5 0,-1 1 7 16,2 0 4-16,-1 1 4 0,0-1 5 0,-2 0 5 0,2 3 4 15,-3-1 1-15,0 3 3 0,-1-2 5 0,1 3 5 0,-5 1 6 0,3 0 3 16,0 3 0-16,-2 0 0 0,-2 1 0 0,2 0-1 0,-2 1 0 0,-1 2 0 16,0 0 0-16,-1 0-2 0,1 2 0 0,0 2 1 0,-2-2 0 0,0 1-1 15,0 2-2-15,0 0-2 0,0 0 0 0,0 0-2 0,0-1-2 16,0 1-3-16,0 0-5 0,0 0-2 0,0 0-1 0,-4 0-1 0,3 0-2 15,-1 1 3-15,0 1 2 0,1-2 4 0,-2 3 4 0,1-1 2 0,0 3 4 16,-1-2 2-16,0 4 4 0,0-2 5 0,-5 2 4 0,5-2 5 16,-2 4 3-16,0-1 2 0,0 2 0 0,-1 1 1 0,-1-1-2 0,2 2-2 15,-3-2-2-15,0 4-3 0,0-2-3 0,2 2-1 0,-2-1-2 0,0 2-1 16,-2 1-2-16,2-3 0 0,0 2-2 0,0 1-1 0,-1-1 0 0,0 1-1 16,1-2-2-16,-2 0-1 0,2 0 2 0,0 2-2 0,0-3 0 0,-1 1-1 15,1-1-1-15,2 1 2 0,-2-4 1 0,0 2 0 0,2-1 0 16,-1-1 2-16,2-1 0 0,1 0 0 0,-2-1 0 0,3-1 1 0,-2-1 1 15,1-1-1-15,1 2 2 0,2-4 3 0,-1 1 1 0,0-1 2 16,1 1 2-16,-1-3 5 0,2-1 4 0,0 0 4 0,0 0 8 0,0 0 3 16,2 0 1-16,1-1-1 0,-1-1-1 0,1 0-1 0,2-1-2 0,-2-1-3 15,2-1-6-15,1 0-5 0,0 0-3 0,0-2-6 0,3-1-7 0,0-1-9 16,-1 2-8-16,0-3-8 0,1-2-3 0,4 2-1 0,-4-4 2 0,1 3 1 16,1-3 0-16,2 0 0 0,-3-1 1 0,2-1-2 0,-1 1-1 15,1 0 1-15,-1-1 3 0,-1-1 3 0,1 2 3 0,0-1 4 0,0 1 2 16,-5 0 2-16,2 1 3 0,0-1 3 0,-1 3 3 0,0 0 2 15,0 2 4-15,-4 1 3 0,2-1 6 0,-4 3-1 0,3 2-3 0,-3-2-3 16,-1 1-6-16,2 3-4 0,-2-1-5 0,0 4-9 0,-2-3-10 0,2 3-6 16,0 0-6-16,0 0-3 0,-1 0 0 0,-3 1 0 0,3 1 3 0,-2 1 2 15,-1 1 3-15,-1 1 4 0,2 0 5 0,-4 3 6 0,0-1 6 0,3 3 6 16,-5 0 9-16,3 2 4 0,-3-1 3 0,-1 2 1 0,2 1 2 0,2 0-3 16,-5 0-2-16,1 3-6 0,1-1-5 0,-4 0-15 0,4 2-19 0,-4 0-20 15,1 2-22-15,-1-1-30 0,0-1-34 0,0 2-38 0,0 0-41 16,0 0-59-16</inkml:trace>
  <inkml:trace contextRef="#ctx0" brushRef="#br0" timeOffset="67576.8993">26411 1703 22 0,'0'0'83'0,"0"-1"-1"0,0 1-2 0,-2 0-4 0,2 0-5 0,-2 0-7 16,-1 0-5-16,2 1-7 0,-1-1-7 0,0 2-2 0,1 0 1 0,-2-1-2 15,-2 1 1-15,2 1 0 0,0 0 0 0,0 1-1 0,-1 1 2 16,0-1 1-16,0 2 4 0,0 0 1 0,-1 4 2 0,0-3 4 0,1 2 4 16,-1 0-2-16,-2 1-2 0,-2 0-6 0,4 3-5 0,-1-3-4 0,0 2-5 15,-3 0-6-15,2 2-4 0,1-1-6 0,-2 1-4 0,-1 0-3 0,0 1-2 16,1-1-2-16,0 1-2 0,-1 0 0 0,1 1 0 0,0-1 0 0,0-1 1 16,-1 0-1-16,-1 1 1 0,2-2 0 0,2 1 0 0,-3-2 1 15,1 0 1-15,1-2 0 0,1 1 0 0,-2-1-1 0,3-2-1 0,1 1 0 16,-1-4 0-16,2 2 2 0,-2-2 1 0,0 0 3 0,4-2 3 15,-1 0 3-15,1 0 5 0,-1-1 5 0,0-1 4 0,1-1 6 0,1 0 8 16,0 0 5-16,0 0 5 0,0 0 3 0,0 0-3 0,1 0-1 0,1-3-5 16,0 2-4-16,-1-2-9 0,2-1-9 0,2 1-9 0,-4-2-11 15,4-2-11-15,-2 4-12 0,2-6-10 0,0 2-11 0,1-2-9 0,0-1-6 16,2 1-6-16,0-2-2 0,-1-1 0 0,2 0 0 0,-1 0 1 0,2-1 2 16,-1-2 4-16,0 1 0 0,0-3 2 0,0 3 4 0,3-3 5 15,-2 1 5-15,-2 0 5 0,3 0 2 0,-1-2 4 0,-1 3 5 0,0 0 6 16,-1 0 3-16,0 2 3 0,0-1 6 0,2 1 6 0,-6 2 3 0,3 1 5 15,-2 0 4-15,1 1 4 0,-2 1-1 0,0 1 2 0,0-2 0 0,0 4 3 16,-1 0-1-16,-2 1-3 0,3 0-1 0,-4 2-3 0,1 0-3 16,-1-1 0-16,2 3-1 0,-2 0-3 0,0 0-3 0,0 0-5 0,0 0-2 15,0 0-3-15,0 0-3 0,-2 0-1 0,1 2-1 0,-3-1 0 0,3 2 3 16,-1-2 4-16,1 4 2 0,-4 0 1 0,2-1 3 0,-1 2 2 0,1 1 1 16,-3 1 1-16,3-1 2 0,-2 5 3 0,0-4 1 0,-1 3 1 0,-2 1-1 15,2 0 1-15,0 1-3 0,-2-1-3 0,1 2-2 0,0 0-3 16,-1 0-2-16,-2 2-2 0,1-2 1 0,1-1 0 0,0 3 2 0,0-1-2 15,-1-1 1-15,1-2 1 0,-1 3-1 0,1-4 2 0,-1-1 0 16,1 3-1-16,3-3 1 0,-1 1 1 0,0-3 1 0,1 1-1 0,0-4 1 16,2 1 0-16,0-1 1 0,0-1 0 0,1-1 1 0,1 0 2 0,-3-1 1 15,3 1 1-15,1-3 0 0,-3 1 2 0,3-1 1 0,0 0 1 16,0 0 1-16,0 0 2 0,0 0-3 0,0 0-4 0,3-1-6 0,-3-2-7 16,1-1-9-16,3 0-10 0,-3 0-9 0,1-1-7 0,1-1-7 0,0 1-11 15,0-4-10-15,2 1-11 0,-1-3-10 0,1 1-11 0,2-3-7 16,-1 3-6-16,2-1-3 0,1-4-3 0,-1 3 3 0,1-4 3 0,-1 1 6 15,2 0 5-15,0-2 9 0,0 3 7 0,-1-1 8 0,-1-2 10 0,1 3 9 16,0-1 10-16,-2-1 13 0,-1 3 15 0,1 2 13 0,-2 1 11 0,-1 1 7 16,2 0 4-16,-2 2 0 0,-3 0-2 0,1 2-3 0,-1 1-5 15,-1 1-6-15,0 1-6 0,0 1-2 0,0 1-3 0,0 0-3 0,0 0-6 16,-1 1-3-16,-2 1-4 0,-1 1 0 0,1 1 0 0,-3 1 2 0,1 0 2 16,1 0 1-16,-1 2 2 0,-2 0-2 0,2 1-1 0,-4 1-10 0,1 0-13 15,2-1-19-15,-3 4-23 0,1-2-22 0,0 0-22 0</inkml:trace>
  <inkml:trace contextRef="#ctx0" brushRef="#br0" timeOffset="69476.9816">27828 1719 82 0,'-1'-3'437'0,"1"0"-72"0,-2 0-64 0,0 1-58 0,2 1-39 16,-1-3-30-16,-2 4-18 0,3-1-17 0,-1 1-11 0,1-1-8 0,0 1-10 15,0 0-8-15,0 0-8 0,0 0-9 0,0 0-7 0,0 0-9 16,0 0-4-16,0 0-5 0,0 0-5 0,0 0-5 0,0 0-6 0,-2 0-6 15,0 1-4-15,2-1-6 0,-1 1-6 0,-1-1-5 0,2 4-3 0,-1-3-4 16,1 1-1-16,-2 1-1 0,0 1 0 0,1-1 0 0,-1 2-2 0,1 1 1 16,-3 1 0-16,1 1 0 0,0 1 2 0,-1-1 2 0,0 4 1 0,1-2 3 15,-2 0-1-15,2 4 0 0,-2 0-2 0,0-2 0 0,0 3-2 16,-2-1-2-16,1 1-1 0,-1 0 1 0,2 1 1 0,-4 1 1 0,3-2 1 16,-1 2-4-16,-1 0-3 0,1-1-8 0,0-1-6 0,3-1-7 0,-3 3-11 15,1-2-12-15,-2-1-15 0,3-3-17 0,1 3-23 0,-1-3-23 16,2-1-33-16,-1 0-35 0,1 0-45 0,1-3-48 0,0 0-54 0,2-1-57 15,0-1-59-15,2 0-59 0,0-1-27 0</inkml:trace>
  <inkml:trace contextRef="#ctx0" brushRef="#br0" timeOffset="70076.8269">28138 1795 505 0,'0'0'494'0,"-1"0"-83"0,1 1-114 0,-4-1-81 0,3 2-64 15,-1 0-40-15,1-2-31 0,1 1-20 0,-2 1-12 0,-1-2-12 0,2 3-10 16,-1-3-9-16,1 3-9 0,-3-2-8 0,3 2-5 0,-1-2-3 16,-3 1-1-16,4 1 0 0,-4 1 1 0,2-1 2 0,-3-1 2 0,-1 1 6 15,2 1 1-15,1-1 2 0,-3-3 2 0,0 4 1 0,0-3 1 0,1 1 2 16,-1 0 3-16,3-2 2 0,-4 1 2 0,3 1 2 0,-1-2 5 15,1 0 6-15,2 0 5 0,-2 0 4 0,2-2 4 0,-2 1 1 0,2-1 1 16,2 0-2-16,-1 1-2 0,0-3-1 0,2 1-3 0,0-1-3 0,0-1-4 16,0 2-5-16,2-4-6 0,0 1-7 0,-1-1-13 0,2 0-9 15,2 0-7-15,-1 0-5 0,0 0-5 0,1-1-2 0,1 1-1 0,-1-2-3 0,2 1-3 16,0 0 0-16,-2 1 1 0,1-1-2 0,0 1 1 0,2 1 1 16,-3 1 3-16,0 0 0 0,-1 0-1 0,1 1 1 0,0 1-3 0,-1 1-1 15,1 0 0-15,-2 1 0 0,2 1 0 0,-2 0 1 0,1 1 2 0,-1 1-1 16,0 0 0-16,0 1-1 0,2 2 2 0,-4 2 3 0,1 0 4 0,-1 0 6 15,1 0 4-15,-2 3 3 0,0 2 3 0,-2 0 2 0,2 0 0 16,-3 1 1-16,2 2 0 0,-5 0 0 0,1 1 2 0,-2 1-2 0,-1 0 0 16,0 1-2-16,-1 0 0 0,0-1-1 0,-5 2-1 0,2-1-1 0,1-2-1 15,-3 3 0-15,1-3 1 0,-1-1 0 0,2 0 1 0,-6 0 5 0,6-1 8 16,-1-2 7-16,-1-1 8 0,1 0 6 0,1-2 5 0,0-2 8 16,0 1 7-16,2-3 9 0,4 0 7 0,-2 2 7 0,0-4 6 0,0-1 6 15,3 0 6-15,2-1-1 0,0 1-5 0,0-2-8 0,1-2-8 0,0 2-8 16,2-1-7-16,0-3-7 0,2 1-8 0,1-1-9 0,1-1-10 15,-1-2-8-15,2 1-8 0,3-1-8 0,-1-1-8 0,1 1-3 0,0-1-3 16,0 1 3-16,5-1 3 0,-4 0 3 0,1 3 2 0,1-2 4 0,0 2 4 16,0 0 2-16,-2 1 3 0,3 1 2 0,-2 0 4 0,2 0 1 0,-3 3 2 15,2 0 1-15,-1 0 2 0,-1 1-1 0,2 1 0 0,-1 1 0 16,-1 1-1-16,4-1-1 0,-4 3 0 0,3-2-2 0,-2 3-5 0,1-2-8 16,-1 2-12-16,2 1-11 0,0-1-14 0,0 0-15 0,-1 0-20 0,1 1-23 15,-2-1-25-15,3 1-37 0,-2 1-43 0,2-2-45 0,-2 1-51 0,3-1-72 16,-3-2-85-16,3 1-44 0</inkml:trace>
  <inkml:trace contextRef="#ctx0" brushRef="#br0" timeOffset="70676.5089">28432 1763 454 0,'-2'-3'534'16,"-2"-1"-63"-16,4 1-98 0,-1-2-76 0,1 1-67 0,0 1-39 16,0-2-23-16,0 3-17 0,1-3-12 0,-1 1-14 0,4 0-14 0,-2 0-15 15,1 1-18-15,1-1-13 0,0-1-14 0,0 2-10 0,0-2-11 0,3 0-7 16,0 1-6-16,1 1-8 0,-1-4-8 0,1 5-7 0,1-3-4 0,1 0-2 15,-1 2-3-15,0-1-1 0,3 1-3 0,-3 0-1 0,2 0-3 0,-1-1 1 16,-2 3-2-16,2 0 2 0,-2-1-1 0,2 2 2 0,-1 0-2 0,-1 0 2 16,-1 0 0-16,-1 2 0 0,1-1 0 0,-2 2 1 0,0 0 2 15,0 2 0-15,-2-2 1 0,1 1 0 0,-3 2 2 0,1 1 1 0,-1 2 1 16,-1-2 3-16,-1 1 3 0,-1 0 3 0,-3 1 2 0,2 2 1 0,-3-1-1 16,-3 0 4-16,1 2 0 0,0 0 0 0,-4-1 1 0,2 1 2 15,-3-1-1-15,0-1 1 0,0 2-2 0,1-2 0 0,-2 0-2 0,2-1-2 16,-2 0-1-16,3-2 0 0,-1 1 1 0,2-1 0 0,1-1 0 0,0 1 0 15,0-3 2-15,5 1 0 0,-1-2 0 0,0-1 1 0,2 1 3 0,-1-1-1 16,0 0 2-16,4-1 1 0,-1 1 1 0,1-2-1 0,0 0 1 0,1 0-3 16,2 0-6-16,0 0-6 0,0 0-5 0,1-2-5 0,0 1-5 15,3 1-4-15,-1-2-4 0,3 0-3 0,-1 2-3 0,2-1-2 0,1-1-2 16,-2 0-1-16,3 2 0 0,-2 0 1 0,0-3 4 0,0 3 5 0,0 0 3 16,0 0 2-16,0 3 2 0,-1-3 3 0,-3 2 2 0,4 1 2 0,-4 1 1 15,3-1 0-15,-4 0 2 0,2 4 0 0,-2-3 2 0,-1 3 0 0,2 0 3 16,-3 1 3-16,1 0 2 0,-3-1 7 0,1 2 4 0,-2-1 7 15,-2 1 5-15,1 0 8 0,-3 0 7 0,-3-1 7 0,1-1 10 0,-1 1 5 16,-3 0 5-16,0-1 4 0,-3-2 5 0,-1 2 1 0,-1-2 0 16,-2-2 0-16,1 1-4 0,-3-1-3 0,2-2-3 0,-4 2-9 0,-1-3-12 15,5 0-16-15,-5 0-20 0,1-3-23 0,2 2-22 0,-1-2-28 0,1-1-29 16,1 1-30-16,-1-4-33 0,3 2-65 0,-1-2-80 0,4-1-92 16,-1 1-98-16,5 0-55 0,-1-2-29 0</inkml:trace>
  <inkml:trace contextRef="#ctx0" brushRef="#br0" timeOffset="71326.4345">28955 1645 2 0,'0'-3'563'0,"0"-1"-16"0,0 1-32 15,0-2-92-15,0 2-121 0,0 1-75 0,0-1-49 0,0 1-28 16,0 0-18-16,0 1-14 0,0-3-11 0,0 4-13 0,0 0-17 0,0 0-15 16,0 0-16-16,0 0-14 0,0 0-15 0,0 0-11 0,0 0-9 0,0 2-6 15,-1 0-4-15,-1 1-3 0,1 2-1 0,1-3-1 0,-4 4 0 16,3 0 1-16,-3 1 0 0,0 3 4 0,-1 0 3 0,1 0 3 0,-1 2 5 0,-2 1 4 15,0 0 1-15,-1 1 2 0,0 1 0 0,0 2 1 0,-1-2-2 16,-1-1 0-16,0 0-1 0,0 1 1 0,2 0-2 0,-2-1 0 0,1-3-1 16,1 1-1-16,0-1-1 0,1-3 0 0,1 1 1 0,2-1 0 0,-1-1 1 15,1 0 2-15,0-2 3 0,0-2 2 0,3 2 3 0,1-2 3 0,-2 0 3 16,1-1 1-16,1-1 2 0,0-1 3 0,0 0 3 0,1 2 2 16,1-1 2-16,-1-1-1 0,3 0-1 0,-1 0-3 0,2-1-4 0,0-1-4 15,-1 2-6-15,5-1-6 0,0-1-9 0,-1 2-7 0,4-1-9 0,-1-1-9 16,0 2-10-16,5-1-7 0,-3 1-7 0,2-2-8 0,0 1-10 0,0 1-11 15,2-2-13-15,0 2-11 0,-3 0-8 0,2 0-9 0,1 0-5 0,-4 0-5 16,1 0-5-16,2 0-4 0,-3 0-2 0,-1 0-2 0,1-2-1 0,-1 2 6 16,-2-1 8-16,-1 1 12 0,1-1 16 0,-2 0 7 0,0-1 7 0,-4 1 12 15,1-3 18-15,1 1 17 0,-3-2 20 0,-1 3 16 0,0-3 16 0,-2 0 13 16,0-2 15-16,-2 1 10 0,0 0 7 0,-1-2 7 0,-1 1 7 16,1 0 13-16,-2-2 13 0,0-1 6 0,0 3 0 0,0-1 4 0,-2-2 2 0,2 1 5 15,0 1 3-15,0 1 3 0,1 0 2 0,-1 0 0 0,1 0 0 0,0 2-2 16,1 2-2-16,0-4-5 0,0 5-2 0,1-3-6 0,0 2-4 15,2 1-8-15,-1-1-8 0,1 3-13 0,0 0-10 0,0 0-12 0,0 0-11 16,0 0-10-16,0 0-10 0,0 0-5 0,-2 1-3 0,1 1-2 0,1 1 0 16,-2 1 0-16,0 1-2 0,1 2 1 0,-1 0-2 0,0 1 1 0,-2-1 2 15,3 3 1-15,-3 1 3 0,1-1 2 0,0 3 1 0,0 1 1 16,-2 1 0-16,0 0-3 0,-1 1-3 0,1 4-3 0,1-1 0 0,-1-2-10 16,-2 4-10-16,1 1-15 0,-2-2-18 0,0 3-24 0,0 0-28 0,2-2-36 15,-3 1-40-15,1 0-60 0,0 0-74 0,-1-2-89 0,0 0-99 16,1-2-56-16,0 3-37 0,1-5-12 0</inkml:trace>
  <inkml:trace contextRef="#ctx0" brushRef="#br0" timeOffset="73827.1158">26126 1506 181 0,'-2'0'182'0,"2"-2"-21"0,-1 1-16 0,1 1-12 16,-3-2-11-16,1 1-6 0,2 1-8 0,0-2-4 0,-1 0-5 0,-1 2-6 15,2-1-4-15,0 1-5 0,0-1-2 0,0-1-2 0,0 2-2 16,0-1-3-16,0 1-3 0,0 0-1 0,0-2-2 0,0 2-2 0,0 0 0 16,0 0-4-16,0-1-1 0,0-1-3 0,0 2 0 0,-1 0-3 0,1 0-3 15,0 0-4-15,0 0-4 0,0 0-4 0,0 0-5 0,0 0-4 0,0 0-3 16,-2 0-5-16,2 0-3 0,-3 0-5 0,3 0-2 0,0 0-3 0,0 0-2 15,0 0-2-15,-2 0-1 0,2 0-2 0,0 0 1 0,0 0-1 16,-1 0 2-16,1 0-1 0,0 0 1 0,0 0 1 0,0 0 1 0,0 0-1 16,-2 0 1-16,2 0 0 0,0 0 0 0,0 0 0 0,0 0 0 0,0 0-1 15,0 0-1-15,0 0 0 0,0 0 0 0,0 0-2 0,0 0 2 16,0 0-2-16,0 0 1 0,0 0-2 0,0 0 0 0,0 0 0 0,0 0-2 16,0 0 0-16,0 0 0 0,0 0 0 0,0 0-2 0,0 0 0 0,0 0-1 15,0 0-2-15,-2 0 1 0,2 0-2 0,0 0 0 0,-1 2-1 0,1-2-1 16,0 1 0-16,-2-1-1 0,2 0-1 0,-1 2-1 0,1-1-2 15,-2-1 0-15,0 2 0 0,2-1-1 0,-1 0 2 0,1 1 1 0,-5 0 2 16,4 1 3-16,-1 0 2 0,-1 0 2 0,0-1 3 0,0 3 2 0,-2 0 1 16,-2 0 2-16,1 0 3 0,2 3 4 0,-1-2 0 0,-2 1 2 0,-1 1 1 15,1-1 0-15,-1 2 0 0,0 0-2 0,-2 0 1 0,-1 3-1 0,3-1-1 16,-3-1-1-16,0 2-1 0,0 0 0 0,-1 1 0 0,-1 1-3 0,2 1-3 16,-3 0 0-16,1 0-3 0,0 1 0 0,1 1-2 0,-2 2-2 15,-1-3-2-15,2 2-1 0,1-1-1 0,-1 2 0 0,1-1-1 0,-1 0-1 16,-1 2 2-16,3-3-1 0,-1 1 3 0,2 0 1 0,-2 1 0 0,3-2 1 15,-2 0 2-15,1-1 2 0,2 0 0 0,-2 1 0 0,2-3 2 16,1-1 1-16,1-1 0 0,-2 2 1 0,2-4 0 0,-1 2 0 0,2-3-1 16,2 1 0-16,-2-3-2 0,1-1 0 0,3 1 0 0,-3-2 1 15,1 1 0-15,2-3 2 0,-3 1 1 0,3-1 1 0,1 0 2 0,-2-1 3 16,0-2 3-16,2 2 2 0,0-2 3 0,0 0 4 0,0 0 3 16,0 0 3-16,0 0 1 0,0 0-1 0,0-2-4 0,2 2-5 0,0-2-7 15,-1-1-7-15,1 0-8 0,1-1-10 0,0-1-9 0,1-3-9 0,1 1-13 16,0 0-11-16,2-2-11 0,-1-1-13 0,1-2-8 0,2-1-8 15,-1 0-2-15,1-2-2 0,4 0-3 0,-4-2-2 0,3 0 2 0,-2 0 4 16,3-1 4-16,1 0 4 0,-3-2 5 0,2 1 3 0,1 0 7 0,-1 0 7 16,1-2 8-16,-1 3 8 0,-1 1 8 0,1-2 7 0,0-1 8 15,-1 3 8-15,0 0 6 0,0 0 4 0,-1 0 5 0,-1 0 4 0,1 2 7 16,-3 1 9-16,0-2 4 0,1 1 0 0,-1 0 3 0,-2 2 2 0,1 1 3 0,-1-1 4 16,2 1 1-16,-4 0-2 0,1 1-4 0,2 0-4 0,-2 1-1 15,-1 0 4-15,2 1-2 0,-1-1-4 0,0 0-4 0,0 1-3 0,0 0-1 16,-1 1-2-16,1-1-2 0,-1 2-2 0,0-1 0 0,1 0 1 0,-2 3 2 15,2-2 2-15,-2 2-2 0,0 0-4 0,1-2 1 0,-1 5 3 16,1-2 1-16,-3 0 2 0,1 2-1 0,0-1 1 0,-1 1-2 0,1-1-3 16,-2 3-1-16,0 0 0 0,0 0-1 0,0 0-2 0,0 0-1 0,0 0-2 15,0 0-3-15,0 0-1 0,0 0-3 0,-2 2 1 0,1-1-2 16,-3-1-2-16,3 2 0 0,-1-1-1 0,-1 2-1 0,1-2-1 0,1 1 2 16,-4 1 3-16,4 0 3 0,-1-1 2 0,-1 5 2 0,0-2 2 0,0 0 2 15,-1 3 0-15,1 0 1 0,-2 0 1 0,2-2 2 0,-3 5 1 0,0-2 1 16,-1 2 0-16,2 1 1 0,-1 0-2 0,-1 2 0 0,-2-1-1 0,1 0 0 15,-1 2-1-15,1 2-2 0,-1 0 1 0,1-3 0 0,-5 4-1 16,4 1-2-16,-4-4-1 0,4 4 1 0,-3-1-2 0,0 1-1 0,1 0 0 16,-1 0-2-16,0-1-1 0,1 1 0 0,1 0-2 0,0-2 1 0,-2 1-2 15,3 0 2-15,-4 1 0 0,4-2-1 0,-4 1 3 0,4-2-1 0,1 1-1 16,-3-2-4-16,1 0-6 0,2-2-3 0,0 2-8 0,-1-3-8 16,3 0-8-16,-2 0-15 0,3-4-18 0,-4 1-26 0,4-2-30 0,0 0-42 15,2 0-49-15,-2-1-70 0,2-1-80 0,-1 0-57 0,3-3-45 16</inkml:trace>
  <inkml:trace contextRef="#ctx0" brushRef="#br0" timeOffset="75111.4679">26404 1464 91 0,'0'0'122'0,"0"-1"-2"16,0-2-2-16,0 3-1 0,0 0 0 0,0 0 0 0,0 0-1 0,0 0-2 15,0 0 0-15,0 0-2 0,0 0-2 0,0 0-5 0,0 0-3 16,0 0-6-16,-1 0-3 0,-1 3-9 0,0-2-8 0,1-1-8 0,-2 1-11 16,0 1-9-16,1-1-9 0,-1 3-8 0,0-1-2 0,0-1-5 0,-1 1-1 15,1 2-3-15,0 1-3 0,0-1-1 0,-3 5-3 0,3-3 1 0,-4 3-1 16,2 2 3-16,1 0 3 0,-3 1 2 0,-2 2 3 0,3-1 2 15,-2 3-1-15,-1-1-2 0,0 1-1 0,0 0-4 0,-1 3-3 0,-1-1-1 16,2 0-4-16,-1 1-2 0,-2-1-2 0,2 3-2 0,0-3-2 0,0 0-1 16,-2 3-1-16,3-5-2 0,-4 2 0 0,4 1 0 0,-4-1 1 0,4-1 1 15,1 0 1-15,-3-1 1 0,1 1 0 0,1-1 2 0,1-2-1 16,-1 0 1-16,1 0 2 0,-2-2 0 0,2-1 0 0,0 0 3 0,4 0-1 16,-1-3 0-16,-2 0 0 0,4-1 0 0,-3 0 0 0,5-3-1 0,-4-1-2 15,3 3 1-15,0-4-2 0,1 0 1 0,-1-1-1 0,2 0 3 16,0-2 2-16,0 0 2 0,0 0 4 0,0 0 2 0,3-1-3 0,-1 0-5 15,1-2-3-15,1-1-5 0,0 1-2 0,1-2-3 0,-1 0-5 0,1-4-5 16,2 2-6-16,-2-1-7 0,4-2-8 0,-1 0-10 0,0-1-9 0,1-1-8 16,2-3-2-16,-1 2 0 0,4-2-3 0,-5-2-2 0,4 2-2 15,1-2 0-15,-1-1 5 0,1 0 5 0,-1 0 5 0,2-1 3 0,-2-1 4 16,0 2 9-16,3 0 5 0,-3-1 7 0,1 0 5 0,-2 1 8 16,1 2 4-16,-4-1 8 0,1 0 6 0,1 2 10 0,-3 1 1 0,0-1 2 0,0 1 3 15,-1 2 4-15,0-1 4 0,-1 2 4 0,1 1 1 0,-1 0-2 16,-2-2 3-16,1 5 3 0,-2-2 2 0,2 0 1 0,-1 2 1 0,-1 0-2 15,2 0 1-15,-3 3 3 0,1-3 0 0,-1 4-3 0,0-4-4 0,-1 4-5 16,2-2-2-16,-1 3 1 0,0-3-5 0,-1 3-5 0,-1-1-1 16,2-1-1-16,0 1-2 0,-2 0-4 0,1 1-4 0,1 1-5 0,-2 0-3 15,0-2-2-15,0 3-1 0,0 0 0 0,0 0-1 0,0 0 0 0,0 0-3 16,0 0-3-16,0 0-4 0,0 0-4 0,0 0-3 0,0 0 0 0,0 0-2 16,0 3 1-16,-3-3-2 0,1 1 0 0,0 0 2 0,1 1 0 0,-3 1 4 15,3 2 2-15,-1 0 4 0,-1-1 2 0,0 1 7 0,-1 2 5 16,-1 1 5-16,2 0 3 0,-2 1 1 0,0 2 2 0,0 0 3 0,-1 3 2 15,-2 0 0-15,2-1-2 0,-4 2 1 0,-1 1 0 0,3 1-3 0,-1 2 0 16,-4-2-4-16,2 3-3 0,0 1-3 0,-2-1-6 0,1 0-4 0,-2 1-6 16,2 1-3-16,-3 0-4 0,4-1-2 0,-2-1-1 0,0 2 1 15,0-3-2-15,0 2 0 0,1-1 2 0,3-1 1 0,-4-1 0 0,4-2 2 16,1 1 3-16,-2-2 5 0,1 0 4 0,2-3 4 0,1 0 2 0,-2-1 2 16,4-1-2-16,0-3 1 0,0 1-1 0,0 0 0 0,3-4-2 15,-1 1 0-15,0-1 0 0,2-1 2 0,0-1 1 0,0-1 1 0,0-1 0 16,0 0-2-16,4-1-4 0,-3-1 0 0,3 1-3 0,-1-2-1 15,2 0-1-15,-2-4-3 0,3 4-3 0,-1-4-2 0,1-1-2 0,0 1-3 16,1-2-7-16,0 0-2 0,0-1-3 0,-1-2-2 0,2 0 0 16,1-1-2-16,-1-4-1 0,0 3-6 0,1-1-8 0,1-1-6 0,-2 0-3 0,4-5-6 15,-2 3-6-15,2-1-7 0,-3 0-6 0,5-3 0 0,-3 2 3 16,2-3 6-16,-4 3 8 0,4-5 6 0,0 3 7 0,-4-1 8 0,5-1 12 16,-4 2 11-16,-1 0 12 0,4-3 14 0,-5 4 17 0,1 0 15 0,1 1 19 15,-2 0 5-15,0 3-1 0,-2 1 0 0,1 1-2 0,-2-1 1 0,0 5 1 16,0-1 2-16,-2 1 1 0,2 3 1 0,-2-1-3 0,1 1-4 15,-2 1-3-15,0 0-8 0,-1 2-7 0,1 0-4 0,0 3-1 0,-2-1-2 16,0 2-2-16,0-3-4 0,0 4-3 0,0 0-6 0,0 0-9 16,0 0-6-16,0 2-4 0,-2 0 1 0,0-1 3 0,-1 2 3 0,1-1 3 0,0 5 3 15,0-1 6-15,-1 1 1 0,0 2 1 0,0 1 4 0,-1 0 2 16,0 2 6-16,-1 0 7 0,-3 2 3 0,4 1 3 0,-3 0-2 0,1 1-2 16,-1 1-4-16,-2 0-3 0,1 0-3 0,-2 0-3 0,1 1-2 0,0 1-2 15,1 0-4-15,-5-2-1 0,4 3-3 0,-1-2-4 0,-1-1-1 0,2 1-3 16,-3 0-2-16,2 2 0 0,2-1-2 0,-2-3 0 0,-1 0 0 15,2 2-2-15,0 0-1 0,0-3 2 0,0 2 1 0,-1-1 0 0,2-1 2 16,-1 2 2-16,1-2 0 0,0 0 3 0,0 0-1 0,-1-2 2 0,1 2-1 16,1-1 3-16,1-1 0 0,-2-1 1 0,0 2-1 0,3-4 2 15,-1 2 0-15,0-1 0 0,1-1-1 0,0-2-1 0,1 1 0 0,0-2-2 16,-1 1 0-16,2-4-3 0,-1 2-1 0,2 1 0 0,-1-5 2 16,3 1 0-16,-1 1 4 0,1-4 4 0,0 0 0 0,0 0 1 0,0 0-5 15,0 0-1-15,1 0-4 0,2 0-4 0,-1-4-4 0,2-1 0 16,-1 0-7-16,2 0-5 0,-1-2-10 0,0-1-11 0,1-1-14 0,3 0-18 15,-2-2-14-15,1-1-16 0,2-2-14 0,0 0-17 0,-1-1-20 0,2-1-22 16,1 0-22-16,0-5-20 0,0 2-25 0,2 0-27 0</inkml:trace>
  <inkml:trace contextRef="#ctx0" brushRef="#br0" timeOffset="75426.8205">26524 1392 136 0,'0'-3'136'0,"-1"-1"-20"0,1 4-21 0,-2-2-16 0,0 2-17 0,1 0-13 15,-2 2-10-15,2-2-11 0,-3 4-9 0,1-1-8 0,2 2-7 0,-3-1-7 16,3 2-2-16,-2 0-3 0,-1 1 1 0,1 2 6 0,-2 0 9 0,1 1 5 16,1 0 3-16,-2 0 2 0,0 2 0 0,-1 0-1 0,1-1 0 15,-1 2-1-15,1-1-2 0,-1 2 2 0,-1-1 2 0,2 1 2 0,-4 1 4 16,1-1-1-16,2 1 1 0,-1-1 0 0,-2 1-1 0,1 2 2 0,-1-3 1 16,1 1 0-16,-2 2 1 0,2-1 1 0,0 1 2 0,-2-2 1 15,2 2-1-15,-2-2-2 0,-1 0-3 0,3 1-1 0,-1-1-2 0,0 1 1 16,0-2-3-16,1 0 0 0,0 0 0 0,-1 0-1 0,1 0-1 0,2-3-1 15,-2 3-2-15,3-3-2 0,-3 0 2 0,0 1-1 0,3-3-1 0,1-1-1 16,0 1 0-16,-1-1-2 0,1-1 0 0,3-3-1 0,-3 3 1 16,3-3 0-16,-1 0 1 0,1-2 3 0,1 1 1 0,-2 0 0 0,2-1 2 15,0-2 2-15,0 0 4 0,0 0-2 0,0 0-4 0,2-2-6 16,-1 2-6-16,1-3-12 0,-1 1-11 0,3-1-18 0,-3 1-20 0,3-4-34 0,0 1-38 16,-1-1-54-16,0 0-58 0,2-2-76 0,0 0-84 0</inkml:trace>
  <inkml:trace contextRef="#ctx0" brushRef="#br0" timeOffset="85609.826">29172 967 47 0,'0'0'107'0,"-2"0"3"0,2 0 0 0,0-1-1 0,0 1-2 0,0 0-4 15,0 0-4-15,0-2-4 0,0 2-3 0,0 0-2 0,0 0-2 0,0 0 0 16,0-1 0-16,0 1 1 0,0 0 1 0,0-2 0 0,0 1 0 16,0 1-2-16,0-3 0 0,0 3-3 0,0-2-6 0,0 0-4 0,0 1-4 15,0 0-4-15,0 0-3 0,0-1-2 0,0 1-5 0,0-3-4 0,0 3-4 16,0 1-4-16,2-2-4 0,-2 0-4 0,2-1-4 0,-2 3-5 0,0-2-2 15,1 0 0-15,1 1-2 0,-1-1-3 0,-1 2-3 0,2-2-6 0,0 2-2 16,-2 0 1-16,1-3-1 0,1 3-2 0,1-2-5 0,0 0-6 0,-2 2-5 0,3-3-4 16,0 3-1-16,0-3-4 0,1 1-2 0,-1 1-4 0,5 0 1 15,-2-2-1-15,1 3 1 0,0-3-3 0,3 3-2 0,-2-2-1 16,1 1 3-16,1 1 5 0,-2-2 4 0,3 0 3 0,-2 2 0 16,0-1 2-16,0 1 0 0,-1 0 1 0,0 0 2 0,-1 0 1 0,2 0 0 15,-2 0 2-15,0 0-1 0,-2 1-1 0,2-1 2 0,-2 2 0 0,0 0 1 16,-1 1-1-16,0-3 2 0,-2 3 2 0,3 1 0 0,-3-1 1 0,1 0 1 15,1 0 0-15,-2 1 1 0,-2 1 3 0,3 0 1 0,-3 0 5 0,1-1-1 16,-1 2 0-16,4-1 1 0,-4 2 1 0,1 0 1 0,-1 1-1 0,3-2 2 16,-3 4-2-16,-1 0 2 0,2-3-1 0,0 3 1 0,-2-1-2 0,1 2-1 15,1-1 0-15,-2 2 0 0,1 1-1 0,-1-1 0 0,2 0 0 0,0 1 1 16,-2 0-1-16,1 2 0 0,1 0 2 0,-2 0-2 0,0 2-1 16,0-2 0-16,0 3 0 0,0-1 1 0,0 3 0 0,-2 0 0 0,1-1 0 0,1 4-1 15,-2-2 0-15,0 1 0 0,2 3 0 0,-1 0 0 0,-1-1-2 0,1 2 0 16,-3-1 1-16,3 0-2 0,-1 3 0 0,0-5-1 0,-1 2-2 15,3 2-2-15,-1-4 0 0,-4 1-2 0,4 1 0 0,-1 0-1 0,1-4-3 16,-3 4 0-16,3-4-1 0,-1 2 0 0,1-2 0 0,-3 0-3 0,3 0-3 0,-3 0 2 16,3-2 1-16,-1 1 2 0,1-1 2 0,-4-1 1 0,4 0 2 15,-1 1 1-15,1-3 2 0,-3 0 0 0,3 1 2 0,-3-3 0 0,1 2 1 16,2-3 2-16,-3 1 2 0,3-1 0 0,-1-1 0 0,1-2-2 0,-4 0 0 16,4-1 1-16,-2-2 0 0,1-1 0 0,0 0 4 0,1-1 2 0,-3-1 4 15,4-1 3-15,-3 0 5 0,2 0 3 0,-1-1 5 0,0-2 3 16,-1 2 1-16,-3-2-9 0,1 0-15 0,-3-2-29 0,-1 2-38 0,-4-3-59 15,1-2-69-15,-6 1-110 0,1-1-129 0,-4-1-80 0,-2 0-50 0,-1 0-31 16</inkml:trace>
  <inkml:trace contextRef="#ctx0" brushRef="#br0" timeOffset="87426.5325">29974 777 54 0,'-2'-4'616'0,"0"-3"12"0,2 2-41 16,-1 0-66-16,1 2-106 0,-2 0-124 0,1-2-75 0,1 2-47 0,-2 0-30 16,0 2-20-16,2-1-15 0,0 1-12 0,0 1-17 0,0 0-19 15,0 0-19-15,0 0-18 0,0 0-14 0,0 0-13 0,0 0-10 0,0 0-8 16,0 1-4-16,0 1-3 0,0-1-1 0,0 2 2 0,-1 0-1 15,1 2 2-15,-2-2 1 0,1 3 1 0,1-1 3 0,-2 4 3 16,0-2 4-16,2 3 4 0,-1-3 5 0,-3 3 4 0,3 0 3 0,-2 1 4 16,2-1 0-16,-3 3 0 0,3-4-2 0,-2 4-2 0,-1-1-7 0,1-1-7 15,0 2-11-15,0 1-13 0,-1-2-14 0,0 0-16 0,3 1-17 0,-4-2-19 16,2 3-23-16,-1-1-28 0,0-1-31 0,0 1-32 0,1-1-44 0,0-1-46 16,-3-1-67-16,3 2-74 0,0-4-43 0,-1 1-25 0</inkml:trace>
  <inkml:trace contextRef="#ctx0" brushRef="#br0" timeOffset="87753.0778">30125 778 310 0,'5'-2'575'0,"-4"-3"-2"15,1 0-94-15,-1 2-139 0,3 0-95 0,-3 2-73 0,1-2-42 16,0 0-26-16,1 3-22 0,0 0-17 0,2-2-17 0,-2 2-20 0,1 0-16 15,1 0-13-15,-2 2-9 0,4-2-7 0,-2 0-3 0,-2 3-3 16,3 1 1-16,-3 0-1 0,2 1 2 0,-2-1 2 0,-1 3 0 16,1-2 1-16,-3 2-2 0,0 1 2 0,0 0-1 0,-3 1 1 0,-1 0 0 15,0 1 0-15,-1 2 0 0,-3 0 3 0,2 0 0 0,-2-2 3 0,0 2 0 16,-5-3 2-16,4 4 2 0,-4-1 4 0,4 0 3 0,-3-2 4 0,2 0 3 16,2-3 3-16,-2 2 2 0,2-1 1 0,-1-1 1 0,2 0 0 0,1-2 1 15,1 0 0-15,-1-3 2 0,5 3 1 0,-2-2-1 0,-1 1-2 0,4-3-1 16,-1 1-4-16,1-2-1 0,1 1-3 0,-1 0 2 0,4-1 2 15,-1 1-2-15,1-1-4 0,1 0-6 0,1 0-10 0,1 0-9 0,2 0-12 0,0 0-12 16,3 0-15-16,-3 0-16 0,4 0-19 0,0 0-27 0,-1 0-31 0,1 0-39 16,1 0-42-16,-1 0-50 0,-1-1-53 0,6 1-61 0,-5-2-66 0</inkml:trace>
  <inkml:trace contextRef="#ctx0" brushRef="#br0" timeOffset="88159.2189">30343 792 85 0,'-3'-4'605'0,"2"-1"10"0,-2 0-68 0,3 3-101 0,-2-1-95 0,0-1-92 15,2 1-58-15,0 0-40 0,2 1-29 0,0 1-24 0,-2-3-22 16,3 4-17-16,-2 0-21 0,4-3-20 0,-4 3-14 0,4 0-12 0,-2 0-8 16,4 0-5-16,-2 0-5 0,-1 0 0 0,4 0-2 0,-2 0 1 15,1 0 2-15,-1 0 0 0,2 3 3 0,-3-3 1 0,1 0-2 16,0 3 1-16,-1-2-1 0,1 0-2 0,-3 1-1 0,2 1 0 0,-2-1 0 15,-1-1 0-15,0 3-1 0,-1-4 0 0,-1 3 0 0,2-1 1 16,-2 0 2-16,0-1 1 0,0 1 3 0,-2 0 4 0,2 3 2 0,-1-3 3 16,1-1 2-16,-2 3 0 0,0-1 0 0,2 0-1 0,-1 1 2 15,-1 0-1-15,1-1 0 0,1 2-3 0,-2-3-4 0,0 3-3 16,2-3-6-16,0 5-4 0,0-3-6 0,0 1-4 0,0 2-6 0,2-3-3 16,0 1-4-16,1 0-1 0,-2-2-4 0,3 4 0 0,-3-4 1 0,2 2 0 15,1 0 3-15,-1-1 5 0,1 0 4 0,-1 3 6 0,1-1 4 0,-1-1 6 16,-2 2 4-16,1-2 4 0,0 2 3 0,-1 0 2 0,-1-4 2 0,2 2 1 15,-2-1 2-15,0 1 0 0,-2-1-1 0,2 2 0 0,-1-2-2 0,-1 1 1 16,-1 0 1-16,0-1-1 0,-1 2 1 0,-3-1-1 0,2 0 1 0,-1 0-2 16,-1-1-4-16,1 1-4 0,-3-3-7 0,-1 3-9 0,2-2-15 0,-1 0-18 15,1 1-18-15,0-1-14 0,0 0-17 0,-1 0-19 0,2-2-29 0,1 2-38 16,1-3-52-16,0 0-61 0,1 0-65 0,1 0-63 0</inkml:trace>
  <inkml:trace contextRef="#ctx0" brushRef="#br0" timeOffset="88559.3032">30591 763 77 0,'0'-3'625'15,"0"2"2"-15,-1-2 1 0,1 3-90 0,-2-3-137 0,0 3-99 16,2 0-84-16,0 0-57 0,0 0-44 0,0 0-31 0,0 0-28 16,-1 3-20-16,-2-3-19 0,3 3-14 0,0-2-13 0,0 2-5 0,0 0-5 15,0 2-2-15,0 0 0 0,0-1 0 0,0 1 2 0,0 2 4 16,3-1 4-16,-2-1 4 0,-1 3 1 0,2 0-1 0,0-1 0 0,-2 1-4 15,1-1-6-15,-1 3-6 0,4-3-5 0,-3 0-6 0,2 1-6 16,-1-3-4-16,0 3-6 0,1-2-3 0,0-2-2 0,0 3-3 0,2-4-1 0,-2 1 0 16,0 0 2-16,2 0 2 0,-2-1 2 0,2-1 4 0,1-2 3 15,0 3 5-15,-1-3 7 0,1 0 2 0,-1-3 1 0,2 3 3 0,0-4 2 16,1-1 5-16,-1 1 5 0,1 0 6 0,-2-2 8 0,0 1 9 0,0-2 8 16,-1 1 9-16,3-1 9 0,-2-1 9 0,-1-1 7 0,0 2 9 15,0 0 14-15,-2-1 11 0,0 0 7 0,-1 5 4 0,-1-2 3 0,1-1-1 16,1 3-4-16,-3 0-4 0,0 0-5 0,0 1-10 0,0 1-10 15,0 1-10-15,0 0-11 0,0 0-16 0,0 0-17 0,0 0-12 16,0 0-11-16,-3 1-7 0,1 3-6 0,1-1-3 0,-2 0-3 0,-1 1 0 16,3 2-2-16,-4-1 4 0,2 5 1 0,-2-2 7 0,-1 1 4 15,0 1 7-15,1 0 6 0,0 0 2 0,-2 0-1 0,3-2-2 0,-4 5-7 0,2-1-10 16,1 0-16-16,-3 0-17 0,0-1-19 0,4 1-24 0,-1-1-27 0,0 1-38 16,0 0-42-16,0 1-52 0,-1-1-52 0,0-2-76 0,3 1-85 0,-2-1-49 15,2 0-33-15</inkml:trace>
  <inkml:trace contextRef="#ctx0" brushRef="#br0" timeOffset="88835.0498">31124 738 65 0,'0'-3'650'0,"0"-2"12"0,0 2-16 0,0 1-27 15,0 0-110-15,0 1-154 0,0-1-93 0,0 2-64 0,0 0-41 0,0 0-31 16,0 0-30-16,0 0-25 0,0 0-22 0,0 2-21 0,0-1-16 16,0 2-12-16,0-1-8 0,-1 3-5 0,1 0-3 0,-2 1-2 15,1 0-1-15,-1 0 1 0,0 4 2 0,1 0 4 0,-3-1 4 0,1 3 5 16,0-2 5-16,0 2 2 0,-3 0 3 0,3 1-1 0,-2 1-4 0,-2 0-8 16,3-1-6-16,-1-2-7 0,-3 2-9 0,3 1-9 0,1-4-14 0,-1 2-14 15,0 0-20-15,0-2-20 0,-1 1-26 0,3-1-28 0,0 0-36 0,-2 0-45 16,2-1-46-16,-2-1-50 0,2-1-62 0,1 0-70 0,-1-1-50 0,3-3-39 15,0-3-15-15</inkml:trace>
  <inkml:trace contextRef="#ctx0" brushRef="#br0" timeOffset="89143.2078">31020 670 245 0,'-3'-4'566'0,"1"1"-34"0,0 1-52 0,1 1-96 0,-4-1-120 0,4 1-78 15,1 1-59-15,0 0-38 0,-3 1-28 0,1 1-22 0,0-1-17 16,1 2-13-16,-2 0-12 0,-1 1-9 0,3 1-7 0,-1 0-5 0,1 2-2 16,-3 1-1-16,4-1 1 0,-1 0 0 0,1 1 2 0,-2 1-2 15,-1-1-1-15,3-1-1 0,0 1-1 0,0-2 0 0,3 2-1 16,-1 1 1-16,-1-4 2 0,1 0 3 0,0-3 6 0,1 3 6 0,0-2 4 16,2-1 8-16,0 0 6 0,-1-2 6 0,2 0 1 0,1 0 4 15,-2-4 4-15,3 3 6 0,-1-1 7 0,1-3 3 0,-1 1 3 0,1 0 4 16,-3 0 6-16,2-3 2 0,-2 1-1 0,0-1-3 0,-2 2-1 15,0-1-1-15,-1 0 0 0,-1 2-3 0,1-1-6 0,-2 3-9 16,0-3-8-16,0 2-11 0,-2 1-12 0,2 0-16 0,-1-1-21 0,-1 3-21 16,0 0-20-16,-1 0-27 0,-2 3-30 0,1-1-40 0,0 0-43 0,-1-1-54 15,1 4-59-15,-1-1-67 0,2 2-71 0,-2 0-40 0</inkml:trace>
  <inkml:trace contextRef="#ctx0" brushRef="#br0" timeOffset="89459.3206">31326 940 232 0,'-1'0'600'0,"-1"0"5"0,1-2-66 0,-3 2-102 16,3 0-103-16,1 0-102 0,-2 0-67 0,2 0-49 0,0 0-33 0,0 0-22 16,-1 2-20-16,1-2-17 0,-3 0-14 0,1 2-13 0,2-1-7 0,0 3-6 15,-1-1-3-15,1 0 0 0,0 1 0 0,0 0-1 0,0 1 4 0,0-1-1 16,0 1 2-16,0 1 3 0,0-2 2 0,0 2-1 0,1-1 0 15,-1 0-1-15,2 0-2 0,1-1 0 0,-3 1-1 0,1-2 2 0,1 1 0 0,-1-1 3 16,3-2 4-16,-3 0 4 0,1 0 6 0,-1-1 3 0,3 0 6 0,-3 0 3 16,3 0 6-16,-1-1 6 0,0 0 6 0,1 0 5 0,-1-2 4 15,1-1 3-15,-1 1 4 0,0-2 1 0,0 1 2 0,1-1 1 0,-3 2-1 0,1-4-1 16,-1 2-6-16,1 0-4 0,1-1-7 0,-3 1-8 0,0-1-11 0,0-1-10 16,0 2-13-16,0 0-11 0,0-2-14 0,-3 2-19 0,1 0-20 15,1 1-22-15,-1-3-24 0,1 4-24 0,-3-2-28 0,1 0-31 16,0 2-54-16,0 0-64 0,-1-1-80 0,1 2-84 0,-1 0-51 15,1-1-36-15</inkml:trace>
  <inkml:trace contextRef="#ctx0" brushRef="#br0" timeOffset="89677.0885">31527 836 472 0,'-4'-1'641'0,"2"-3"-23"16,1 4-40-16,-1-3-104 0,0 3-137 0,2 0-85 0,0 0-60 0,0 0-44 16,0 0-32-16,2 0-31 0,0 0-29 0,1 0-31 0,-2 0-27 15,5 0-24-15,-3 0-21 0,2 0-20 0,-2 0-19 0,2 0-20 16,2 0-20-16,-1 0-20 0,0 0-20 0,1 0-23 0,-1 0-26 0,0 0-31 16,2 0-31-16,-2 0-33 0,1 0-30 0,-2 0-51 0,-1 0-62 0,2 0-33 15</inkml:trace>
  <inkml:trace contextRef="#ctx0" brushRef="#br0" timeOffset="89842.4773">31513 918 299 0,'0'0'346'0,"0"0"-48"0,0 0-39 0,0 0-28 0,2 0-20 16,1 0-16-16,0 0-15 0,0 0-14 0,5 0-13 0,-3 0-16 0,1-2-19 16,1 2-17-16,2-2-16 0,-1 1-19 0,1 1-21 0,2-2-22 0,-1 1-22 15,-1 1-26-15,5-1-31 0,-2-2-20 0,-1 3-20 0,1-3-23 0,1 3-24 16,-1-3-38-16,3-1-46 0,-1 2-45 0,-1-3-46 0,0-1-62 15,0 0-72-15,0 1-34 0</inkml:trace>
  <inkml:trace contextRef="#ctx0" brushRef="#br0" timeOffset="90048.8917">31800 732 169 0,'0'-2'401'0,"0"2"-47"16,-1-2-44-16,1 2-35 0,0 0-28 0,-3 0-23 0,3 0-21 0,-3 0-17 15,1 2-21-15,2 0-20 0,-1-2-20 0,1 1-20 0,-2 1-21 16,1-2-15-16,1 1-13 0,-2 2-9 0,0-1-10 0,2 1-7 0,-1-1-8 16,1 3-4-16,0 0-4 0,0-1-3 0,-2 2-2 0,2 1 1 15,-2 1 0-15,2 1 3 0,-1-1 1 0,1 1-5 0,-3 1-7 0,1 1-13 16,-1 0-14-16,-1 1-22 0,0 2-28 0,-1-2-42 0,-3 3-50 0,4-1-61 16,-5 1-68-16,0-1-86 0,1 1-97 0,0-4-54 0,-4 3-36 0</inkml:trace>
  <inkml:trace contextRef="#ctx0" brushRef="#br0" timeOffset="90625.3677">32291 678 74 0,'0'-7'584'15,"3"3"12"-15,-2 0-65 0,1-1-105 0,0 0-80 0,1 3-70 16,-3-1-43-16,1 0-31 0,1 0-25 0,0 1-18 0,-2 2-18 0,1-5-18 16,1 5-19-16,-2 0-22 0,0 0-19 0,0 0-18 0,0 0-18 15,0 0-16-15,0 0-13 0,-2 0-11 0,1 3-8 0,-1-1-5 0,0 0-4 16,-1 3-4-16,-2-3-1 0,2 2-1 0,-2 3 0 0,-4 0 3 0,1 1 1 15,0-2 4-15,-3 6 4 0,2-2 5 0,-4 2 4 0,1 0 1 16,-1 0 3-16,-3 0 0 0,3 0 0 0,-1 2 2 0,0-1 2 0,3-1 0 16,-3-1 0-16,2 1 0 0,2-2-1 0,0-1 1 0,2 0-1 0,1-2 1 15,0 1 1-15,2 0 3 0,0-2 2 0,2-2 4 0,0-1 2 0,1 0 3 16,1 0-1-16,1-2 2 0,0 3 0 0,1-4 0 0,1 1 4 0,0 1 4 16,1-2 2-16,2 0 3 0,-1 0 2 0,5 3-2 0,0-3-1 0,-1 0-6 15,2 0-3-15,3 3-7 0,-2-3-6 0,3 0-3 0,3 0-9 0,-2 0-7 16,0 0-10-16,3 0-14 0,-2 0-16 0,2 0-15 0,-1 1-17 0,-1-1-19 15,3 1-16-15,-3 1-17 0,1-2-18 0,-3 1-19 0,2 1-23 0,-3 1-23 0,1-1-19 16,-2 0-20-16,-2 1-21 0,1-3-21 0,-3 2-43 0,0-2-53 0,-1 2-27 16</inkml:trace>
  <inkml:trace contextRef="#ctx0" brushRef="#br0" timeOffset="90842.2081">32437 753 182 0,'-1'-3'435'0,"-3"-3"-21"0,2 1-53 0,-1 1-54 0,1-1-52 0,1 2-38 15,-3 1-27-15,3-1-18 0,-3-1-13 0,4 3-15 0,-1 1-15 0,1-2-15 16,0 2-16-16,0 0-17 0,0 0-16 0,0 0-16 0,-2 2-15 16,1-2-10-16,1 1-10 0,-2 1-4 0,0 0-4 0,1 1 0 0,-3-1-1 15,2 3 1-15,0-1 1 0,1 2 1 0,-3 0-1 0,1 2 2 16,0 0 3-16,0 4 0 0,-2-3 3 0,-1 3 2 0,0 1 2 0,1 2 0 0,0-1 0 16,-1 3 0-16,1 2-2 0,-3-2 0 0,2 1 1 0,-2 3-2 15,1 0-4-15,0 2-8 0,0 0-11 0,1 1-16 0,0-1-17 0,-4 3-27 0,6 0-28 16,-4-2-43-16,3 6-46 0,-2-4-76 0,0 0-89 0,-1 2-86 15,0-2-86-15,0-2-44 0,-1 3-22 0</inkml:trace>
  <inkml:trace contextRef="#ctx0" brushRef="#br0" timeOffset="91508.8176">29849 1663 301 0,'-3'-2'448'16,"3"1"-68"-16,-2 0-62 0,0 1-57 0,2-3-34 0,-1 3-27 15,1 0-17-15,0-2-12 0,0 1-10 0,0 1-9 0,0 0-10 0,0-2-12 0,0 2-7 16,-2-1-6-16,2 1-6 0,0 0-8 0,0 0-9 0,0 0-8 16,0 0-10-16,-2 0-8 0,2 0-10 0,-1 1-7 0,1 1-9 0,-2-2-8 15,1 1-8-15,1 1-7 0,-2 1-6 0,0-2-7 0,2 2-1 0,-1 2-4 16,-3 0-3-16,2 0-1 0,0 2 0 0,1 1 0 0,-3 1 0 0,3 0 2 15,-2 1-2-15,-1 3-4 0,3-1-5 0,-2 2-6 0,-1 1-13 0,0-2-16 16,-1 2-21-16,0 1-27 0,2 0-30 0,-2 1-32 0,2 0-39 0,0-1-39 16,0 2-46-16,0-3-51 0,-2 2-69 0,4-2-79 0,1 1-55 0,0-2-38 15</inkml:trace>
  <inkml:trace contextRef="#ctx0" brushRef="#br0" timeOffset="91876.0143">30061 1685 214 0,'1'-9'600'0,"1"4"5"0,-1-2 4 16,-1 2-106-16,5-1-159 0,-4-1-105 0,1 3-79 0,1 0-45 0,0-1-29 0,1 0-20 16,-1 3-13-16,2-2-15 0,-1 0-15 0,2 3-15 0,-1-3-15 0,2 4-11 15,-1-3-11-15,0 3-6 0,0 0-4 0,1 0 0 0,-1 0 1 0,1 3 0 16,-3-1-1-16,2 1 1 0,-1 1 0 0,-2-1 2 0,1 0 3 0,-1 4 2 15,-3-3 1-15,1 3 2 0,-1 1 2 0,-1-1 3 0,-1 3 1 16,-1 0 3-16,0-1 0 0,-4 2 3 0,0-1 4 0,-3 2 2 0,2 0 2 16,-3 1 1-16,2-1 2 0,-3 3 1 0,0-4 4 0,1 1 6 0,0 0 4 15,-2 1 5-15,4-1 3 0,-1-4 3 0,-1 2 0 0,5-2 3 0,-2 1 2 16,0-3 1-16,2-1 2 0,1 0 4 0,2 0 3 0,0 0 1 0,-1-3 2 16,3 1 2-16,-1-1-1 0,1 1 0 0,1-3-2 0,0 0 1 0,0 0 1 0,0 0-2 15,1 0-1-15,1 0-3 0,1 0-3 0,0 0-4 0,0-1-4 16,2-1-7-16,2 0-9 0,2-1-10 0,-1 3-12 0,-2-4-14 0,5 1-15 15,-1 0-19-15,1-1-21 0,3 1-21 0,-3-2-18 0,0 0-28 0,3 3-28 0,-1-3-39 16,1 2-43-16,-1-1-62 0,3 0-70 0,-5 1-66 0,3 0-63 0,-1-2-27 16</inkml:trace>
  <inkml:trace contextRef="#ctx0" brushRef="#br0" timeOffset="92292.5638">30313 1628 571 0,'-2'-1'574'0,"0"1"-7"0,-1-1-95 16,1 0-136-16,0 1-90 0,2-2-63 0,-1 1-41 0,1 1-32 0,0 0-20 15,0 0-14-15,0 0-16 0,1-2-15 0,-1 0-14 0,4 2-14 0,-3-1-14 16,3 1-14-16,0 0-12 0,-3 0-7 0,4 0-5 0,-2 0-2 0,2 0-1 16,2 0-2-16,-3 0 1 0,2 0 0 0,-1 0 0 0,0 0 2 0,0 1 1 15,-2-1 4-15,0 2 5 0,0 0 5 0,3-2 5 0,-4 3 5 16,0-2 3-16,1 0 0 0,-3 0 1 0,1 3 1 0,-1-1 2 0,2-2 0 0,0 4 3 15,-2-1 0-15,0-1 1 0,0 2 2 0,0-2-2 0,0 2-1 0,0 2 1 16,-2-2 0-16,0 2 0 0,2-2 0 0,-1 2 0 0,-1-1 1 0,1-1 0 16,-3 2 0-16,3-1 0 0,-4-1 1 0,4 2-2 0,-1-1 0 0,1-2 0 15,-3 2 2-15,3-2-1 0,-1 1-1 0,1 2 1 0,-3-4 0 0,3 1-3 16,1-1-3-16,-2 2-7 0,2-3-5 0,0 1-5 0,0 0-6 0,2 0-2 16,-2 0-3-16,1 0-3 0,3 0-3 0,-1-2-3 0,-2 3 0 0,4-3-1 15,-2 2-1-15,3-1 1 0,1 1 3 0,-2-2 2 0,-1 2 7 0,1 0 5 16,1 0 4-16,-3-1 4 0,2 0 1 0,-2 1 4 0,4-1 1 0,-4 1 3 15,0-1 2-15,1 0 0 0,0 1 2 0,-3-3 0 0,1 4 0 0,0-3 3 16,-2 1 1-16,0 0 1 0,0 1 1 0,0-2 1 0,-2 0 1 0,0 0 0 16,-1 3-1-16,-3-3-3 0,3 1-5 0,-3-1-8 0,1 2-15 0,-3-1-8 15,0-1-10-15,0 2-11 0,0-2-12 0,-3-1-16 0,3 2-19 0,0 0-35 16,0-2-41-16,1 0-36 0,0 0-35 0,-1 0-52 0,2 0-60 0</inkml:trace>
  <inkml:trace contextRef="#ctx0" brushRef="#br0" timeOffset="92693.9641">30636 1610 447 0,'0'0'591'0,"0"0"4"0,-2 0-76 0,2-2-115 16,0 2-96-16,0 0-84 0,0 0-57 0,0 0-41 0,-1 0-29 16,-1 2-25-16,0-2-18 0,2 0-17 0,-1 3-14 0,1-1-14 0,-2 0-9 0,1 1-8 15,1 2-5-15,-2-3-3 0,0 3-1 0,2 1 0 0,-1 1 1 16,1-1 3-16,-2 2 1 0,1-1 6 0,1 3 0 0,-2-1 0 0,-1 1-4 15,2-2-6-15,-1 3-6 0,0 0-5 0,2-2-3 0,-1 1-4 0,1-1-4 16,-2 1-5-16,1 0-6 0,1-1-3 0,0-2-8 0,0 0-5 0,1 0-4 16,1-1-3-16,-2-2 2 0,1 2 5 0,3-2 2 0,-3-1 1 0,4-1 0 15,-1-2 0-15,0 2 4 0,0-2 2 0,1-2 5 0,3 0 6 0,0 2 8 16,-2-3 8-16,1-2 6 0,1 0 9 0,1 1 6 0,0-2 7 0,0-1 7 0,-3 0 9 16,1 1 7-16,1 0 9 0,-3-1 9 0,3 0 11 0,-2 0 9 15,-1 2 7-15,-2-2 7 0,1 1 7 0,-1-1 5 0,-2 4 6 0,3-4 3 0,-4 5 1 16,1-3 0-16,-1 2-2 0,0 2-1 0,0-2-3 0,0 1-7 15,0 0-8-15,-1 1-8 0,1 1-11 0,0 0-10 0,0 0-10 0,0 0-11 16,0 0-11-16,0 0-7 0,0 1-7 0,-2-1-4 0,0 4-4 0,2-3-2 16,-1 2-2-16,-1 0 0 0,1 0 0 0,-3 1-1 0,3 3 2 0,-3-1 1 15,3 1 2-15,-2 0 2 0,-2 3 3 0,1-1 1 0,-1 0 3 0,1 1 1 16,0 0 2-16,0 3-2 0,0-1-3 0,-2 2-7 0,1-2-7 0,0 1-14 16,0 2-17-16,-1-2-25 0,0 4-30 0,0-2-39 0,1 0-42 0,-2 0-60 15,1 1-67-15,-2 3-86 0,2-4-93 0,-1-1-56 0,3 0-39 0</inkml:trace>
  <inkml:trace contextRef="#ctx0" brushRef="#br0" timeOffset="93075.5997">31249 1636 407 0,'5'-4'557'0,"-2"-1"-54"0,-2 1-85 0,1-1-79 0,0 2-77 16,1-2-48-16,-3 3-38 0,1 0-22 0,-1-1-16 0,0 1-16 15,0 2-12-15,0 0-11 0,0 0-11 0,0 0-12 0,0 0-13 0,0 0-13 16,0 0-12-16,0 0-8 0,-1 0-10 0,-2 0-5 0,1 0-8 0,0 0-2 15,1 2-2-15,-2 1 0 0,1-1-3 0,-1 3-2 0,0-1 1 0,0 1 0 16,0 0 0-16,-2 1 0 0,2 2 3 0,-2 1 2 0,-3 0 2 0,2 1 1 16,-1 2 1-16,1 0-1 0,-1 0-2 0,-2 2-1 0,1 1-2 0,0-1 0 15,-1 1-1-15,0-1 2 0,0 1-1 0,0 2 0 0,-3-3-1 0,2 1-2 16,2 0-1-16,-3 2-4 0,1-2-3 0,1 1-5 0,0-2-8 0,1-1-8 16,0 1-13-16,-3 0-13 0,4-1-16 0,-1-1-19 0,4-1-20 0,-1-2-22 15,-1 0-28-15,1-2-31 0,2-1-30 0,0 2-46 0,-1-3-52 0,4 0-62 16,0-2-70-16,0-3-47 0,2 2-32 0</inkml:trace>
  <inkml:trace contextRef="#ctx0" brushRef="#br0" timeOffset="93759.4077">31055 1585 100 0,'1'-1'185'0,"1"-2"-50"16,-2 0-47-16,1 0-28 0,1-1-20 0,0 2-8 0,-1-1-4 0,-1 0-1 16,2 0 0-16,0 1 0 0,-2 1-1 0,2-3-2 0,0 3 1 0,-2 0-1 15,0 0-2-15,0-2 4 0,0 1 5 0,0 0 7 0,0 1 8 0,0-2 5 16,0 2 3-16,0-2 2 0,0 1 3 0,0 0 7 0,0 1 6 0,0-1 6 16,0 0 8-16,0-1 2 0,0 3 2 0,0-2 1 0,0 0 0 0,0 2 1 15,0-1 0-15,0-1 2 0,0 2 0 0,0 0 0 0,0-2-2 0,0 2-2 16,0-1-3-16,0 1-5 0,-2 0-6 0,2 0-3 0,0 0-2 0,0 0-4 15,0 0-6-15,0 0-4 0,0 0-6 0,0 0-4 0,0 0-8 0,0 0-4 16,-2 0-6-16,0 0-4 0,0 1-6 0,2 1-4 0,-1-2-4 0,1 2-2 16,-2-1-1-16,0 3 0 0,1-1 1 0,-2-1 0 0,1 1 1 0,0 1 1 15,1 1 1-15,-2 2 2 0,-1-2 2 0,-2 3 2 0,2-1 2 16,-1 1 1-16,0 1 3 0,0 1-1 0,-1 1-1 0,0-1-1 0,-2 2-2 0,0 0 0 16,0 0-1-16,-1 1-1 0,-1 3-1 0,2-3-2 0,-4 4-3 15,2-2-2-15,0 1-1 0,0 1-2 0,-2 0 0 0,3-1-1 0,-4 2-1 16,4-1-1-16,-5 0-1 0,4 0-6 0,0 1-4 0,1-2-6 0,-4 3-9 15,4-4-9-15,1 1-10 0,-1-1-12 0,1-1-16 0,-2 1-18 0,2-1-21 16,2-2-31-16,0-1-37 0,1 0-51 0,0-1-60 0,2 0-82 0,-2-3-93 16,4 2-55-16,-2-4-38 0,3 0-13 0</inkml:trace>
  <inkml:trace contextRef="#ctx0" brushRef="#br0" timeOffset="94191.937">31480 1639 126 0,'0'-3'564'15,"0"2"-32"-15,0 1-52 0,0 0-80 0,0 0-89 0,0 0-64 0,0 0-48 16,0 0-30-16,0 0-23 0,0 0-17 0,0 0-18 0,0 0-17 0,-2 0-15 15,1 0-15-15,1 1-14 0,-2-1-11 0,0 3-10 0,2-1-5 0,-1-1-4 16,1 2-2-16,-2 0-1 0,1 2 0 0,1-2 0 0,-2 4 0 0,0-1 0 16,2 1 0-16,-2 2-1 0,-2-2 1 0,3 2 0 0,-1 0 0 15,1 1-1-15,-3 1-2 0,1 1 1 0,0 0-1 0,0 0-4 0,-4 1-7 16,3 1-11-16,-1 1-11 0,0-1-14 0,1 1-18 0,-3-1-24 0,1 1-27 16,-3 2-30-16,2-3-41 0,1 1-47 0,-2 0-51 0,-1 2-55 0,2-2-79 15,-1 1-93-15,2-4-54 0,0 1-32 0,3-3-12 0</inkml:trace>
  <inkml:trace contextRef="#ctx0" brushRef="#br0" timeOffset="94559.3932">31684 1748 365 0,'-4'-4'621'16,"3"3"7"-16,-4-1-41 0,4-1-63 0,-1 3-116 0,1-2-143 0,-1 1-87 15,2 1-61-15,0 0-37 0,0 0-26 0,-2 1-16 0,2 1-13 0,-1-1-12 0,1 1-9 16,-3 1-11-16,-1 1-7 0,3 1-4 0,-1 0-3 0,1 0 0 16,-3 0-1-16,1 3 4 0,-1-1 4 0,1 1 4 0,-1 1 4 0,0 0 3 0,0-2 0 15,1 3 1-15,0-1 1 0,0 3-1 0,-2-4-3 0,2 1 1 16,0 2-2-16,1-2-1 0,1-2-2 0,-2 3-2 0,3-1-1 0,-2-2-4 16,0 1-1-16,2-3-2 0,0 1-4 0,0 0-1 0,2-2-2 0,0 0 0 15,-1 0 1-15,1-1 3 0,-1-1 1 0,3-1 3 0,0 0 3 0,2-1 1 0,-1 0 2 16,2-1 2-16,-3 0 3 0,4-2 7 0,0 0 7 0,-2-2 5 0,2 2 6 15,0-3 2-15,2 2 3 0,-2-4 2 0,-2 3 0 0,1-4 2 0,2 2 2 16,-3-1 2-16,0-4 6 0,-1 4 3 0,3-3-1 0,-3 1-3 0,-2 0-3 16,2-2-2-16,-2 0-1 0,0-1 0 0,-1 3-3 0,-1-1-3 0,-1 0-2 0,0 1-4 15,0 2-4-15,0-1-7 0,-1-1-10 0,1 3-10 0,-4-2-8 0,3 3-13 16,-1 0-14-16,-3 0-22 0,4 1-25 0,-2 3-30 0,-2-3-33 0,1 2-38 16,-1 1-41-16,1 0-73 0,0 2-90 0,0 0-75 0,0 0-67 0,-1 0-33 15,-1 2-15-15</inkml:trace>
  <inkml:trace contextRef="#ctx0" brushRef="#br0" timeOffset="94803.8746">31981 1743 301 0,'0'-4'648'0,"0"1"12"0,0 1-3 16,1-1-12-16,1 1-122 0,-2 1-176 0,1-2-107 0,3 1-71 0,-1 0-46 15,-2 1-33-15,4-2-27 0,-1 2-24 0,0-1-22 0,4-1-24 0,-2 2-28 16,1-1-28-16,1 1-29 0,1-3-30 0,-3 4-29 0,2-1-27 0,4 1-33 16,-3 0-35-16,0 0-42 0,1 0-45 0,2 0-51 0,-4 1-57 0,2-1-51 15,-1 2-49-15,-1 0-22 0</inkml:trace>
  <inkml:trace contextRef="#ctx0" brushRef="#br0" timeOffset="94992.3065">31925 1876 407 0,'-1'3'603'0,"-2"-1"-26"0,3 1-45 16,-3-2-81-16,3 2-99 0,0-3-68 0,3 1-54 0,-3 1-32 0,3-2-22 15,-2 0-19-15,3 0-14 0,-1 0-17 0,2 0-15 0,-1 0-24 0,1 0-24 16,4-2-27-16,-1 1-27 0,1-1-30 0,1 1-32 0,0 0-34 0,1-2-35 15,1 1-44-15,1-1-43 0,-1 0-74 0,2 0-90 0,0-1-96 0,0-1-100 0,0 1-48 16,0-2-18-16,1-2-4 0</inkml:trace>
  <inkml:trace contextRef="#ctx0" brushRef="#br0" timeOffset="95959.0063">32398 1653 526 0,'0'-3'568'0,"-1"-2"-3"16,1 2-68-16,0 0-99 0,0 0-72 0,0 0-64 0,0 2-40 0,0-3-26 15,0 4-16-15,0 0-10 0,0 0-11 0,0 0-12 0,0 0-11 0,0 0-11 16,0 0-15-16,0 0-15 0,0 0-18 0,0 0-14 0,-2 2-14 0,0 0-13 0,2-2-10 16,0 3-12-16,0-2-5 0,0 1-5 0,0 1-5 0,-1 1-4 0,1-1-1 15,0 2-1-15,0 1-1 0,0 1-1 0,-2 0 0 0,1 3 2 16,1-1 2-16,0 1 2 0,-2 2-1 0,0-1-4 0,2 2-7 0,0 0-5 0,-1-1-11 16,1 3-9-16,-2-1-15 0,1 0-15 0,1 3-18 0,-4-2-21 0,3 0-22 15,-2 1-26-15,0-1-28 0,1 2-30 0,1-3-27 0,-3-1-25 0,3 3-38 16,-1-1-42-16,1-1-61 0,-1-2-67 0,2 0-47 0,0-2-36 0,2 0-12 15</inkml:trace>
  <inkml:trace contextRef="#ctx0" brushRef="#br0" timeOffset="96293.2546">32561 1726 57 0,'0'-7'623'16,"1"-1"17"-16,-1 0-3 0,2 2-15 0,0-1-98 0,-2 2-140 0,1-2-87 0,1 2-58 15,-2 1-36-15,1-1-22 0,-1 1-19 0,4 3-17 0,-3-2-21 16,1 0-24-16,1 0-24 0,0 1-28 0,2 0-24 0,-2 1-23 0,2 1-16 0,-1-1-13 16,1 1-11-16,2 0-12 0,-1 0-9 0,-2 1-7 0,3-1-4 0,-2 1-2 15,0 1 0-15,-1 1 2 0,2 0 3 0,-3 2 7 0,2-3 4 0,-1 3 7 16,-3 2 2-16,1-2 3 0,-1 2 3 0,-1 0 0 0,0 1 5 0,-1-1 4 16,-1 2 4-16,-1 0 4 0,0 0 3 0,-2 1 4 0,-1 1 1 0,0-1 2 15,-1 1 2-15,1-1 0 0,-2 0 2 0,0 0 1 0,0 0 1 0,-2 0 1 0,3-1 3 16,0-1 1-16,-1 0 3 0,4-1 0 0,-3 1 0 0,0-3 0 0,2 2 2 15,0-1 1-15,2-2 1 0,0 2 3 0,-1-2 1 0,3-1 1 0,-3 2 2 16,4-1 2-16,-2-4 2 0,2 3-1 0,0 1 2 0,2-3 1 0,-2 1 0 16,4 0 2-16,-3-1 2 0,3 1-1 0,-1-2-4 0,0 1-3 0,2 0-9 0,1-1-12 15,2 1-12-15,0-1-16 0,0 2-20 0,-2-2-18 0,5 0-24 0,0 0-26 16,2 0-34-16,-2 0-39 0,2-2-52 0,1 2-61 0,-1-1-78 0,0-1-89 16,2-1-56-16,0-1-37 0,-2 1-13 0</inkml:trace>
  <inkml:trace contextRef="#ctx0" brushRef="#br0" timeOffset="96675.3133">32849 1666 567 0,'-4'-3'601'0,"3"0"-32"0,-1 2-56 0,1-2-93 0,1 3-108 16,0-3-68-16,0 3-47 0,0 0-32 0,0 0-24 0,1-2-17 0,1 1-16 16,-2 1-17-16,1-2-16 0,3 2-15 0,-3-2-16 0,1 2-13 0,0 0-13 15,1 0-9-15,-2 0-8 0,2-1-6 0,2 1-5 0,-4 0-6 0,3 0-6 16,-1 0-3-16,0 0-5 0,0 0-1 0,1 0-2 0,-1 0-1 0,-2 0 1 15,4 0-1-15,-2 0 0 0,0 0 2 0,0 0-2 0,1 0 1 16,-1 0 2-16,-2 0 1 0,1 1 5 0,0-1 2 0,-1 2 4 0,1 0 1 16,-2-2 2-16,1 3 3 0,-1-2-1 0,0 1 1 0,0 1-1 0,0-2 1 15,0 2-1-15,0 0 2 0,0 0-1 0,0 1 2 0,0-1 0 16,-1 2 2-16,1-1 1 0,-2-1 1 0,1 2 2 0,1 2-1 0,0-4-1 16,0 2-1-16,0 0-2 0,0-1-3 0,0 0-5 0,1 3-2 15,1-4-4-15,-2 2-2 0,1 0-1 0,1 2-2 0,1-2-4 0,0 2-2 16,-1-4-1-16,1 4 0 0,0-2 1 0,0 0 3 0,0 1 1 15,2 0 6-15,-2-2 1 0,3 3 5 0,-2-1 2 0,-1-1 2 0,0 2 2 16,0-2 0-16,0 2 2 0,-1-2 3 0,0 0 3 0,1 2 2 0,-3-4 3 16,1 2 3-16,-1 0 0 0,0-1 3 0,0 0 3 0,0 3 2 15,0-4 4-15,-1 2 3 0,-2 0 3 0,-1 2 4 0,1-4 2 0,-2 2-5 16,-3-1-7-16,-1 3-19 0,0-4-21 0,-1 2-33 0,-2-3-37 0,-3 3-71 16,0-2-86-16,2 0-102 0,-4 0-112 0,0 0-60 0,2-2-35 0,-1 0-19 15</inkml:trace>
  <inkml:trace contextRef="#ctx0" brushRef="#br0" timeOffset="108440.6759">23818 802 12 0,'0'1'13'0,"0"1"0"15,0 0-3-15,0 1-1 0,0-2 1 0,0 1 0 0,-1-1-1 16,1 2 0-16,0 0 2 0,0-2 2 0,0 3 1 0,-2-1 3 0,2 0 2 15,-3 2 2-15,3 0 0 0,0 0 4 0,-1 0 4 0,1 0 4 16,0 4 3-16,-2-4 2 0,0 2 4 0,2 1-1 0,0 1 0 0,0 0 1 16,0-2 3-16,0 4 2 0,0-2 0 0,0 1 0 0,0 0-1 15,0 0-2-15,0-1-3 0,0 0-4 0,0 1-6 0,2 0-3 0,0 0-2 16,-1-1 0-16,2 1-1 0,-1-1-2 0,-1 0-1 0,2 2-3 0,1-1-1 0,-1 0 0 16,2-1-1-16,-2 1 1 0,2-2 1 0,1 3 2 0,-2-2 3 15,1-1 3-15,2 2 1 0,-2 0 4 0,1-1 0 0,1-1 2 0,0 1 1 16,1-1 0-16,-2-1 0 0,3 1 1 0,-2-2 1 0,-1 2 0 0,2 1-1 15,1-4-1-15,-2 2-2 0,-1 0 1 0,1-2-2 0,0 0-3 16,0 0-2-16,-1-1-1 0,1 2-1 0,-3-2-1 0,4 0 0 0,-2 0 0 16,-1-2 0-16,2 3 2 0,1 0 1 0,-2-2-1 0,2 1 0 0,-2-1 0 15,1-1 0-15,2 1 0 0,-1 1 1 0,0-1-2 0,0-1-1 16,1 1-1-16,1 1-1 0,-1-1-2 0,0-1-2 0,1-1-2 0,0 4-1 16,0-2-2-16,2 0 0 0,-1 0-1 0,1 0-2 0,-1 0-1 0,2 0 0 15,0 0 0-15,-2-1 0 0,3 2-1 0,-1 0-1 0,-1 0-1 0,-1-1 2 16,2-1-1-16,1 1-1 0,-3 1 0 0,3-1 1 0,-1-1 0 0,-1 2 0 15,1-1-2-15,0-2 0 0,0 3-1 0,-4-1 2 0,5-1 0 16,-3-1-1-16,-1 1 1 0,1 0-2 0,-2 1 0 0,3-2-1 0,-3 1 0 16,0-1 1-16,0-1-2 0,1 2 1 0,-2-1 0 0,0-1-1 0,0 2 0 15,0-1 0-15,-2-1 1 0,2 1-2 0,0-1-1 0,0 2 1 0,-2-2 0 16,2 0 1-16,-1 0 1 0,2 2-1 0,-3-2 1 0,2 0 2 0,-1 0 0 16,2 0 1-16,-1 0 0 0,2 0-2 0,-2 0-1 0,1 0 0 15,0 0-1-15,1 0 1 0,-1 0 1 0,2-2-2 0,-1 2-2 0,1-2-2 16,0 2-2-16,-1 0 0 0,0 0-3 0,0 0 0 0,1-1-1 15,0 1-1-15,-3 0 2 0,2 0-1 0,1 0-1 0,-2 0 0 0,-1 0 0 0,1 0 0 16,-1-1 1-16,0 1 1 0,2 0 0 0,-2 0-1 0,0 0 1 16,-2 0 0-16,1 0 0 0,-2 0 0 0,3 0 1 0,-3 0-1 0,2 0 1 15,-1 0 1-15,0 0-1 0,-1-2 0 0,0 2 0 0,1 0-1 0,-1 0-1 16,1 0 0-16,-1-1-1 0,-1-1 0 0,1 2-1 0,0-1 1 0,2-1 0 16,-2 2 0-16,0-1-1 0,2 1-3 0,-2-2 0 0,-1 1-2 15,1 1 1-15,3-2-2 0,-2 0 0 0,1 1 0 0,-1-1 2 0,2 0-2 16,0 1-1-16,-2-3-1 0,0 3 0 0,4-1 0 0,-2 1 0 0,-2-3 0 15,0 4 0-15,4-2-1 0,-4 0 0 0,0-1 1 0,1 3 0 0,-1-2 0 16,0 2 1-16,1 0 0 0,-1-3 1 0,-1 3 2 0,0-2-1 0,2 0 2 16,-2 2-1-16,-2-1 3 0,2-1 0 0,-2 2 1 0,2-2 1 15,-2 1 1-15,3 1 0 0,-3-2 0 0,1 1 0 0,-3 1 0 0,4-1 1 16,-2-2 2-16,1 3-2 0,-3 0 0 0,2-2 1 0,1 1-1 0,0-1 1 16,-1 1 3-16,0-3-1 0,1 3 0 0,-3 0 1 0,2-1-2 0,2-1 1 15,0 2-2-15,-1-1 0 0,1 1 1 0,-2-2-1 0,2 1 0 0,2 0 1 16,-3 1-2-16,1-1 0 0,1 2-2 0,1-3 0 0,-3 1 1 15,1 0 2-15,0 2-1 0,1-1 1 0,-1-1 2 0,0 1-2 0,-2 0-1 16,2-2 1-16,-2 3 0 0,2 0 0 0,-1-2 2 0,-1 2 1 0,0-2-1 16,1 2 2-16,-3-1 1 0,1-1 0 0,-1 2 2 0,3-2 1 0,-3 2 4 15,-1 0 0-15,2-3 5 0,0 3 0 0,-2 0 1 0,1-2 3 16,-1 0 2-16,2 2 0 0,-1-1-4 0,-1-1-3 0,3 2-5 0,-1-2-3 16,-1 1-1-16,2 1-4 0,1-3-4 0,-3 2-1 0,1-2-2 0,0 3-4 15,1-3-2-15,0 1-5 0,0 1-2 0,0-3-2 0,3 3-1 0,-3-2 2 16,2 0 5-16,-1 0 0 0,0 0-2 0,3 0-1 0,-1 1 2 15,-1 0-1-15,-1 1-2 0,1-2 0 0,2 1 0 0,-3 0 2 0,1 1 1 16,0-2 0-16,-1 2 5 0,0-2 0 0,0 1 0 0,0 0 2 0,1 1 1 16,-1-1 1-16,1 0 2 0,-2 2 2 0,0-3 1 0,0 3 4 0,0 0 3 15,1-2 0-15,-1 0-2 0,0 1 2 0,1-1 1 0,0 0-1 0,-3 1-2 16,2-2-1-16,1 2 0 0,-3-2-3 0,2 3-2 0,1-3 1 0,-1 1-1 16,0 1 0-16,1-3-2 0,1 3 0 0,-2 0-1 0,2-1-3 15,-1-1-8-15,0 2 0 0,1-1 0 0,1 1 0 0,-1-2 1 0,0-1 3 16,1 2 3-16,1-1-2 0,-2 0-3 0,2 0 1 0,-2 0 3 0,1-1 0 15,-1 2-1-15,0 0 0 0,2-1 5 0,0 1 3 0,-2-1 2 0,-1-2 4 16,1 0 4-16,3 2 0 0,-3-1-1 0,-1 1 2 0,1-2 2 16,2 2 2-16,-1-1-1 0,-2-1 4 0,1 2 8 0,-2-2 3 0,2 3 1 15,-2-2 2-15,2 0 6 0,1 1-2 0,-3-2-4 0,2 1 1 0,-2 1 1 16,1-2 2-16,-1 1 1 0,0 1 0 0,0-2-2 0,2 0-3 0,-4 3-2 16,2-2 0-16,1 0 4 0,-3 0-3 0,4 1-9 0,-2-1 0 15,-1 1 1-15,1-2 1 0,-1 3-1 0,-1-3-1 0,3 2 1 0,-2-1 2 16,1-1 3-16,-1 2 0 0,0-1-3 0,-1 1-3 0,2-2-4 0,-1 0 5 15,0 2 7-15,-1-1 3 0,3 1-2 0,-3-2-2 0,1 2-7 16,1-3-1-16,-1 2-1 0,0-1-4 0,1 1-6 0,-1 0-1 0,0-1 2 0,-1-2 2 16,3 3 4-16,-3-1-1 0,1 2-5 0,-1-4 1 0,3 2 0 15,-3 0 3-15,1 2 4 0,-1-4 1 0,3 3-2 0,-2 0 3 16,0-1 6-16,-1 0 2 0,3 2-1 0,-3-4-2 0,3 4-2 0,-3-2-2 16,1 3 0-16,-1-3-1 0,3 3 2 0,-3-3-1 0,-1 0 1 15,2 2 1-15,-1-4 2 0,1 4 0 0,0 0-1 0,-2-1 0 16,1 0-1-16,-1 1 2 0,3-1 2 0,-1 1-2 0,-2-2 1 15,1 3-2-15,1-3-4 0,-2 2 1 0,1-1-1 0,-1-1 1 16,2 2-3-16,0-1-2 0,-2 1-1 0,1-2 0 0,-1 0-2 0,0 2 0 16,2-1-2-16,-1 1 1 0,-1-2 1 0,0 2 0 0,2-1 2 15,0-1 1-15,-2 2 1 0,0-2 0 0,1 3-1 0,-1-2 2 16,2 0 0-16,-1 1-2 0,1-2-2 0,0 1-4 0,-2 1-1 16,1 1-3-16,-1-1-2 0,3-1-1 0,-1 1 0 0,-2 0-1 15,1 0 1-15,1-1 0 0,-2 1 3 0,1 3-1 0,-1-2-2 0,0 1 0 16,0-3 4-16,0 3 2 0,0 0 3 0,0-1 1 0,0-1 0 15,0 3 2-15,0 0 0 0,0-3 0 0,0 2 0 0,0 1-1 16,0-2-3-16,0 2 1 0,0-1-1 0,0-3 2 0,0 3 0 0,0 0 2 16,0-1 1-16,0 0 0 0,0 0 0 0,0 0 1 0,-1 1 3 15,1-1-1-15,0 0 2 0,-2-1-1 0,1 1 2 0,1 0-1 16,-2 1 3-16,-1-1-1 0,3 0 0 0,-1-1-3 0,1 3-1 0,0-4-2 16,-2 3 0-16,0-1-3 0,1-1-3 0,-1 1-2 15,2 1-1-15,0-3 2 0,-1 4 0 0,1-3 0 0,0 3 0 0,-2-3-1 16,0 1-1-16,2 0 0 0,-1 1 0 0,-1-2 0 0,2 2-2 15,-1-2 0-15,1 0 2 0,-2 0 0 0,0-1 1 0,2 3-4 16,-1-2-1-16,1 1 0 0,-2-2 0 0,1 3 1 0,1-1-1 0,-5-3-1 16,4 5 3-16,1-4 0 0,-4 3 0 0,3-2 0 15,-1-1-1-15,1 4-2 0,-3-4 1 0,3 1 0 0,-1 0-1 0,1 0 2 16,-3-1 0-16,3 1 1 0,-3 3 1 0,3-3-2 0,-1-1-1 16,-2 3 1-16,1-2 0 0,0 0 0 0,1 0 2 0,-1 0 0 15,0 0 0-15,1 0 0 0,-1 0 3 0,1 1-2 0,-1-2-2 0,1 3 0 16,0-1-1-16,-2-3 2 0,1 3 0 0,2-1-1 0,-3 0 1 15,3-1-1-15,-3 1 1 0,1 1-1 0,0-2 0 0,0 1-1 16,-1 1-1-16,0-1 1 0,3 0 0 0,-2 0 0 0,-1-2-1 0,1 2 1 16,-2-1 1-16,4 1 0 0,-4-2 1 0,2 2 0 0,-2-1 1 15,2-1-1-15,-2 2 0 0,4 1 0 0,-3-3 1 0,1 2 0 16,-2 0-1-16,2-1 0 0,-1 0-1 0,1 1 2 0,-1 0-1 16,1-1 0-16,0 1 0 0,-2 0-1 0,2 0-2 0,0-2 1 15,0 2-1-15,-2 0 0 0,0-1 0 0,2 1-2 0,-2-1 1 0,1 2-1 16,0-3 2-16,1 2-2 0,-1 2-2 0,1-1 1 0,-1-3-1 15,1 3 0-15,0-1 0 0,0 0 1 0,-2-1-1 0,2 1 0 16,-5 1 0-16,5-2 1 0,-2 1-1 0,2 2-1 0,0-3 1 16,-2 1 1-16,0 3-1 0,-1-3 1 0,1 0 1 0,-3 0 1 0,3 0 1 15,-1 0-1-15,-1 1 1 0,2-1 2 0,-2 2 1 0,1-3 1 16,-1 2-1-16,0 0 1 0,0 1 0 0,3-1 0 0,-3-1 1 16,2 2-1-16,0-1 0 0,0 2 0 0,-2-5-1 0,2 5 0 15,1-2 1-15,0-1-1 0,-1 1-1 0,1 1-1 0,-1 0-1 0,2-2-1 16,-2 0-4-16,2 2-1 0,-2-2-2 0,-1 1-3 0,3 1-1 15,-2-1-5-15,2 1-2 0,-2-3-3 0,2 4-1 0,-2-3-3 16,-1 3-2-16,2-2-3 0,-3 1-1 0,2 1-1 0,0-3 0 16,-1 1 1-16,-1 2 1 0,0-3 3 0,1 3 0 0,-2-3 4 0,-1 2 3 15,2-1 0-15,-1 1 3 0,0-1 2 0,-3 1 2 0,3-3 1 16,0 4 4-16,1-2 0 0,-1 0 2 0,0 2 1 0,0-1 1 16,0-1 2-16,2 1 1 0,-2-1 1 0,1 2-1 0,0-1-1 15,-1 1 0-15,0-2-1 0,3 2 1 0,-2-2 2 0,0-1 0 0,0 3 2 16,1 0 2-16,-1-2 0 0,2 2-2 0,-2-2 0 0,1 1-2 15,-1 1 2-15,2-2 1 0,-4 1 2 0,1 0 2 0,2 1 2 16,-1-3 1-16,-2 3 0 0,3-3 2 0,-2 2-1 0,1 1 0 16,-2-1 1-16,1-1 2 0,0 0 2 0,2 1 0 0,-5 1 1 0,3-3-2 15,-2 3 0-15,1-1 1 0,0-2-1 0,-1 3-2 0,-1 0 0 16,3-3 1-16,0 3 1 0,0 0 0 0,-3 0 1 0,3-2-1 16,0 1-1-16,-1 1 0 0,3 0 0 0,-4 0 2 0,4 0-3 0,-3 0-2 15,2 0 0-15,1 0-1 0,-2 0-2 0,0 0 0 0,2 0-1 16,-1 0 0-16,-1 0 0 0,3 0-2 0,-4 0-1 0,1 0 0 15,2 0 1-15,-1 0 0 0,-2 0 2 0,3 0 3 0,-1 0 1 16,-1 0 0-16,-1 0-1 0,3-2 1 0,-1 2-1 0,-1 0-2 16,-1 0 1-16,0 0-1 0,0 0 0 0,-1 0-1 0,2 0-2 15,-4 0-1-15,0 0-1 0,2 0-1 0,1 0 1 0,-2 0-1 0,0 0 2 16,1 0 0-16,-1 0 0 0,0 0-1 0,2 2 0 0,-2-2 0 0,1 0 0 16,2 1 1-16,-3 1 0 0,3-2-1 0,0 0 1 15,2 0-1-15,-2 3 0 0,0-3-2 0,0 0 1 0,3 0 0 0,-2 3 0 16,1-2 0-16,1-1 1 0,-2 1 0 0,1 1 0 0,-2-2 0 15,2 1 0-15,-1 1 0 0,1-2 0 0,0 3-1 0,-4-2 1 16,2 2 0-16,2-3 0 0,0 3 0 0,-4-2 0 0,2 2-1 16,0-2-1-16,-1 1 2 0,1 0-1 0,0-2 0 0,2 5-1 0,-2-5 1 15,0 2 0-15,2-1 0 0,-2 1 1 0,0-1-2 0,0 1 1 16,3-1 0-16,-1 1-2 0,-1 0 1 0,0 0 0 0,1 0-1 16,1-1 1-16,-2 1 0 0,1-1 0 0,-2 2 1 0,2-1-1 15,1-1-2-15,0 2 2 0,-1-1-1 0,0-1 1 0,-1 1-1 0,3 1-1 16,-3-3 2-16,2 3-1 0,-2-3 2 0,0 4 1 0,3-3 0 15,-3 1 1-15,1 1-1 0,-2-1 0 0,2-1-1 0,-1 3 1 16,3-1-2-16,-3-1 1 0,0 1 1 0,0 1-1 0,2-1 1 0,-3-1 0 16,2 0-1-16,0-1-1 0,1 2-2 0,0-1 1 0,0-1-1 15,1 2 1-15,-4-2 0 0,3 3 1 0,1-1 1 0,-1-2-1 16,-2 2 1-16,2 0 0 0,-2 0-2 0,0 0 1 0,1 2 1 0,0-2 1 16,-2 1 1-16,3-1 2 0,-1 2 1 0,-1 0 1 15,3-2-1-15,-2 1 0 0,-2-1 1 0,1 2-1 0,2-1 2 0,-1 0 0 16,-2 2 2-16,4-1 0 0,-3-1 0 0,2-1-3 0,1 2 1 15,-1-2-3-15,-1 1-1 0,3-2 0 0,-2 4 0 0,2-2 0 16,-2-1 0-16,1 1 1 0,1 2-1 0,-1-4-2 0,1 1-2 0,0 1 2 16,1-1 0-16,0-1 1 0,-1 1 0 0,2 1 1 0,-1-2 0 15,0 1 0-15,1-2-1 0,-3 3 0 0,3-1 0 0,-1-2 0 16,1 2 0-16,-4 0 2 0,4 0 0 0,-1-2 1 0,1 3 1 16,-3-1 0-16,-1 0 1 0,2 0 0 0,2-1 1 0,-3 1 1 0,1 2-1 15,-3-1 2-15,3 0 0 0,-2-1 1 0,2 2 0 0,-2 0 0 16,2-3-1-16,-2 3-1 0,-1 0-2 0,3 0 0 0,0-1-1 15,0 1 0-15,-1-1-2 0,1 1 0 0,0-2 0 0,0 4 0 16,0-3-4-16,-2 1 2 0,4 2-1 0,-3-3 1 0,1 1 1 0,-2 0 1 16,2-2-1-16,2 3 0 0,-1-2-1 0,0 1 1 0,-1 0 0 15,2-1-1-15,-1 0 0 0,-1 3 1 0,3-4-1 0,-1 1 1 16,1 0-1-16,-2 1-1 0,0-1 0 0,2 0 0 0,-1-1 1 0,-1 2 0 16,1 0-1-16,1-3 0 0,-4 3 0 0,4-3 1 0,-3 2-2 15,3 0 2-15,-1 0-1 0,-1 1 1 0,0-1 0 0,1-1-1 16,-3 2 0-16,4-2-1 0,-4 2 1 0,4 0 0 0,-1 0 2 15,-1 0 0-15,0-1-1 0,1-1 0 0,-1 4-1 0,1-5 0 16,-3 3 2-16,3-1-2 0,-1 0-1 0,1 1 1 0,-3-2 1 0,4 1 0 16,-1 0-1-16,-1 0 0 0,0-1 0 0,1 0 0 0,-2 2-1 15,3 0 0-15,-1-2 1 0,1 1-1 0,-2 1 0 0,0-2 0 16,2 1 0-16,-1 1 1 0,-1-2 0 0,2 1 0 0,-1-1 0 16,1 0 0-16,0 1-3 0,0-1 2 0,0 1 0 0,0-1 1 0,0 1 0 15,0 0-2-15,0-1 1 0,0 0 0 0,0 2-1 0,0 0-1 16,0-2 0-16,0 4-1 0,0-3 1 0,0 1 0 0,0 0 1 15,0-2 1-15,-2 4-2 0,2-4 2 0,-2 4 1 0,2-1 2 0,0-1 0 16,0 2 1-16,-1-4 2 0,1 4-1 0,0-1 2 0,0 1-1 0,-2-2 1 16,2 2-1-16,0-2 1 0,0 0-2 0,0-1 0 0,0 1 1 15,0-1-2-15,0-1 0 0,0 2 1 0,0-3-1 0,0 3 0 0,0-2-1 16,0-1 0-16,0 2 2 0,0-1 0 0,0 0 0 0,2 0 1 0,-2 1-1 16,1-1 0-16,-1-1 0 0,2 1-1 0,0-1 0 0,-1 0 2 0,-1 3-2 15,2-3 0-15,-1 1 0 0,1 0 1 0,0 0-2 0,-1-1 0 0,3 2 0 16,-2-1 0-16,0-2 1 0,-1 2 1 0,3 2-1 0,-3-3 1 15,2 3 1-15,1 0-2 0,-1-2 0 0,0 1 3 0,0-1-1 0,1 2 1 16,0-3-1-16,-1 3 1 0,0-2-2 0,2-1 0 0,-2 0 0 0,2 3 0 16,-2-3-1-16,3 1 0 0,-3 0 1 0,2 0-1 0,-2-1 0 15,2 2 0-15,0-1 1 0,-2-2-2 0,3 2 0 0,1 0-2 0,-3-1-3 16,1-1 0-16,0 0-5 0,0 3-6 0,2-1-8 0,-2-2-10 0,0 1-13 16,0 2-16-16,0-1-27 0,1 0-32 0,-3 0-36 0,2 1-36 0,-2-1-42 15,2 2-42-15,0-1-57 0,-2 0-64 0</inkml:trace>
  <inkml:trace contextRef="#ctx0" brushRef="#br0" timeOffset="116824.5911">28809 698 13 0,'1'0'125'0,"-1"-2"4"0,0 0 1 0,0-1-4 0,0 1-4 15,0 1-1-15,2-2-5 0,-2 2-6 0,0-2-4 0,0 0-3 0,0 3-1 16,0-2 0-16,0 1-3 0,0-3-5 0,0 3-6 0,0 0-9 16,0-1-6-16,0-1-5 0,0 2 0 0,-2-1-3 0,1 1-4 15,1-2-5-15,-2 1-6 0,0 0-10 0,2 1-8 0,-1-2-10 0,1 2-3 16,-2 0-2-16,0-3-4 0,1 3-7 0,-1-1-2 15,1-3-5-15,-4 3-7 0,4-1-7 0,-2 0-2 0,-2-1-2 0,1 0-1 16,0-1-3-16,-1 1 2 0,-3 0 1 0,4 1-2 0,-1 0-1 16,-2-2-1-16,2-1 0 0,-1 2-1 0,-2 1-2 0,2-2 1 15,0 1 4-15,-1-1 0 0,0 2-4 0,-1-2 1 0,0 3 0 0,1-3 0 16,0 3-4-16,-1-3-1 0,1 2-3 0,1-1 0 0,-5 1 0 16,3 1-1-16,0-1-2 0,0 0-2 0,-1 3-1 0,-1-3 0 15,0 1 2-15,0 0 1 0,0 2 0 0,-1-1 3 0,-1 1 0 16,-1-1 3-16,0 1 4 0,0 0 2 0,1 0 2 0,-2 0 1 0,-1 0 6 15,0 0 2-15,2 1 4 0,-4-1 2 0,4 1 2 0,-3-1 0 16,0 2 4-16,1 0 2 0,0-2 2 0,-1 1 1 0,2 1 2 16,-2-2 2-16,4 3 1 0,-2-3 2 0,1 4 3 0,0-3 3 15,1 1 1-15,2 1 0 0,-1-1-1 0,2-1-1 0,0 3-1 0,0-4-2 16,1 3-1-16,2-1 0 0,-1 0-2 0,1-1-1 0,-1 3-1 16,2-1-2-16,-2-1 0 0,2 1 0 0,1 1-1 0,-2-2 3 15,1 2 0-15,0 0-1 0,-1 0 0 0,1 2-2 0,-2-2 0 16,0 1-2-16,0 0 0 0,3 2 1 0,-3-1 0 0,-2 2 1 15,3-2-1-15,-2 1 1 0,1 1-2 0,-2-1-1 0,1 1 0 0,-2-1-1 16,2 1-1-16,1 0 0 0,0 2-1 0,-1-1-1 0,0 1 4 16,1-3-4-16,0 1 1 0,-1 1-1 0,3-2-1 0,-2 3-2 15,1 0-2-15,1 1 1 0,-2-3 0 0,2 4 0 0,2-4 1 0,-3 1 0 16,3 2 2-16,0-2 1 0,0 1-1 0,-1-1 1 0,3 3 0 16,-1-4 1-16,1 1 0 0,-1 1 2 0,0 1 1 0,1-3 1 0,1 4 2 15,0-2-1-15,0-1 1 0,0 1 1 0,0-1 0 0,0 0 2 0,1 2 1 16,1-3 0-16,0 4 1 0,-2-3 0 0,1-1 1 0,-1 2 0 0,3 0 0 15,-1-2 1-15,0 2 1 0,-1 0 0 0,3 0 1 0,-3-3-1 16,1 2 0-16,-1 0-1 0,4 0 3 0,-2-2-1 0,0 1 1 0,0-2 0 16,0 4-1-16,1-3 1 0,-1 1-2 0,0 0 0 0,0 0-1 0,2-2-1 15,-4 2 1-15,2-2-1 0,2 2 1 0,-1-2 1 0,-1 1-2 0,2-1-1 16,-2 1 1-16,0 0-1 0,1-1 2 0,3-2-1 0,-4 3 1 0,0-2 2 16,0 1 0-16,2 0 1 0,-2-2 1 0,3 3-1 0,-3-1 1 15,2-1 0-15,-1 2 0 0,0-2-1 0,1 0 1 0,-2-1 1 0,3 3 0 16,-2-2 0-16,0-1-1 0,1 0-2 0,0 1 0 0,0-1-1 15,0 2 1-15,1-1-3 0,-2-2-1 0,1 0 0 0,2 1 1 0,-4 0 0 16,2 1-4-16,1-1 1 0,-2-1-1 0,1 2 0 0,2-3 0 0,-2 0-1 16,-1 2 1-16,2-1 0 0,-1 0 1 0,0 0 0 0,0-1 1 0,0 0 0 15,4-1 0-15,-5 1 2 0,3 0 0 0,-1 1 1 0,1-2 1 16,0-1-1-16,0 2 3 0,2-1 1 0,-1-1-1 0,2 2 0 0,-2-1 0 0,1-1-2 16,4 0 1-16,-4 0-2 0,2 0 0 0,2 0 1 0,0 0-1 15,-1-1-2-15,-1-1 0 0,5 2-2 0,-3-1-2 0,0-1-4 0,0 1-2 16,0-1-2-16,0 1-2 0,0-3 1 0,0 3 0 0,-1 0-2 0,1-2 1 15,1 0-2-15,-3 0 0 0,3 0 2 0,-5-1 1 0,4 2 1 16,0 0 4-16,-4-3 1 0,1 2 5 0,2-1 2 0,-4-1 1 0,2 1 2 0,1 0-1 16,-3 1 0-16,0 0 2 0,1-2 0 0,-1-1 2 0,0 2-1 15,0-1-2-15,3 1-1 0,-5 0-3 0,1-1-2 0,1-2 0 0,-1 3-1 16,0-1-1-16,1-2 1 0,0 1 0 0,-2-1-3 0,0 4-1 16,0-4 1-16,-1 3-2 0,2-2 1 0,2 0 1 0,-4 1 2 0,1 0-1 0,1-1 1 15,-3 0-3-15,2 1 0 0,-1 0-1 0,1-2 1 0,-1 1-2 16,2 0 1-16,-1 0 2 0,-2 0 0 0,1-1 0 0,2 0-4 15,-2 1-2-15,-1-1 0 0,2 0 2 0,1 0 0 0,-2 0 2 0,-2 1 0 0,2-1 0 16,-2 1 1-16,3-2 2 0,-3 2 1 0,2-2 3 0,0 3 2 0,-2-1 5 16,2-1 0-16,-2-2-2 0,3 2 2 0,-5-2-1 0,4 2 1 0,-2-1 0 15,1 1-1-15,-1-1 1 0,-2 1-1 0,3-1 1 0,0 1 0 16,1-3-2-16,-4 1 0 0,3 1-3 0,-1-2 1 0,-2 3 2 0,3 0 4 16,-3 0 2-16,1-1 3 0,-1 1 0 0,3-2 2 0,-3 2 1 15,1-2-2-15,0 2 0 0,2-1-1 0,-3 1 1 0,1-1 0 16,0 1 1-16,-1 1 1 0,1-1 1 0,-1 0-3 0,-1 0-5 0,2-1-1 15,0 1 0-15,-2 2-1 0,1-1-2 0,-1 0 1 0,2 2 1 16,-1-3-3-16,-1 2-1 0,2-1-2 0,0-1-1 0,-2 2-1 16,0-2-3-16,0 0 1 0,0 0-1 0,0 1 1 0,-2-2-3 15,0 2 0-15,1-1-4 0,-1 0-2 0,-1-1-1 0,-2-1-4 16,0 2-3-16,0-1-6 0,-2 0-7 0,1-1-10 0,-2 0-11 0,-3 2-18 16,0-2-20-16,-1 0-21 0,-2 2-24 0,2-2-30 0,-4-1-37 15,1 0-59-15,-3 4-72 0,2-2-82 0,-3 1-83 0,-1 0-46 16,2 1-24-16</inkml:trace>
  <inkml:trace contextRef="#ctx0" brushRef="#br0" timeOffset="118840.4891">24441 3638 29 0,'-1'-3'317'0,"-1"2"-53"16,0 0-42-16,-1-1-39 0,2-1-35 0,-1 1-28 0,0 1-22 0,1-3-15 16,-2 4-11-16,-2 0-6 0,4-3-5 0,-3 3-4 0,1 0-7 15,0-2-9-15,0 0-11 0,0 2-6 0,-1 0-6 0,1 0-2 0,-3 0-1 16,3 0 1-16,-2 0 2 0,-1 0 1 0,-1 2 1 0,2 0 1 15,-4-2-2-15,3 3 1 0,-1 0 3 0,-2-1 0 0,0 2 2 0,1 0 0 16,0 0 2-16,-1 0-3 0,1 0-2 0,-1 0-2 0,1 1-2 0,1 0-2 16,0 1-2-16,1 0-2 0,0 0-3 0,1 0-3 0,-3-1-1 15,5 2-3-15,-2-3-1 0,4 2-2 0,-3 1-3 0,3-2-3 0,-1 2-3 16,2-2-3-16,2 0-3 0,-1 1-5 0,1 0-2 0,1-2-3 16,0 1-1-16,2 1-2 0,3-2-2 0,0 1 2 0,-2-1 0 0,2 2 1 15,1-2 2-15,1 2 2 0,0-2 4 0,0 1 3 0,-2 0 3 16,2 0 4-16,-2-1 5 0,1 0 2 0,-1 1 5 0,0 1 1 0,-3 0 1 15,3 0 2-15,-3-1 2 0,-1 2 1 0,1-1 1 0,-2-2 2 16,-1 3 4-16,0-2 3 0,-1 0 5 0,-1 0 2 0,0 1 3 0,0-2 3 16,-1 1 4-16,-1 1 2 0,0-2 3 0,-1 1 3 0,-2 1 4 0,2-3 1 15,-2 1 3-15,0-1 3 0,0 0 2 0,0 1 3 0,0-4 1 16,-2 3-3-16,3-2-3 0,-5-1-10 0,2-1-12 0,1-2-12 0,-2 0-9 16,0 2-12-16,2-3-12 0,-2-1-15 0,0-2-17 0,1 1-25 15,0-2-30-15,0-1-35 0,1 0-37 0,-1-2-38 0,4 2-38 0,-1-4-31 16,2 3-29-16,2-4-56 0,0 2-73 0,4 0-37 0</inkml:trace>
  <inkml:trace contextRef="#ctx0" brushRef="#br0" timeOffset="119272.386">24533 3650 427 0,'0'0'565'0,"-2"2"-49"0,2 1-74 15,-1-1-92-15,1-1-101 0,-2 1-67 0,2 1-48 0,0-3-33 0,0 1-24 16,0 2-15-16,0-2-12 0,0 1-9 0,0 0-10 0,0 1-7 16,0 0-6-16,0 0-5 0,0 0-4 0,0 1-2 0,0 1 0 0,0-2 1 15,0 4 0-15,0-1 2 0,0-2 1 0,0 4 1 0,0-2 2 16,0 2-1-16,0-1 0 0,0 1-2 0,2 1-2 0,-2-2-1 0,1 1 0 16,-1-1-2-16,2 0 1 0,0 1-1 0,-2 1-2 0,1-1-3 0,1-3-4 15,-1 2-4-15,4 0-2 0,-4-1-2 0,1-1-2 0,1-2-4 16,0 2-4-16,1 0-1 0,-1-2-4 0,0-2-2 0,0 2-4 0,0-3-1 15,2 0-3-15,-2 0 2 0,2 0 5 0,-2 0 1 0,0-3-1 16,2 1 4-16,-2-1 2 0,5-2 4 0,-5 1 3 0,0-1 5 0,0-1 2 16,1 0 4-16,-1-1 5 0,0 1 5 0,0-2 3 0,0 0 2 0,1 1 3 15,-2-1 5-15,0 3 6 0,0-4 4 0,-1 6 5 0,-1-3 5 16,2 0 6-16,-1 3 4 0,-1-2 4 0,0 2 3 0,0 0 3 16,0 2 0-16,0-1 2 0,0 2 0 0,0 0 0 0,0 0-3 0,0 0-3 15,0 0-5-15,0 0-9 0,0 0-7 0,-1 0-11 0,-1 2-7 0,2-1-7 16,-1 0-7-16,1 1-4 0,-2 0-3 0,0 1-3 0,2 1-1 0,-2 1-2 15,2-1-2-15,0 1 2 0,-2 1-1 0,0 1 1 0,2 0-5 16,-1 1-5-16,-1 1-10 0,2-1-8 0,-1 1-17 0,1 0-16 16,-2 0-19-16,0 1-19 0,1-1-23 0,-1-1-25 0,2 0-29 0,-1 0-31 15,1 0-34-15,0-2-35 0,0 0-26 0,1 0-24 0,-1-2-17 0,3 1-18 16,-1-2-28-16</inkml:trace>
  <inkml:trace contextRef="#ctx0" brushRef="#br0" timeOffset="119858.7298">24727 3792 331 0,'3'-8'428'0,"0"-1"-50"0,1 2-48 0,-3 1-49 0,1 0-35 0,0 0-26 16,1 1-21-16,-3 1-17 0,1 1-13 0,-1 0-12 0,2 0-13 0,0 1-16 16,-2-1-13-16,0 3-11 0,0 0-14 0,0 0-14 0,0 0-11 15,0 0-9-15,-2 3-11 0,0-3-11 0,2 2-8 0,-1-1-8 0,1 2-5 16,-2 0-4-16,1 0-5 0,1 0-3 0,-2 2-3 0,0 1 0 0,2 0-2 16,-1 0 1-16,1 1 0 0,-4 1 0 0,1 1 1 0,2-1 2 15,1 0 1-15,-5 1 2 0,5 2-2 0,-3-2 1 0,3 0-1 0,-1 1 1 16,1-3 1-16,-2 1-1 0,0 1 0 0,2-3 0 0,-1 0 1 15,1 0-1-15,0-1 1 0,0-1 2 0,0 1 0 0,0-2 1 0,0-2 1 16,0 1 1-16,0-2 2 0,0 0 2 0,0 0 2 0,1 0 1 16,1 0 1-16,0-3-1 0,-1 0-4 0,2 0-3 0,2 0-3 0,-2-3 0 15,2 1-4-15,-2-1-1 0,2-1-2 0,-2 0-2 0,2-1-2 16,1 0-3-16,-2-1-3 0,1 0-1 0,0 0-1 0,2 0 1 0,-3 0 1 16,2 2 1-16,-3 0 4 0,2 0-1 0,-1 2 1 0,-1-2 0 0,0 2 2 15,0 0-1-15,-1 2-1 0,-1 1 0 0,4 0 0 0,-5 1-5 16,1 0 0-16,-1 1-3 0,0 0-2 0,0 0 1 0,0 1 0 0,0 0 1 15,0 3 1-15,0-1 0 0,0-3 1 0,0 5 0 0,0 0 2 0,2-1 1 16,0 2 2-16,-1-1 2 0,1 1 3 0,-2 0 2 0,1 0 2 16,-1 2 1-16,2 1-1 0,0-2 0 0,-2 1 1 0,1-1-1 0,-1 0 0 15,2 3 0-15,-1-2 0 0,-1-1 1 0,0-1-1 0,2 0 2 16,-2 0-1-16,2-2 2 0,-2 1 3 0,0-1 1 0,0-2 2 0,1 1 3 16,-1 0 1-16,2-2 4 0,-2-1 2 0,0 0 2 0,1-1-2 0,2 1-1 15,-1-3-1-15,-1 0-3 0,3 0-3 0,-3-3-2 0,2 0-2 16,2 0-4-16,-2-2-7 0,2-1-3 0,3-1-6 0,-3-2-5 0,-1 0-2 15,1 0-2-15,2-2-2 0,-2 2 1 0,2 0 1 0,-1 0 0 16,-1-1 1-16,2 1 1 0,-2 1 1 0,-1 2 2 0,1 0 0 0,-2 2 3 16,0 1-1-16,0 2 2 0,-1 0 0 0,1 1-1 0,-1 0 2 15,-2 3 2-15,0 0 2 0,0 0 3 0,1 2 0 0,-1 1 2 0,2-1 1 16,0 4 0-16,-2-2 2 0,1 1 1 0,-1 2 2 0,4 0 1 0,-4 1 2 16,4 1 2-16,-4 1-1 0,1-1-1 0,1 1-5 0,-1 1-8 15,1 0-5-15,0-1-6 0,-1 1-8 0,1-1-8 0,0-2-10 0,-1 4-9 16,1-3-10-16,-1-1-11 0,1-1-16 0,0-1-18 0,-1 1-21 15,-1-2-25-15,4 1-30 0,0-2-33 0,-3 1-36 0,1-2-37 0,0-3-45 16,1 3-50-16,0-3-49 0,0 0-49 0</inkml:trace>
  <inkml:trace contextRef="#ctx0" brushRef="#br0" timeOffset="120065.241">25085 3721 403 0,'-4'0'587'0,"1"0"-5"16,2 0-83-16,-1 0-128 0,0 0-90 0,2 0-69 0,0 0-50 0,0 0-37 16,0 0-30-16,0 0-22 0,2 0-22 0,0-1-21 0,-1 1-17 0,1-2-17 15,1 1-13-15,0 1-14 0,3-1-11 0,-3-2-9 0,2 3-11 16,0 0-11-16,0-3-11 0,0 3-9 0,1-1-12 0,-2 1-11 0,1-1-15 16,2-1-18-16,-2 2-19 0,-1 0-23 0,2 0-23 0,-3 0-27 15,1 2-20-15,-1-1-18 0,-2 0-10 0,3 2-6 0,-4 0-5 0</inkml:trace>
  <inkml:trace contextRef="#ctx0" brushRef="#br0" timeOffset="120207.5578">25085 3843 174 0,'-2'3'271'0,"2"-3"-10"0,0 4-15 0,2-3-15 0,-2 1-13 0,1 1-7 16,4-3-13-16,-2 2-14 0,2-1-14 0,-1-1-16 0,1 0-14 0,2 0-17 16,0 0-16-16,0-1-17 0,2-1-23 0,-1-1-26 0,5 0-27 15,-4-1-28-15,4 1-30 0,0 0-32 0,-2 0-46 0,3-2-49 0,0 1-86 16,0-2-107-16,-1 0-79 0,1 0-68 0,-3 1-33 0</inkml:trace>
  <inkml:trace contextRef="#ctx0" brushRef="#br0" timeOffset="120690.9085">25530 3582 182 0,'2'-5'229'0,"-2"3"-36"0,0-2-26 0,0 1-10 15,0 1-8-15,0-1 0 0,0 0 2 0,0 2-1 0,-2 0 2 16,2-1 3-16,-1 2 4 0,1 0-3 0,-4 0-4 0,3 0-4 15,-1 0-4-15,1 0-7 0,-3 0-10 0,3 2-10 0,-2-1-10 0,2-1-11 16,-3 1-12-16,3 2-12 0,-1-3-10 0,0 4-10 0,-1-3-10 0,0 4-6 16,0-1-5-16,-4 1-5 0,3 1-5 0,-1 1-3 0,0 1-3 15,-1 2-2-15,0 1 1 0,1 0 0 0,-3 0 1 0,0 3-1 0,3-2 2 16,0 3 0-16,1-2-1 0,-4 3-2 0,5-2-1 0,0-1-1 0,0 3-2 16,-1-4 0-16,3 2-2 0,-1-1 0 0,0-1-2 0,2-2-2 15,2 1-1-15,0-1-1 0,-1-1-2 0,3-1-1 0,-1-3-2 0,0 2-2 16,2-2-2-16,2-2-2 0,0-1-1 0,-1-2-2 0,2 0-1 15,3 0-3-15,-1-2-2 0,1-1 0 0,3-2-2 0,-3-2 1 0,1 0 1 16,1 0 2-16,0-2 2 0,-1 0 4 0,0-2 3 0,2-1 4 16,-5 0 3-16,-1 1 6 0,0-3 8 0,-2 3 7 0,-1-1 6 0,-2 2 3 15,-1-3 3-15,0 1-1 0,-4 2 1 0,0 0-4 0,-1 1-4 16,-2-2-3-16,0 2-6 0,-4 2-9 0,1 0-10 0,0 0-21 0,-2-1-24 16,0 4-33-16,0-2-36 0,0 2-38 0,-3 1-40 0,3 3-58 15,-2-2-70-15,2 2-90 0,-1 2-100 0,2-2-56 0,-1 3-30 0</inkml:trace>
  <inkml:trace contextRef="#ctx0" brushRef="#br0" timeOffset="122075.9695">24665 4339 157 0,'0'-2'354'0,"2"-3"-61"0,-2 3-61 0,0-3-34 16,0 3-23-16,-2-1-14 0,2 1-10 0,-2 1-8 0,2-3-7 0,-4 4-8 15,3-2-9-15,-1 0-8 0,1-1-9 0,-3 1-8 0,1 1-9 16,-2 1-10-16,2-2-6 0,2 1-6 0,-5 1-5 0,2-1-1 15,0 1-1-15,0-3-2 0,0 3-2 0,-1 0-4 0,-2 0-4 0,0 0-5 16,0 0-5-16,3 0-5 0,-3 3-4 0,1-2-5 0,-2 0-3 0,2 1-3 16,-2 1-5-16,0 2-5 0,0-3-3 0,2 3-2 0,-2 0-1 15,1 2-2-15,0-2 0 0,0 1-2 0,2 1 1 0,1-1-1 0,-3 1 0 16,3 0 2-16,1 0-1 0,-1 2 0 0,3-1-2 0,-1 0-4 16,2-3-4-16,0 3-5 0,3-1-4 0,-1-1-4 0,1 2-2 15,3-2-3-15,-1 0-1 0,1 1 1 0,1 1-2 0,1-2 0 0,3-2 0 16,-2 3 1-16,4-3 4 0,-4 2 3 0,4-2 4 0,-1 1 5 15,-2-1 5-15,1 1 3 0,3-1 2 0,-4 1 2 0,0-2 3 0,0 0 1 16,-2 1 1-16,0 0 1 0,-2 1 1 0,-1-1 0 0,0 0 0 16,-2-1 1-16,0 2 0 0,1-2 2 0,-4-1 1 0,1 0 2 15,-1 1 3-15,-1 0 3 0,-1 0 1 0,0-1 3 0,-1 3 0 0,-2-2 1 16,1 2 0-16,-2-2-2 0,-2 1-5 0,0 1-6 0,-2-2-11 0,-1 1-14 16,2-1-19-16,-3 0-16 0,-2 0-17 0,1-1-19 0,1 0-19 15,-1-2-27-15,-1 0-32 0,3 0-45 0,-2 0-50 0,-1-2-64 16,5 0-70-16,-4-1-45 0,5 0-33 0</inkml:trace>
  <inkml:trace contextRef="#ctx0" brushRef="#br0" timeOffset="122533.4828">24724 4347 181 0,'0'0'554'0,"-1"0"-56"0,-1 0-89 0,2 1-86 15,-1-1-86-15,1 2-60 0,0-2-48 0,0 0-31 0,0 0-21 0,0 3-17 16,0-2-10-16,0 1-11 0,0 1-9 0,0-1-9 0,0 2-5 16,1-1-5-16,-1 0-2 0,2 1 0 0,-1 2 1 0,-1-1 1 15,3 1 3-15,-1-2 0 0,-2 3 3 0,1-2 0 0,-1 1 1 0,3 0-1 16,1 2 0-16,-3-2-2 0,1 1-2 0,0 1 1 0,1-1-2 0,-2 0-1 16,1 0-1-16,0-2-1 0,1 2-1 0,1 0-3 0,-1-1-3 15,0 0-5-15,1 0-4 0,-3-2-4 0,3 3-5 0,-1-4-3 16,0 1-5-16,2-1-4 0,1-2-4 0,-3 1-4 0,2 0-4 0,-4-1-2 15,4-1-2-15,-2 0 2 0,1-1-1 0,-3-1 4 0,2-1 4 16,2 0 4-16,-2 2 4 0,2-5 6 0,-4 3 6 0,3-3 5 16,-1 0 5-16,0 1 3 0,0-2 7 0,0 1 4 0,0-1 6 0,-1-1 3 15,-1 1 3-15,3-2 4 0,-3 1 3 0,-1 2 3 0,2 0 4 16,-1-2 3-16,-1 2 2 0,2 0 3 0,0 2 4 0,-2 1 3 16,1-1 3-16,-1 1 1 0,0-1 1 0,0 3 1 0,0-1-1 0,0 2-1 15,0 0 0-15,0 0-4 0,0 0-4 0,0 0-6 0,0 0-9 16,0 2-5-16,-1-1-6 0,1 1-4 0,0 0-3 0,0 3-4 15,0-3-3-15,0 4-1 0,0-2-3 0,0 2-1 0,0 0-2 0,0 1 2 16,0 3 1-16,0 0 3 0,0 0 3 0,0-1-3 0,-2 4-6 0,0-3-9 16,2 2-12-16,-1 2-17 0,-1-2-17 0,2 0-20 0,-1 0-22 15,1 0-26-15,-2 0-28 0,0 0-37 0,2-2-41 0,0 0-52 16,0-1-53-16,0-2-70 0,0 1-78 0,2-3-42 0,0 0-26 0</inkml:trace>
  <inkml:trace contextRef="#ctx0" brushRef="#br0" timeOffset="123174.4565">25013 4407 430 0,'-1'-2'570'0,"-1"2"-73"16,1-2-111-16,-3 2-88 0,3 0-78 0,-1 0-52 0,2 0-41 0,0 0-28 16,-2 0-21-16,1 0-16 0,-2 2-15 0,3-2-11 0,-1 2-11 15,1 1-8-15,0 0-8 0,0-2-5 0,-2 3-2 0,0 1-3 16,2 0 0-16,0 1 0 0,-1 0 2 0,1 0 2 0,-2-1 2 0,2 3 2 15,-1-1-1-15,1 0 2 0,-2 0 0 0,0 1-1 0,2-1 0 16,-1 1-1-16,1 0 1 0,-2-1 1 0,0 1 0 0,2 0 0 16,-1 0-1-16,-1 0-1 0,2-3 2 0,-1 2 1 0,1-2-1 0,-2 0 1 15,0-1 1-15,2-1 1 0,-1 0 2 0,1-1 1 0,0 0 2 16,0-2 0-16,0 0-1 0,0 0-4 0,0 0-4 0,0 0-6 0,0-2-7 16,0-3-4-16,0 2-5 0,1-3-4 0,-1 1-4 0,2-2-6 15,0-1-3-15,-2 0-5 0,1-1-6 0,2 0-2 0,-1-4-2 0,0 3 2 16,1 0 3-16,0-1 5 0,0 1 3 0,1-1 6 0,-3 2 4 15,5-1 4-15,-3 1 4 0,1 1 5 0,-1 1 2 0,-2 1 4 16,3 1 2-16,-3 0 2 0,1 0 0 0,-1 2 1 0,3-1 1 0,-3 2 1 16,-1 2 3-16,3 0-1 0,-3 0-1 0,1 0-2 0,3 2 0 0,-3-2 2 15,-1 4 2-15,4-1 2 0,-3 2 2 0,1 0 3 0,-1 0 3 16,-1-1 1-16,4 4 2 0,-4-1 2 0,1 2-4 0,-1-1 2 16,2 2 3-16,-1 1-2 0,-1 0 0 0,0-1-2 0,0 0-1 0,0 1-2 15,0-2-1-15,-1 2-2 0,-1 1-1 0,2-3-2 0,-1-1 0 16,1 1 0-16,0-1-1 0,0-2 2 0,0-1 3 0,0 2 0 15,0-4 4-15,0 1 2 0,0-1 3 0,0 0 2 0,0-3-2 0,0 0-1 16,1-2-1-16,2 1-3 0,-1-2-5 0,1-1-3 0,2-1-2 16,-2-2-4-16,2-1-5 0,-2-1-4 0,2 0-4 0,-1 1-6 15,1-4-3-15,4 0-3 0,-4 1-2 0,2-1 1 0,-1 1-2 0,2-1 2 16,-4 2 2-16,3-1-1 0,-1 1 1 0,1-1 0 0,-1 2 1 0,-2 2 2 16,0-1 1-16,0 4 1 0,0-1 2 0,-1 0 4 0,0 3 3 15,-1 0 4-15,-1 1 3 0,-1 1 4 0,5 1 4 0,-5 1 4 16,1 0 5-16,-1 3 2 0,2 0 2 0,-1-1 2 0,-1 4 2 0,2-2 1 15,0 2 0-15,-2 2-2 0,1-2-1 0,-1 1-2 0,0 3-1 16,0-2-1-16,0 2-1 0,0 0-3 0,0 0 0 0,0-2-1 16,0 1 0-16,0 0-3 0,0-1-3 0,0 0-5 0,0 1-8 0,0-2-8 15,0-1-12-15,0 2-15 0,0-3-17 0,2 0-24 0,0 0-26 16,-2-1-30-16,1-2-33 0,1-1-48 0,-1 0-55 0,3 0-67 0,-3-3-71 16,-1 0-58-16,5 0-50 0</inkml:trace>
  <inkml:trace contextRef="#ctx0" brushRef="#br0" timeOffset="123352.3351">25383 4378 635 0,'-1'-2'641'0,"-3"1"3"0,3 0-96 0,-1-2-145 0,2 0-110 0,0 3-90 16,0 0-62-16,2-3-46 0,-1 3-32 0,3-2-27 0,-3 0-24 15,4 1-22-15,-2 0-19 0,3-1-21 0,1 1-17 0,-2-1-17 0,1 1-17 16,0-1-12-16,0 1-15 0,1-1-16 0,-1 1-16 0,1-1-16 15,-3 2-30-15,2-2-35 0,1 1-35 0,-4 1-32 0,0 1-41 0,0 1-44 16,1 0-34-16</inkml:trace>
  <inkml:trace contextRef="#ctx0" brushRef="#br0" timeOffset="123524.0318">25339 4516 454 0,'-2'2'563'0,"1"1"-46"0,-1 1-69 16,-1-3-83-16,3 1-57 0,0 1-47 0,0-3-34 0,0 0-27 15,3 2-21-15,-1-1-19 0,-1-1-19 0,2 0-16 0,2 0-17 16,-2 0-14-16,2-1-18 0,3-1-17 0,0 2-19 0,0-3-20 0,0 1-23 16,3 0-25-16,0-1-29 0,0 0-35 0,1-2-40 0,1 1-47 15,3-2-79-15,-2 0-95 0,2-2-108 0,0 1-114 0,0 0-56 0,0-1-26 16,-1-3-9-16</inkml:trace>
  <inkml:trace contextRef="#ctx0" brushRef="#br0" timeOffset="128408.2727">25962 4253 360 0,'-2'-3'392'0,"2"3"-63"0,-1-4-64 0,1 3-44 0,-2 1-36 16,0-2-26-16,1 1-21 0,-1 1-15 0,1-1-13 0,-1-2-11 0,0 3-10 15,1 0-10-15,1 0-9 0,-3 0-11 0,3 0-7 0,-2 0-6 16,2 0-5-16,-3 0-5 0,2 0-4 0,-3 0-4 0,1 0-3 0,2 0-2 16,-1 3-3-16,-1-2-1 0,0-1-2 0,-1 3-3 0,1-2 0 0,-3 1-3 15,3 0-2-15,-2 3-2 0,0-3-1 0,1 3-2 0,-5-3-1 16,4 4 1-16,-2-1 0 0,2-1 1 0,1 2-2 0,-1 0 1 0,0-1-2 15,-1 2-1-15,1 1 0 0,0-2 0 0,4 2 1 0,-3-1 1 16,4 0-1-16,-1 2-1 0,1-1-3 0,1-1-3 0,1 1-3 0,1-1-2 16,2 1-3-16,2 1-3 0,0-1-1 0,0-1-1 0,1 0-1 15,2 1 0-15,2-2-1 0,-3 1-2 0,5 1 0 0,-3-3 2 16,2 2 2-16,1-2 2 0,-2 2 2 0,1-2 3 0,-1 0 4 0,0 0 2 16,-2-1 1-16,-1 0 1 0,-1 1 1 0,1 0 1 0,-4 1-2 15,2-2 2-15,-4 1 1 0,0 1 4 0,0-2 1 0,-3-1 4 0,2 2 5 16,-2 0 0-16,-2-1 3 0,-1 1 1 0,0 0 2 0,-2-2 2 15,-1 2 0-15,-1-2 3 0,-2 1 1 0,-1-1-2 0,-1 2-3 0,1-2-8 16,-2 0-8-16,1-2-14 0,-1 0-14 0,0-1-14 0,0 0-13 16,-1 0-17-16,4-1-14 0,-4 0-20 0,4-2-24 0,-1 0-32 15,1-2-39-15,2 2-37 0,1-2-38 0,1 0-31 0,0 0-26 0,3-2-51 16,2 1-63-16</inkml:trace>
  <inkml:trace contextRef="#ctx0" brushRef="#br0" timeOffset="128823.086">26118 4359 226 0,'0'0'523'0,"0"0"-54"0,0 0-78 0,0 0-69 0,0 0-68 15,-1 1-45-15,-1 0-36 0,2-1-27 0,-1 4-22 0,1-3-20 16,-2 1-19-16,0 1-17 0,1-3-15 0,-1 3-12 0,2-1-13 0,0 1-8 16,-1 2-6-16,1-1-4 0,0 0-2 0,-2 2-2 0,0 1 0 15,2-2 0-15,0 2 0 0,0 1 3 0,0-1 3 0,0 1 0 16,0 1 0-16,0-2 1 0,0 0-1 0,0 1-1 0,0 1 1 15,2-2-2-15,0-1 0 0,-2 2 0 0,1 0-2 0,2-2-2 0,1 0-2 16,-3-1-3-16,2 0-2 0,2 0-3 0,-4 0-5 0,3-3-5 16,0 1-3-16,0-1-4 0,0 0-5 0,0-2-4 0,0 0-4 0,2 0-4 15,2-2-3-15,-3 0-1 0,2-1 2 0,-1-2-1 0,2 3 1 16,-4-3 3-16,3-1 3 0,-1-1 4 0,2 2 3 0,-3-2 5 0,-1 1 5 16,0-2 7-16,1 3 8 0,-2-2 10 0,0 0 8 0,0 1 7 15,-1 0 8-15,2 1 8 0,-2 2 9 0,-2-1 8 0,1 1 5 0,-1 0 10 16,0 0 7-16,0 1 6 0,0 0 6 0,0 2 3 0,0 0-3 15,0 0-3-15,0 0-3 0,0 0-8 0,0 0-6 0,0 0-8 0,0 0-9 16,-1 0-10-16,1 2-10 0,-2 0-8 0,0-1-8 0,0 1-7 16,0 1-7-16,2 1-4 0,0-1-2 0,-1 3-1 0,1-2 1 15,-2 4 1-15,0-1 3 0,2 0 0 0,-1 0-1 0,1 2-5 0,-2 1-6 16,1 0-12-16,-1 0-18 0,0 0-21 0,1-1-24 0,-3 3-31 16,3-2-35-16,-1-1-44 0,1 1-48 0,-1-1-79 0,0 0-94 0,2-1-82 15,-1 0-76-15,1-3-33 0,0 0-14 0</inkml:trace>
  <inkml:trace contextRef="#ctx0" brushRef="#br0" timeOffset="129407.2348">26373 4414 351 0,'-4'-1'600'0,"3"0"-28"0,1-1-50 0,-2 2-109 15,1-2-138-15,1 2-83 0,0 0-60 0,0 0-33 0,0 0-21 0,0 0-14 16,0 0-12-16,0 0-13 0,1 0-13 0,1 0-12 0,-2 0-12 16,0 0-8-16,1 2-3 0,-1-2-1 0,2 2-1 0,0-1 1 0,-2 0 1 15,1 1 2-15,-1 0 2 0,2 2 3 0,-1 0 2 0,1-1 2 16,-2 2 4-16,0 1 2 0,0 0 2 0,0-1 1 0,0 3 2 0,0 0-1 16,-2 0 2-16,1 0-1 0,-1 1 1 0,1 0-1 0,-1 1 1 15,0 0-1-15,1-2-1 0,-2 1 1 0,-2-1-2 0,4 1 0 16,-3-1 2-16,3-3-1 0,-1 2 2 0,1-3 2 0,-3 1 4 0,4-3 2 15,-1 2 5-15,1-1 5 0,0-3 4 0,0 0 1 0,0 0-2 16,1-3-3-16,-1-1-3 0,4 2-3 0,-3-4-3 0,2 1-4 16,2-3-6-16,0 0-5 0,-1-1-7 0,1-1-6 0,3 0-6 0,-1-2-7 15,0 0-7-15,0 0-2 0,1 2 0 0,-2-1 0 0,3 1 2 16,-2-1 3-16,1 2-1 0,-2 0 3 0,1 2 1 0,-2-1 1 0,0 4-1 16,2-2-1-16,-4 4 0 0,0-3 1 0,-1 3 1 0,-1 0 0 15,1 2 0-15,-2 0 1 0,2 0 1 0,-2 4 3 0,0-1 2 16,0-1 2-16,0 3 3 0,0 1 4 0,0 1 4 0,-2 1 3 0,0 1 2 15,1 0 4-15,-2 0-1 0,-1 1 1 0,1 2 2 0,-2-3 2 16,2 2 0-16,0-1-2 0,-1 1 0 0,0-1-2 0,3-3-1 0,-2 3-1 16,-1-3 1-16,3 1 0 0,-1-4 3 0,0 2 1 0,2-3 3 15,0 0 1-15,0 0 2 0,0-1 2 0,0-2-1 0,0 0-2 16,2 0-1-16,1-3-2 0,1 0-1 0,0 0-4 0,2-4-3 0,1 2-5 16,-1-3-6-16,1 1-5 0,1-3-5 0,1 1-2 0,-1 1-4 15,1-3-3-15,2 2-1 0,-3-1 0 0,0 1 3 0,0 2 1 0,0-1 3 16,0 2 2-16,-2-1 3 0,1 3 2 0,-1 0 4 0,-3 1 0 15,0 1 3-15,0 1 1 0,-1-1 2 0,-1 2 0 0,3 2 1 16,-4-1 2-16,1 1 0 0,-1 1 1 0,3 1-2 0,-3 2-4 0,2-1-6 16,0 2-10-16,-2 0-11 0,0 0-18 0,0 2-22 0,0 0-25 15,0 0-28-15,-2 0-35 0,0 1-38 0,2 0-58 0,0 2-69 0,0-2-81 16,2 0-87-16,0-1-52 0,-1 0-34 0</inkml:trace>
  <inkml:trace contextRef="#ctx0" brushRef="#br0" timeOffset="129608.432">26751 4487 600 0,'-4'-2'630'0,"3"-1"6"0,-2 3-93 16,3-2-140-16,0 2-109 0,0 0-93 0,0-2-61 0,3-1-46 16,-2 1-32-16,4 0-25 0,-2 1-21 0,5-2-22 0,-2-1-21 0,4 2-22 15,1-1-21-15,-2-2-19 0,3 2-18 0,2-1-15 0,-3-1-13 16,2 0-12-16,1 0-10 0,0 0-12 0,0 1-11 0,-1-1-13 15,1 1-11-15,-1-2-10 0,-4 2-6 0,4-1-6 0,-4 0-14 16,-1 0-18-16,-2 1-8 0,1 1-8 0,-6-2-4 0</inkml:trace>
  <inkml:trace contextRef="#ctx0" brushRef="#br0" timeOffset="129807.4681">26807 4339 145 0,'-4'0'227'0,"-1"0"-9"0,2 2-10 0,-1-1-9 0,3-1-10 16,-4 1-10-16,5 1-10 0,-1 0-11 0,-1-1-7 0,2 2-1 0,0 0-4 15,0 0 1-15,0 1-5 0,0 0-2 0,0 2-8 0,0-2-11 0,0 2-7 16,0 1-7-16,0 1-5 0,0 1-4 0,0-1-5 0,0 1-5 16,0 0-8-16,-1 3-8 0,1-2-10 0,-2 4-8 0,0-1-12 15,1-1-11-15,-1 2-13 0,1 1-11 0,-3 2-20 0,3-2-19 0,-1 0-28 16,1 2-30-16,-3-1-36 0,3 0-41 0,-2-1-59 0,1 1-71 16,2-3-95-16,0 1-110 0,2-3-59 0,1-1-36 0,2-1-12 0</inkml:trace>
  <inkml:trace contextRef="#ctx0" brushRef="#br0" timeOffset="130224.1686">27138 4311 541 0,'-3'-5'584'0,"-1"0"5"0,3 3-97 16,1-4-149-16,0 3-108 0,0-1-88 0,0 2-51 0,0 0-34 0,1 1-17 16,-1-1-9-16,4 1-6 0,-1 1-2 0,-2-2-6 0,1 2-10 15,1 0-6-15,0 0-9 0,1 2-1 0,-3-2-4 0,3 3 0 0,1-2 0 16,-1 2 3-16,0 2 1 0,0-2 1 0,0 3 1 0,1-2-1 16,0 2 1-16,-1 1 2 0,1 0 2 0,-2 2 1 0,2-2 0 0,-2 4 2 15,2-1-1-15,0 1 2 0,-2 2 2 0,-2 1-1 0,1 0 2 0,-2 0 2 16,0 0 0-16,-2 2-1 0,1-1-1 0,-2-1-1 15,-2 1-1-15,0 0-2 0,2-2 1 0,-2 0-1 0,2-1 3 0,-2-2 5 16,1-1 5-16,-2 0 8 0,1-2 10 0,2-2 11 0,-2 1 10 16,2-2 8-16,-1-1 5 0,3-3 2 0,-3 0 1 0,3 0 0 0,-2-3-1 15,3-1-2-15,0-2-3 0,0-3-9 0,4 1-8 0,0-3-14 16,-1 1-15-16,2-4-15 0,1-2-18 0,2 1-10 0,1-2-10 0,3 2-6 16,-3-4-7-16,5 0-7 0,1 1-8 0,0 1-11 0,1-2-13 0,1 1-13 15,1 0-15-15,-2 3-18 0,1 0-21 0,1-1-35 0,-1 3-41 16,-3 0-58-16,3 2-64 0,-2 1-83 0,-1 1-92 0,-1 2-40 0,-1 0-19 15</inkml:trace>
  <inkml:trace contextRef="#ctx0" brushRef="#br0" timeOffset="130700.4871">27604 4193 263 0,'-5'-1'597'0,"2"1"10"0,0-1-81 0,0-1-125 15,1 2-94-15,1 0-78 0,-3 0-45 0,4 0-31 0,0 0-24 0,0 0-18 16,0 0-16-16,0 2-18 0,0-2-14 0,0 1-15 0,0 2-12 15,0-1-12-15,2 1-3 0,0 0-3 0,-2 0-1 0,3 1 1 0,-2 1 3 16,1-2 4-16,0 4 2 0,1-1 3 0,0 1 2 0,0 0-1 0,0-2 2 16,2 3-2-16,-4 0-2 0,1-1-2 0,1 2-2 0,-1 0-2 15,1 0-2-15,0 2-1 0,-1-2-3 0,-1 1-3 0,3-1-8 16,-3 2-8-16,3 0-9 0,-2-1-7 0,0 2-12 0,1-2-14 0,-1 2-16 16,1-4-18-16,-2 2-21 0,3-2-23 0,-3 1-29 0,2 0-31 15,1-4-34-15,1 2-37 0,-1-2-40 0,-3-1-39 0,3-3-47 0,-1-1-53 16,2 0-50-16,-2-1-53 0,2-2-22 0</inkml:trace>
  <inkml:trace contextRef="#ctx0" brushRef="#br0" timeOffset="131009.2967">27765 4186 451 0,'-6'-1'560'16,"3"1"-70"-16,-2 0-105 0,0 1-89 0,0 1-83 0,1 1-55 0,-4 1-38 15,2 1-25-15,-2 1-15 0,-4 1-17 0,2 1-18 0,-2 2-12 16,1 1-13-16,-3 2-4 0,1-2-2 0,-2 1 0 0,0 3-1 0,0-2 2 15,-1 2 1-15,-1-1-1 0,4 1 1 0,-3-2-1 0,2 0-1 16,1-1 1-16,0 0 0 0,3 0 0 0,0-4 2 0,2 1 1 16,2-2 1-16,0 0 3 0,1-1 0 0,2-4 3 0,-1 1 0 0,4-1-2 15,-3 0 0-15,3-2-3 0,3 0-2 0,-1-2-1 0,1-1-1 16,1 0-4-16,1-1-3 0,2 1-2 0,-1-4-1 0,1 3-4 0,1-2-3 16,-1 0-2-16,1 0 0 0,-1 2 1 0,1-1 3 0,-1 0 2 15,1 1 3-15,0 0 2 0,-1 0 1 0,0 0 0 0,1 1 0 16,-1 0 0-16,-1 1-2 0,5 1-2 0,-3 0-3 0,0-2-7 0,1 3-10 15,1 0-14-15,-1-3-18 0,4 3-22 0,-4 0-24 0,3-2-27 16,2 1-28-16,-2 1-41 0,1-2-46 0,0 0-49 0,0 1-46 0,0 0-77 16,2-2-89-16,-1 0-46 0</inkml:trace>
  <inkml:trace contextRef="#ctx0" brushRef="#br0" timeOffset="131254.24">27923 4167 243 0,'-1'-1'592'0,"-3"-2"-38"0,1 3-65 0,-1 0-84 0,2 0-93 16,1 0-63-16,-2 0-47 0,3 0-25 0,0 0-16 0,0 0-17 0,0 0-16 15,0 0-18-15,0 0-20 0,0 0-17 0,0 0-17 0,0 0-12 0,0 4-10 16,1-3-5-16,1 1-3 0,-2-1-2 0,1 3-4 0,4-1-2 16,-4-1-3-16,1 0-2 0,-1 2 0 0,3-1 0 0,-1 3 1 0,0-1 0 15,2-1 3-15,0 2 0 0,-2 0 0 0,1 2-3 0,1-3-2 16,-2 1-4-16,2 2-6 0,0-1-6 0,0 0-5 0,1-1-9 0,0 1-10 15,-1 1-13-15,0-1-14 0,0 1-17 0,-1-2-17 0,1 1-22 16,-1 0-21-16,0 0-27 0,1-2-25 0,-2 2-31 0,2-1-33 0,-1-2-45 16,0 1-52-16,-2-2-65 0,2 1-75 0,-1-1-46 0,0-1-31 0</inkml:trace>
  <inkml:trace contextRef="#ctx0" brushRef="#br0" timeOffset="131540.3229">28056 4182 362 0,'-5'0'549'0,"1"1"-5"0,-3 1-90 0,0 1-135 0,0 1-95 16,1 1-77-16,-2 1-46 0,0 0-34 0,-1 3-21 0,-1-1-15 16,-1 1-12-16,0 2-7 0,1 1-4 0,1 0-2 0,-5 2-2 0,2-2-1 15,2 1 0-15,-2-1-1 0,3 2 0 0,-4-2 2 0,5 0 0 16,-1 0 1-16,0-2 0 0,1 0 3 0,0-1 4 0,3-2 4 16,-3-1 4-16,5-2 5 0,0-1 6 0,0 0 5 0,1 0 1 0,0-1 0 15,2-2-2-15,0 0-4 0,2-2-2 0,0 1 0 0,1-2-4 16,0-2-1-16,0 2-4 0,5-1-2 0,-3-1-4 0,1 0-5 0,2-2-5 15,0 2-4-15,0-2-1 0,0 1 0 0,0 2 3 0,1-2 4 16,0 0 2-16,1 0 1 0,1 0 1 0,-3 1-1 0,3 1-2 0,0-2-5 16,0 2-10-16,0 1-11 0,2-2-17 0,0 2-20 0,-1-1-24 0,1 0-26 15,0 1-39-15,1 0-46 0,-2 0-60 0,2 2-69 0,-1-2-86 16,3 0-96-16,-3 3-47 0,1-3-23 0</inkml:trace>
  <inkml:trace contextRef="#ctx0" brushRef="#br0" timeOffset="131990.4039">28407 4166 553 0,'-5'-3'603'0,"-1"3"5"0,3 0-93 0,0 0-143 0,0 0-101 0,1 0-79 15,0 0-48-15,1 0-31 0,1 0-19 0,0 0-13 0,0 0-12 16,0 0-8-16,0 0-9 0,0 0-7 0,0 0-4 0,0 0 1 0,-2 0 4 15,0 0 7-15,2 0 3 0,-1-3 4 0,-2 3 4 0,3-1 4 16,-4 1 5-16,3-3 4 0,-2 1 4 0,2 1 5 0,-1-2-2 0,0 2-1 16,2-2-3-16,-1 0-5 0,1 0-8 0,-2 0-7 0,1 0-6 15,1 0-4-15,0-2-4 0,0 2-4 0,1-2-9 0,1 1-10 0,-1 1-10 16,3-1-14-16,0 2-11 0,-1-3-10 0,3 1-9 0,-1 1-6 0,2 1-5 16,-1-1-6-16,2-1-2 0,0 1-5 0,0 1-3 0,1 1-1 15,-1-1 0-15,0 1 3 0,0 1 3 0,1 0 3 0,-1 1 5 0,-1 1 5 16,1 1 2-16,-2 1 1 0,-2 2 2 0,3-1 1 0,-4 2 4 0,0 0 0 15,0 1 3-15,-3 2 3 0,0 2 0 0,-1 1 1 0,-4 1 1 16,0-1 2-16,-1 4 1 0,-5 1 2 0,1 0 2 0,-3 2 4 0,0-3 2 16,-4 3 2-16,0-1 3 0,0 2 1 0,3-3 3 0,-5 0 3 15,4 0 2-15,0-2 5 0,0-2 4 0,2 1 4 0,1-1 2 0,3-4 3 16,-2 0 1-16,4-2 4 0,1 1 5 0,1-2 4 0,0-2 7 16,4 0 7-16,-4-1 6 0,5-2 5 0,0 1 4 0,0-2 4 15,5 1 2-15,-4-2 0 0,4 0 1 0,2-2 1 0,1 1-2 16,1-1-3-16,4-1-7 0,0 0-9 0,4 0-18 0,1-3-23 0,3 2-30 15,1-1-33-15,4-2-41 0,0 0-45 0,3-1-67 0,1-1-75 0,1-2-126 16,3 1-149-16,-3-1-89 0,4-1-54 0,-2 0-29 0,2-2-13 16</inkml:trace>
  <inkml:trace contextRef="#ctx0" brushRef="#br0" timeOffset="136973.5594">26291 4879 10 0,'1'-3'170'0,"2"0"-1"0,-1 0 2 15,0 0 0-15,-2 2-3 0,1 0-4 0,-1-1-5 0,4-1-7 0,-4 1-5 16,2 1-3-16,0-1-7 0,-2 2-7 0,1 0-5 0,-1-2-4 16,2 2-4-16,0-3-4 0,-2 3-4 0,0 0-3 0,0 0-4 0,0 0-3 15,0 0-2-15,0 0-5 0,0 0-2 0,0 0-3 0,0 0-5 16,0 0-4-16,0 0-3 0,0 0-7 0,0 0-5 0,0 0-5 0,-4 0-7 15,3 0-3-15,-1 0-8 0,0 0-4 0,-2 0-5 0,3 3-7 16,-1-3-6-16,0 2-8 0,-1-2-5 0,2 0-5 0,-3 2-5 16,3 1-4-16,-2 0-1 0,-2 0-2 0,1 1 0 0,-1 2-1 15,0 2 1-15,-2-1 1 0,1 2 0 0,-3 0 2 0,2 2 2 0,-1 1 1 16,2-1 0-16,-1 3 2 0,2 0 0 0,0 1 1 0,-2-1 0 16,2 1-1-16,2 1 1 0,2-1 1 0,1 0-2 0,0-1 0 0,0 1-1 15,1-2 0-15,1-1-2 0,1-1 0 0,0 1-1 0,4 0 0 16,-1-4-1-16,2 1-1 0,-2-1 0 0,2-2-1 0,0-2-1 0,3 1-2 15,-1-2 1-15,-1-2-1 0,4 1-1 0,-1-2 1 0,1-3-1 16,0 0-1-16,-2-1 1 0,3-1-1 0,-1 0 2 0,-3-4 2 0,3 2 1 16,-3 0 1-16,1-5 0 0,-3 2-2 0,-2 0 0 0,1-4-3 15,-2 2 1-15,-1-1-1 0,-3-1 0 0,-1-1 1 0,0 2-2 16,-1-2 0-16,-3 0 1 0,1 1-1 0,-3 2 0 0,2-1 1 0,-3 1 1 16,1 0 0-16,-1 2 2 0,0 1 1 0,-1-1-4 0,0 3-4 15,1-1-10-15,0 4-14 0,-1 1-19 0,1 0-21 0,1 0-27 0,-3 3-31 16,2 0-42-16,2 0-49 0,1 3-62 0,-1 0-70 0,1 0-68 15,2 1-67-15,0 1-31 0</inkml:trace>
  <inkml:trace contextRef="#ctx0" brushRef="#br0" timeOffset="137227.4339">26614 5051 21 0,'-1'0'546'0,"1"0"4"0,0 0-80 0,0 0-122 0,1 0-93 16,1 0-80-16,1 0-47 0,0 2-33 0,2-2-16 0,0 0-9 0,3 0-5 16,0 0-3-16,0 0-6 0,0 0-6 0,2 0-7 0,0 0-4 15,1 0-7-15,2 0-5 0,0-2-11 0,1 2-13 0,-3-1-17 16,3 0-19-16,-1 1-22 0,-1-3-21 0,1 1-35 0,0 1-37 0,1-1-45 15,-3 1-48-15,0-3-52 0,1 3-51 0,0 0-66 0,-4-2-72 16,1 1-38-16</inkml:trace>
  <inkml:trace contextRef="#ctx0" brushRef="#br0" timeOffset="137473.9272">26755 4882 396 0,'-3'-1'605'0,"2"1"10"0,-3-2-82 0,3 2-128 16,-1 0-95-16,1 0-82 0,1 2-50 0,-2-2-34 0,0 1-24 16,2 1-17-16,-1-1-13 0,1 0-12 0,0 3-8 0,-2 0-9 0,1 1-9 15,1-1-6-15,-4 2-6 0,4 1-3 0,-1 2-2 0,1 1-1 16,-3 0 0-16,1 1 0 0,1 1-1 0,-1-1 1 0,1 3-4 16,-3 0-1-16,3-1-9 0,1 2-9 0,-2 1-12 0,1-1-14 0,1 1-13 15,-2-1-16-15,2-1-20 0,0 3-24 0,0-2-27 0,0 0-33 0,2 0-37 16,-2 2-43-16,3-4-65 0,-2 2-77 0,3-1-89 0,0-1-97 15,1-1-48-15,1 0-23 0</inkml:trace>
  <inkml:trace contextRef="#ctx0" brushRef="#br0" timeOffset="137974.404">27122 4961 381 0,'0'0'417'0,"0"0"-43"16,-1 0-40-16,1-1-33 0,0 1-26 0,-4 0-24 0,3 0-21 15,-1 1-18-15,1-1-20 0,-3 2-18 0,3 0-21 0,-1-2-21 16,0 1-20-16,-1 1-20 0,2 1-17 0,-3-3-15 0,0 4-14 0,1-1-11 16,0 2-9-16,-2 0-8 0,2 0-7 0,-2 2-3 0,0-2-4 15,0 3 0-15,-1-1-3 0,1 2 0 0,1 0 1 0,-3-1 1 16,4 2-1-16,0-3 1 0,-1 3-1 0,0-1 1 0,3-1-1 0,-3 0 0 16,4 0-1-16,0-1 2 0,0 1-1 0,0-3 1 0,4 2 3 15,-3-2 2-15,3 0 1 0,0 0 0 0,1 0 0 0,3-3 0 0,-2 1 0 16,3-1 1-16,-1 1 0 0,4-3 0 0,0 2 0 0,1-2-1 15,-2 0 0-15,5 0-2 0,-4-2-3 0,4 2 0 0,-2-1-3 16,2-1-2-16,-3 2-1 0,1-2-1 0,-1 1 0 0,-1 1-2 0,-2 0 2 16,-1 0-1-16,-1 1-1 0,1 1 1 0,-4 0-2 0,2 1-1 15,-4-1 0-15,0 1 1 0,0 0 0 0,-1 2 2 0,1-1 0 0,-3 2 2 16,-3 0 1-16,1 1 2 0,-1 0-1 0,0-2 1 0,0 3 1 16,-4 0 1-16,2 1 1 0,-4-2-1 0,1 1-1 0,0-1-5 0,-1 1-5 15,-2 0-7-15,1 0-11 0,-1-1-12 0,-1 0-16 0,0-1-20 16,2 0-22-16,-3-1-24 0,1-2-20 0,0 2-33 0,3-2-38 15,-4-1-57-15,4-1-68 0,-1-1-80 0,-1-3-87 0,3 0-47 0,0-3-27 16</inkml:trace>
  <inkml:trace contextRef="#ctx0" brushRef="#br0" timeOffset="138132.2568">27174 4930 127 0,'2'0'586'0,"1"-2"1"0,-1-1-2 15,-1 1-102-15,4 0-154 0,-2 1-104 0,-2-3-78 0,4 4-55 16,0-3-42-16,1 1-35 0,2 0-36 0,0 1-40 0,0-1-41 0,2 2-62 16,2-3-68-16,-1 3-81 0,3-2-85 0,-3 1-68 0,2 1-60 0,0-1-30 15</inkml:trace>
  <inkml:trace contextRef="#ctx0" brushRef="#br0" timeOffset="138407.2908">27430 4988 571 0,'-4'0'628'15,"0"3"10"-15,3-1-74 0,-1 0-110 0,1-1-104 0,1-1-98 16,0 0-60-16,0 4-42 0,0-4-23 0,1 3-15 0,1-2-9 16,1 2-8-16,1-2-10 0,0 3-11 0,0-1-10 0,1-1-10 0,2 1-7 15,-2 2-5-15,0-1-5 0,2 1-2 0,-1-1-2 0,1 1-3 16,-2 1-3-16,4-2-3 0,-5 2-5 0,1-2-4 0,2 3-2 15,-2-2-4-15,-1 2-4 0,2-1-1 0,-1-2-9 0,2 4-8 0,-4-2-9 16,2-1-5-16,-2 2-11 0,3-1-11 0,-3-2-17 0,0 2-15 16,0 1-21-16,1-3-23 0,-1 1-27 0,-2-1-30 0,1 0-31 0,1 1-31 15,0-3-36-15,2 0-38 0,-4 1-44 0,3-3-48 0,-4 0-59 16,3 0-64-16,0-3-32 0,0-1-16 0</inkml:trace>
  <inkml:trace contextRef="#ctx0" brushRef="#br0" timeOffset="138675.6665">27615 4940 475 0,'-3'-3'529'16,"-2"1"-53"-16,1 0-77 0,-1 2-87 0,0 0-70 0,-1 2-63 16,-1 1-42-16,-4 1-30 0,3-1-18 0,0 3-12 0,-2 2-14 15,-3-1-16-15,0 2-15 0,0 0-12 0,1 2-5 0,-6-2-4 16,6 3-2-16,-4 0-1 0,2 0-1 0,-2-1 0 0,2-1-1 0,0 0 0 0,1 1 0 16,0-1 0-16,4-1 2 0,-1-1 1 0,1-2 3 15,3 0 1-15,-1-1-1 0,2-2 1 0,2 1-3 0,0-3-2 0,1 1-5 16,2-2-5-16,3-2-3 0,1 2-1 0,1-3-4 0,-1 0-2 15,3 0-1-15,2-1-1 0,-1 1-1 0,2-4-2 0,0 3-1 0,2 0 2 16,-1-1 2-16,3 0 5 0,-5 2 4 0,3 0 5 0,0-2 3 16,-1 2 2-16,2 2 0 0,-2-2 2 0,0-1 0 0,1 3-2 0,-2 1-1 15,0-2-6-15,0 2-10 0,0 0-9 0,-2 0-17 0,1 2-19 16,-1-2-20-16,0 1-26 0,0 1-29 0,-2 0-35 0,1 1-52 16,-1-2-62-16,1 0-81 0,-3 1-88 0,2-2-54 0,1 0-37 0</inkml:trace>
  <inkml:trace contextRef="#ctx0" brushRef="#br0" timeOffset="138974.2642">27768 4961 115 0,'-5'2'575'0,"1"-2"8"0,-1 0-77 15,2 2-118-15,0-2-98 0,1 0-94 0,1 1-48 0,-1-1-31 0,0 2-17 16,2-2-10-16,0 0-9 0,0 0-8 0,0 0-9 0,0 0-8 15,0 0-5-15,0 0-4 0,0 0 2 0,0 0 2 0,0 0 7 0,0 0 4 16,2 0 5-16,0 0 6 0,-1 1 4 0,1-1 2 0,0 2 0 16,1-2 0-16,-2 0 0 0,3 3-3 0,0-3-2 0,1 1-6 0,-2 0-5 15,2-1-7-15,0 2-5 0,-1 1-6 0,1-1-4 0,3-1-7 16,0 1-3-16,-2 0-6 0,2 1-6 0,1 1-8 0,-1-1-9 16,2 2-10-16,1-3-12 0,-3 3-14 0,1-2-14 0,1 1-15 0,-1 1-18 15,-1-1-18-15,0 1-21 0,1 0-21 0,-1 0-22 0,1 0-22 16,-5 0-22-16,2 0-22 0,1 0-24 0,-4 0-23 0,2 0-28 0,-4-1-30 15,3 0-24-15,-4 0-21 0,0 1-11 0,0-3-7 0,0 0-24 16</inkml:trace>
  <inkml:trace contextRef="#ctx0" brushRef="#br0" timeOffset="139165.2801">27947 4978 243 0,'0'-7'351'16,"0"-1"-30"-16,0 2-24 0,0 2-23 0,0-1-21 0,-2 2-18 0,2 0-17 15,-1 1-15-15,1 0-19 0,-3 2-16 0,1-1-19 0,2 1-18 16,-1 0-16-16,-2 1-15 0,1 1-12 0,-1 0-12 0,-1 1-8 15,0 0-11-15,0 3-8 0,0-1-6 0,-4 2-6 0,2 1-4 0,-2 1-3 16,-3-1 0-16,1 4-1 0,1 0 1 0,-4-1 1 0,2-1-3 16,0 4-2-16,-2-1-4 0,1-1-4 0,-2 1-6 0,2-1-10 0,3-1-15 15,-4 2-18-15,4-1-22 0,1-2-32 0,0-1-34 0,2 1-50 0,3-3-54 16,-1 0-94-16,3-2-109 0,2-3-85 0,3 2-70 0,-1-4-36 16,3 0-16-16</inkml:trace>
  <inkml:trace contextRef="#ctx0" brushRef="#br0" timeOffset="139606.723">28175 4984 623 0,'-7'-6'651'0,"4"2"6"0,0-1 5 0,1 1-111 15,1-2-166-15,1 1-122 0,1 1-97 0,1-1-55 0,1 1-36 0,0 1-18 16,4-2-10-16,-2 2-8 0,4-2-8 0,-3 1-9 0,4 1-13 16,-4 1-10-16,3-1-7 0,-1-1-3 0,0 3-1 0,0-1 2 15,0 0 1-15,-2 1 0 0,-1 1-2 0,0 0 0 0,-2 0-2 0,0 0 1 16,2 3-2-16,-4-1 2 0,3 1 1 0,-4-1 0 0,0 5 0 16,0-2 2-16,0 2 2 0,-4 1 0 0,3 0 1 0,-5 1 3 15,1 2 4-15,-1 0 2 0,-1 1 1 0,-4 2-1 0,2-1 0 0,-2 3 0 16,-2-1-1-16,2-1 0 0,-2 1 2 0,1-2 0 0,-1 0 3 15,1 1 1-15,0-3 2 0,3 1 0 0,0 0 1 0,0-5 2 0,1 0 1 16,2 2 4-16,2-3 2 0,-1-2 5 0,2 3 4 0,3-4 4 16,-2 0 3-16,2-1 5 0,2 0 2 0,1 1 6 0,2-3 3 15,1 2 0-15,0-2 4 0,4 0-2 0,-2 0 0 0,4-2-4 0,-1 2-1 16,5-3-4-16,-2 1-5 0,3 0-5 0,0-1-7 0,0 0-9 0,0 0-10 16,2-2-13-16,-2 1-13 0,-1 1-11 0,2-2-12 0,-6 2-11 15,2-1-12-15,-2 1-13 0,-3 0-12 0,0 0-16 0,-2 1-17 16,-2 1-25-16,-2 0-29 0,-1-2-35 0,-2 3-33 0,0 0-63 15,0 0-77-15,-4 0-89 0,-2 0-93 0,-2 0-45 0,-1 3-19 0,-1-3-6 16</inkml:trace>
  <inkml:trace contextRef="#ctx0" brushRef="#br0" timeOffset="141023.8946">26058 5734 317 0,'0'-3'408'16,"2"1"-48"-16,1 1-44 0,-3-1-39 0,0 0-36 0,0 0-26 15,0 1-24-15,0-2-17 0,0 3-12 0,0 0-13 0,0 0-13 0,0 0-11 16,0 0-10-16,0 0-11 0,0 0-8 0,0 0-8 0,-3 0-7 15,3 0-5-15,0 0-4 0,-2-2-3 0,2 2-5 0,0 0-3 16,-1 0-5-16,-1 0-4 0,1 0-5 0,-1 2-4 0,0-2-5 0,1 1-6 16,1 1-3-16,-3-2-8 0,3 1-5 0,-4 1-4 0,3 0-5 15,-1 0-3-15,0 1-4 0,-1 0-1 0,2 1-1 0,-4-1 0 0,2 2-1 16,2 2 1-16,-4-2 1 0,0 2 2 0,2 1 0 0,-2 0 3 16,2-1 0-16,-2 2 2 0,4 0-1 0,-2-2 1 0,1 1 0 0,0 1-2 15,2-1 1-15,0-1-1 0,0-1 0 0,0 2-1 0,2-2-1 16,0 0-1-16,1-2-2 0,1-1-1 0,-1 2-3 0,4-2 0 15,-3-1-3-15,1 1-1 0,3-3-1 0,1 0 0 0,0 0-2 0,0 0 0 16,2 0 0-16,0 0-2 0,0 0 0 0,2-3-2 0,-2 1 1 16,1 0 1-16,-2 1 0 0,0-1 2 0,0-1 0 0,2 1 1 0,-4 2 0 15,1-1 1-15,-1 0-1 0,-2 1 0 0,2 0 2 0,0 1 2 16,-2 0 1-16,-1-1-2 0,0 2-2 0,0 1 0 0,0 0 0 16,-2-1 1-16,3 3 1 0,-2-1 1 0,0-1 1 0,-3 2 3 0,3-1 0 15,-1 2 0-15,-2-1 1 0,1 2 1 0,0 0 0 0,-2-1 3 16,0 2 5-16,0-3 1 0,0 3 2 0,0-1 0 0,-2-2 0 0,0 2 1 15,1 0 1-15,-1 0-1 0,-1-1 1 0,0 0 0 0,-1 0-1 16,0-1-4-16,-4-1-6 0,3 1-11 0,-1-1-13 0,-1 1-16 16,-1-2-20-16,-2-1-23 0,0 1-26 0,0 1-29 0,-2-3-30 0,1-1-50 15,-2 0-62-15,4 0-80 0,-1-1-90 0,-1-3-67 0,0-1-54 16,2 2-22-16</inkml:trace>
  <inkml:trace contextRef="#ctx0" brushRef="#br0" timeOffset="141257.8704">26115 5713 54 0,'0'-4'568'15,"0"2"10"-15,0-1-70 0,2 0-105 0,-1 0-95 0,-1 2-87 16,2-1-55-16,1-1-36 0,0 3-23 0,0-1-16 0,0 0-14 0,2 1-10 16,0-2-14-16,1 2-13 0,4-1-11 0,-4-1-9 0,2 2-8 15,3-2-5-15,-3 1-3 0,3 1 0 0,0-2-2 0,0 0 0 16,0 2-1-16,2-3 0 0,-2 1-1 0,-1 0 1 0,0 1-3 0,2-3-1 15,-4 4-5-15,1-3-7 0,-1 3-8 0,-3 0-12 0,-1-2-14 16,1 2-14-16,-2 0-16 0,2 0-20 0,-4 0-26 0,-1 0-28 0,0 0-32 16,0 0-35-16,0 0-48 0,-1 2-55 0,-4 1-70 0,2-1-75 15,2 1-42-15</inkml:trace>
  <inkml:trace contextRef="#ctx0" brushRef="#br0" timeOffset="141740.479">26489 5678 383 0,'-1'-3'396'0,"-1"1"-64"0,0-1-65 16,2-1-43-16,-2 1-32 0,0 3-20 0,2-2-14 0,0 0-10 15,0 2-6-15,0-3-8 0,0 3-9 0,0 0-8 0,2 0-7 0,-2 0-8 16,0 0-6-16,0 0-8 0,0 0-9 0,0 0-3 0,0 0-4 0,2 0-2 16,-2 0-2-16,2 2-1 0,-2-1-2 0,3 1-2 0,-1 0-2 15,0 1-3-15,-1-1-4 0,3 1-3 0,-3 1-5 0,2-1-5 16,1 2-2-16,-3 2-4 0,4-2-4 0,-2 1-2 0,1 2-4 0,1 1-4 16,-1-1-3-16,0 0-6 0,0 3-9 0,0-3-10 0,1 2-7 15,1 0-11-15,1 1-12 0,-3-1-14 0,1-1-15 0,-2 1-21 16,2 0-20-16,0-1-24 0,-1 1-27 0,0-1-26 0,0-1-31 0,0-1-30 15,-3 1-33-15,4-4-33 0,-2 2-32 0,2-4-27 0,-2 3-25 16,0-5-35-16,0 0-39 0</inkml:trace>
  <inkml:trace contextRef="#ctx0" brushRef="#br0" timeOffset="142139.36">26670 5722 70 0,'-5'-4'385'0,"4"1"-45"0,-2-1-48 15,-1 3-50-15,3 0-49 0,-3 1-37 0,0 0-28 0,-1 1-22 0,0 0-18 16,-2 3-15-16,2 0-13 0,-3 1-9 0,0 0-5 0,-2 2-4 15,-1 0-4-15,2 0-3 0,-4 3-2 0,0-3-1 0,3 4 1 16,-3-3 1-16,1 3 1 0,-1-2 1 0,1 1-1 0,2-1 1 16,-2 1-2-16,3-3 2 0,0 2 0 0,2-3 2 0,1 2 1 0,1-2 1 15,2-2 4-15,-2-1 2 0,3 0 4 0,0 0 2 0,-2-3 2 0,4 0-1 16,0 0-2-16,4 0-1 0,0-3-2 0,1 1-2 0,-1-1-2 16,1 1-3-16,2-3-3 0,0 1-3 0,1-1-4 0,0 1-5 15,0-1-3-15,1-1-4 0,0 2-2 0,-1 0 0 0,0-1-1 0,1 1 4 16,-3 1 1-16,1 1 0 0,-3-1 1 0,1 1-1 0,0 0 0 0,-1 2 1 15,0-3-3-15,-3 3 0 0,2 0-1 0,-3 0-1 16,0 0-1-16,0 0-2 0,0 0-1 0,0 0-2 0,0 0 0 0,0 0-2 16,0 0 0-16,0 0-2 0,0 0 0 0,0 0-2 0,0 0 1 15,0 0-2-15,0 0 2 0,0 0-1 0,0 0-1 0,0 0-1 0,0 0 0 16,0 0-4-16,0 0-1 0,0 0-1 0,0 0-1 0,0 0-2 16,0 0-2-16,0 0-1 0,0 0-3 0,2 0-3 0,0-2-4 0,-2 2-2 15,0 0-4-15,0 0-2 0,0 0-2 0,0 0-3 0,0 0-2 16,0 0-4-16,0 0-4 0,0 0-4 0,0 0-5 0,0 0-5 0,0 0-3 15,0 0-2-15,0 0-2 0,0 0-3 0,0 0-2 0,-4 0-4 16,3 0-4-16,-1 2-6 0,1-2-10 0,-3 0-8 0,3 3-10 16,-1-3-14-16,1 0-13 0,1 0-24 0,0 0-29 0,0 0-41 0,-5 4-44 15,4-3-66-15,1-1-78 0,0 0-47 0</inkml:trace>
  <inkml:trace contextRef="#ctx0" brushRef="#br0" timeOffset="142793.8556">26787 5707 399 0,'0'-3'421'0,"0"0"-100"0,0 0-81 0,3 0-73 0,-3 1-49 16,1 1-33-16,1-1-20 0,0 0-11 0,1 1-6 0,-2-1-7 0,1-1-5 15,0 1-4-15,-1 2-3 0,-1-2 0 0,2 2 2 0,-1 0 2 16,-1 0 7-16,0 0 6 0,0 0 7 0,0 0 8 0,0 0 4 15,0 0 6-15,0 0 3 0,0 0 2 0,0 0 3 0,-3 0 2 0,2 0-1 16,1 0-1-16,-2 0-3 0,0 0-1 0,2 0-6 0,-1 0-6 16,1 0-5-16,-2 0-7 0,2 0-3 0,-1 0-7 0,1 0-4 0,0 0-3 15,0 0-6-15,-2 0-5 0,2 0-4 0,0 0-2 0,0 0-4 16,0 0-3-16,0 0-2 0,0 0-2 0,0 0-3 0,0 0 0 16,0 0-3-16,0 0-3 0,0 0 0 0,0 0-3 0,0 0 0 0,0 0-1 15,2 2 0-15,-2 0 1 0,1 1 1 0,1 0 0 0,-1-1 2 16,1 1 1-16,0 2-1 0,1 0 2 0,0-1 1 0,0 2 1 0,1 0 2 15,1 1 1-15,0 0 2 0,0-2-1 0,0 3-1 0,0 1-2 16,0-1-5-16,0-1-6 0,0 1-6 0,2-1-7 0,-2 1-9 16,-1 0-8-16,0 0-11 0,1-1-10 0,-1 2-16 0,0-4-13 0,0 3-15 15,-3-4-16-15,3 2-13 0,-1-1-16 0,-2-1-15 0,1-1-14 0,0 0-21 16,-1-1-24-16,-1-2-25 0,0 0-28 0,0 0-20 0,6 0-17 16,-3-4-33-16,2 3-43 0</inkml:trace>
  <inkml:trace contextRef="#ctx0" brushRef="#br0" timeOffset="142973.9285">26983 5666 420 0,'-3'0'424'0,"-1"0"-58"0,-2 0-55 0,3 0-55 0,-2 0-39 15,-1 0-33-15,0 4-26 0,-4-3-18 0,2 3-18 0,0-1-14 16,0 2-9-16,-2 2-5 0,-2-2-11 0,3 1-13 0,-2 2-10 0,0 1-8 16,-1-1-7-16,2 0-4 0,0 1-5 0,-1 1-5 0,2 0-6 15,-1-1-7-15,2 1-10 0,-1-2-10 0,1 1-15 0,1 0-17 16,1-1-21-16,0-1-24 0,1 0-30 0,0 0-32 0,4-2-53 15,-1-2-65-15,2 2-81 0,0-5-92 0,2 1-63 0,1 1-48 0,0-2-22 16</inkml:trace>
  <inkml:trace contextRef="#ctx0" brushRef="#br0" timeOffset="143357.7702">27065 5697 227 0,'-4'-2'644'0,"2"-1"9"0,0 2 6 0,1 0-86 0,1-1-136 15,0-1-114-15,0 1-102 0,1 1-68 0,3-1-49 0,1 0-32 0,0-1-21 16,2 3-17-16,-1-4-15 0,2 3-17 0,3-1-18 0,-1 0-14 16,2-1-13-16,1 3-5 0,-4-2-4 0,4 0 2 0,-2 1 1 15,0-1 4-15,0 2 4 0,-1 0 1 0,-2 0 2 0,-1 0 1 16,0 2 4-16,-3-1 5 0,1 3 7 0,-3-1 4 0,-1 1 6 0,-1 1 4 15,-1 0 2-15,-1 2 4 0,-3-1 2 0,1 2 3 0,-4 2-1 0,-2 1 4 16,2 1 4-16,-3-1 3 0,-3 1 2 0,1 1 2 0,-1 1 2 16,2 1 2-16,-4-1 3 0,3 1 3 0,-1-3 5 0,0 1 1 15,2-1 4-15,0-1 0 0,1-1 1 0,3 0 2 0,-1-1-1 0,1-1 2 16,3-3-2-16,2 2-1 0,-2-3-2 0,2 1-2 0,-2-3-4 16,5 2-2-16,0-3-1 0,0 1-1 0,5-2-1 0,-2 0-1 15,2 0-1-15,1 0-5 0,0-2-7 0,5 1-8 0,-1-3-13 0,3 2-15 16,1-3-18-16,-1 2-23 0,4-3-26 0,-1 2-34 0,3 0-36 15,-3-1-58-15,1-2-70 0,2 2-87 0,-2-2-95 0,0 3-73 0,-1-2-59 16,-2 0-25-16,-1 0-6 0</inkml:trace>
  <inkml:trace contextRef="#ctx0" brushRef="#br0" timeOffset="143672.9141">27492 5874 118 0,'-8'0'604'0,"3"0"11"0,0 0 10 0,2 0-94 15,2 0-148-15,-3 0-102 0,4 0-78 0,0 0-46 0,0 0-27 16,0 0-15-16,2-2-9 0,0 1-8 0,1 1-9 0,2-2-13 0,-2 1-15 15,2 1-12-15,2-2-12 0,1 1-10 0,0-3-8 0,0 3-4 16,1 0-5-16,3-1-2 0,0-1-3 0,-1 0-2 0,2 0-6 0,4 0-7 16,-4 0-10-16,4-1-13 0,0 1-13 0,0-2-16 0,1 3-18 0,-2-3-19 15,2 2-19-15,-2-1-23 0,1 1-25 0,-1 1-33 0,0-1-37 16,-4-1-49-16,1 3-53 0,-4-1-65 0,1 0-67 0,-1-1-50 16,-2 1-42-16</inkml:trace>
  <inkml:trace contextRef="#ctx0" brushRef="#br0" timeOffset="143906.4431">27636 5678 516 0,'-3'0'642'16,"-1"0"9"-16,1 0-80 0,2 0-121 0,-3 0-100 0,3 0-90 0,-1 0-58 15,1 0-40-15,1 2-22 0,0 0-15 0,0 1-13 0,0 2-9 16,0-2-11-16,0 4-8 0,0 0-7 0,0 1-8 0,0 1-2 15,0 0-3-15,0 1-1 0,0 2-1 0,0 0-3 0,0 2-1 0,0-1-6 16,0 2-7-16,0 1-13 0,0-1-15 0,-2-1-14 0,2 3-12 16,0-2-16-16,0 2-19 0,0-3-22 0,0 3-24 0,0-2-29 0,0-1-32 15,0 1-41-15,2-2-48 0,-2 0-76 0,3-2-92 0,-2 0-97 16,3-1-99-16,-1-3-48 0,0 0-22 0,0-2-4 0</inkml:trace>
  <inkml:trace contextRef="#ctx0" brushRef="#br0" timeOffset="148056.7923">28086 5545 271 0,'2'-4'564'0,"0"1"-46"16,-2 0-77-16,1 0-91 0,1-1-99 0,-2 1-63 0,2 3-43 15,-2-4-29-15,0 3-22 0,0 1-13 0,0 0-10 0,0 0-10 0,0 0-12 16,0 0-8-16,0 0-10 0,0 0-6 0,0 1-7 0,0 1-2 16,0 0-3-16,0 1 2 0,0 1 1 0,0 2 0 0,0-2 2 0,0 2 3 15,0 2 0-15,0-1 3 0,-2 1-1 0,2 0 1 0,-3 1-2 16,1 3 0-16,0-2-2 0,-1 0-1 0,0 2-1 0,0-1-1 16,-2 0-1-16,2 1-2 0,-3 0 0 0,1 0-2 0,2-1-2 0,-2-1-1 15,2 1-2-15,-1 0 0 0,1-3-1 0,0 1-1 0,1-1 0 16,0 0-1-16,-2-1 1 0,4-1-1 0,-1-1 2 0,-1-1-1 0,2 1 2 15,0-2 1-15,2 0 3 0,-1-2 4 0,1 0 2 0,0 1 1 16,2-2 2-16,1 1 1 0,0-1 2 0,-1 0-1 0,4 0 1 0,2 0-1 16,-2-1-2-16,1 1-7 0,4-2-7 0,-4 1-12 0,6 0-12 15,-1-2-16-15,-1 0-16 0,2 0-20 0,0-1-20 0,0 2-23 16,1 0-22-16,0 1-28 0,-2-1-30 0,2-1-41 0,-2 2-47 0,2-1-45 16,-3-1-39-16,1 1-60 0,-3 1-70 0,3-1-35 0</inkml:trace>
  <inkml:trace contextRef="#ctx0" brushRef="#br0" timeOffset="148323.3557">28365 5584 241 0,'-2'-1'572'0,"-1"-1"-47"16,1-1-72-16,1 3-83 0,-3-2-85 0,3 2-56 0,-1-1-42 15,2 1-28-15,0 0-19 0,0 0-18 0,0 0-15 0,-2 0-13 16,1 1-13-16,-1-1-12 0,2 2-10 0,-1-2-6 0,1 3-5 0,-2-1-1 15,0 1 1-15,2-1 0 0,-1 1 4 0,-3 2 4 0,2-1 5 16,-1 3 5-16,1-1 4 0,0 1 3 0,-1 1 4 0,2 0 0 0,-3 2 2 16,1 0-4-16,0 0-4 0,0 2-3 0,-1 0-6 0,0-1-6 15,3 3-6-15,-3-1-6 0,1 0-7 0,2 1-7 0,-3 1-10 0,3 0-14 16,-2 1-19-16,1-1-21 0,0 1-22 0,2-1-29 0,-1-1-35 16,1 3-42-16,0-2-48 0,0 0-78 0,1 0-92 0,-1 0-106 15,4-2-114-15,-3 2-57 0,2-3-29 0,1-2-7 0</inkml:trace>
  <inkml:trace contextRef="#ctx0" brushRef="#br0" timeOffset="149406.379">28615 5554 319 0,'-3'0'603'0,"-1"-1"10"16,2 1-80-16,1 0-125 0,-2 0-96 0,3 0-79 0,0 0-49 15,0 0-35-15,0 0-20 0,0 0-18 0,0 0-13 0,0 0-13 0,0 0-14 16,0 0-15-16,0 0-13 0,0 0-12 0,0 0-10 0,0 0-8 15,0 0-4-15,0 0-3 0,0 0-1 0,0 0-2 0,0 0 0 16,0 0 1-16,0 0-2 0,0 0 0 0,0 0-1 0,0 0 2 0,0 0-1 16,0 0 0-16,0 1 1 0,0-1 2 0,0 0 1 0,0 0 0 15,0 0 1-15,0 2 1 0,0-2 0 0,0 0 1 0,0 0 0 0,0 0 0 16,0 0 1-16,0 0 0 0,0 0 0 0,0 0-1 0,0 0 0 16,0 0 0-16,0 0-1 0,0 0 0 0,0 0-2 0,0 0-2 15,0 0 1-15,0 0-2 0,0 0 0 0,0 0 0 0,0 0-1 0,0 0-1 16,0 0 0-16,0 0-1 0,0 0 0 0,0 0 0 0,0 0 1 15,0 0 0-15,0 0 2 0,0 0-1 0,0 0 1 0,0 0 1 0,0 0-1 16,0 0 0-16,0 0 1 0,0 0 0 0,0 0 1 0,0 0-2 16,0 0 0-16,0 0 2 0,0 0-2 0,0 0 1 0,0 0-1 15,0 0-1-15,0 0 1 0,0 0-1 0,0 0 0 0,0 0 0 0,0 0 1 16,0 0-1-16,0 0 0 0,0 0 0 0,0 0 1 0,0 0 0 16,0 0 0-16,0 0 0 0,0 0 0 0,0 0-1 0,0 0 0 0,0 0 1 15,0 0-1-15,0 0 0 0,0 0 2 0,0 0-2 0,0 0 1 16,0 0 1-16,0 0-1 0,0 0 0 0,0 0 1 0,0 0 0 0,0 0 1 15,0 0-2-15,0 0 2 0,0 0-1 0,0 0 1 0,0 0-2 16,0 0 0-16,0 0 1 0,0 0-1 0,0 0 0 0,0 0 0 16,0 0-1-16,0 0 0 0,0 0 2 0,0 0-2 0,0 0 0 0,0 0 1 15,0 0 1-15,0 0 0 0,0 0 1 0,0 0 0 0,0 0 0 16,0 0-1-16,0 0 1 0,0 0-1 0,0 0 1 0,0 0-1 0,0 0 0 16,0 0-1-16,0 0 2 0,0 0-2 0,0 0-1 0,0 0-1 15,0 0 1-15,0 0-1 0,0 0 0 0,0 0 1 0,0 0 0 16,0 0 2-16,0 0 0 0,0 0 2 0,0 0 2 0,0 0 2 0,0 0 2 15,0 0 3-15,0 0 1 0,0 0 2 0,0 0 2 0,0 0 2 16,0 0 2-16,0 0 1 0,0 0-1 0,0 0 1 0,0 0 0 0,0 0-3 16,1 1-1-16,-1-1-3 0,2 0-3 0,-2 2 0 0,1-2-3 15,-1 1 0-15,5 0-3 0,-4-1 0 0,1 2-1 0,-1 0-2 16,3 1 1-16,-1-2-1 0,2 1-1 0,-2 3 0 0,2-2 0 0,0 2 1 16,0-1 1-16,0 3 0 0,2-2-2 0,-2 2-1 0,1 1-6 15,2 0-4-15,-4 1-7 0,4-1-6 0,-3 2-6 0,2-1-4 0,0 2-3 16,0-3-7-16,-3 2-7 0,1 0-9 0,2-1-11 0,-1 2-13 15,-2-3-12-15,0 0-12 0,0 1-9 0,0-2-12 0,-1 1-10 16,0-1-10-16,0-2-11 0,2 1-13 0,-2 0-12 0,-2-3-12 0,3 0-13 16,0-1-12-16,0-1-15 0,-3-1-12 0,4-1-13 0,-2-3-10 15,3 2-9-15,1-3 0 0,-2-1 0 0,-1-1 8 0,1-1 11 0,3 0 13 16</inkml:trace>
  <inkml:trace contextRef="#ctx0" brushRef="#br0" timeOffset="149674.9081">28859 5616 85 0,'-2'-6'214'0,"1"-1"4"16,-1 4 1-16,-2-2-7 0,1 1-15 0,-1 1-16 0,1-1-16 0,-2 3-14 15,2-1-16-15,-2 0-12 0,-2 2-12 0,0 0-10 0,-1 2-7 16,0 0-7-16,-1 1-1 0,-1-1-3 0,-2 1-1 0,-1 2-1 16,0 2 0-16,-1 0-2 0,0 0-2 0,-2 1-4 0,0 1-4 0,1 0-2 15,-1-1-6-15,-1 2-6 0,0 0-5 0,2-1-5 0,-1 1-5 0,0-2-4 16,3 1-5-16,0-1-2 0,1-1-2 0,3-1-2 0,-1 0-1 16,2-2-4-16,4 1-2 0,-1-2-3 0,2 1-5 0,0-4-6 15,3 0-5-15,0 0-6 0,3 0-4 0,1-2-2 0,1-1-4 16,2-1-2-16,2 1-3 0,0-1-1 0,3-2-3 0,-3 0-1 0,5-1-2 15,-1 1 0-15,1-2 2 0,1 2 5 0,-2-1 4 0,0 1 6 16,1 2 4-16,-1-3 3 0,-2 2 3 0,3 2 1 0,-2-1 2 0,-2-1 1 16,2 2 2-16,-4 2-1 0,1 0 1 0,0-2 2 0,-1 3 0 15,-1 0-4-15,-1 3-7 0,2-2-9 0,-3 0-14 0,-1 2-15 16,1 1-17-16,-1-1-18 0,0 2-23 0,1-1-25 0,-2-1-28 0,0 2-45 16,0-3-54-16,2 3-73 0,-2-2-83 0,2 0-59 0,1-1-48 0</inkml:trace>
  <inkml:trace contextRef="#ctx0" brushRef="#br0" timeOffset="149928.2172">28982 5561 273 0,'-1'-1'630'0,"-1"1"-8"0,0 0-18 0,2 0-102 15,0 0-144-15,0 0-88 0,0 0-62 0,0 0-36 0,0 0-25 16,0 0-17-16,0 0-18 0,0 1-15 0,2-1-15 0,0 4-13 15,-1-3-12-15,1 1-9 0,1 1-8 0,0 0-5 0,1-1-5 0,0 3-2 16,4-2-2-16,-3 1-1 0,-1-1 0 0,5 2-4 0,-3-1-3 0,1-1-8 16,3 1-8-16,-2 1-10 0,0-2-8 0,1 0-13 0,1 2-10 15,0-2-14-15,0 2-13 0,-2-2-16 0,2-1-17 0,1 2-19 16,-2-1-23-16,-1 0-21 0,2 0-21 0,-2-2-24 0,-2 0-27 0,2 1-36 16,0 1-40-16,-2-3-34 0,0 2-33 0,-1-1-48 0,0-1-57 0,0-1-28 15</inkml:trace>
  <inkml:trace contextRef="#ctx0" brushRef="#br0" timeOffset="150122.9255">29200 5535 85 0,'-3'-3'531'0,"0"-1"-45"0,0 4-71 0,0-3-68 15,0 3-71-15,1-2-46 0,1 0-35 0,-3 2-23 0,3 0-16 16,-2 0-12-16,1 0-10 0,0 4-9 0,-1-4-8 0,0 3-10 0,0 1-12 16,-5 2-8-16,3-2-8 0,-3 4-5 0,0-1-4 0,-1 2-2 0,0 0-1 15,-1 0-2-15,-2 2-2 0,-1 1-3 0,1-1-5 0,-1 3-8 16,-2 0-9-16,1-1-14 0,1-1-15 0,-1 2-22 0,0 1-20 15,2-2-27-15,-1 0-29 0,1 2-33 0,2-3-39 0,2 0-61 16,3-4-72-16,0 1-103 0,3-1-119 0,2-2-71 0,2-1-46 0,3-3-18 16</inkml:trace>
  <inkml:trace contextRef="#ctx0" brushRef="#br0" timeOffset="150506.9718">29381 5559 228 0,'-4'-5'688'0,"3"2"13"15,-2 0 8-15,3 0 4 0,-2 0-122 0,2 1-188 0,2-1-129 0,-2-1-99 16,3 3-62-16,0-3-39 0,0 4-25 0,4-3-20 0,-2 3-20 0,4 0-19 16,-1-2-20-16,0 2-20 0,0 0-13 0,1 0-9 0,1 2-2 15,-2-2 1-15,-1 3 2 0,-1-1 6 0,-1 1 5 0,0 2 7 0,-2-2 8 16,1 1 9-16,-4 2 10 0,0 0 12 0,0 2 9 0,-4-2 13 15,1 4 9-15,-2 0 8 0,-3-1 6 0,1 4 6 0,-4-3 5 0,-1 3 4 16,-2 1 5-16,1-1 4 0,0 2 3 0,-2-1 5 0,-1 1 2 16,2-1 3-16,0-1-2 0,1 1 0 0,-1-2-3 0,3 0-5 0,1-2-3 15,2 1-3-15,1-3-3 0,0 0 1 0,3-1-3 0,0 0-1 0,3-2-1 16,1 2 1-16,0-2 1 0,1-3 0 0,3 3 0 0,0-1 0 16,3-1 1-16,2-1 0 0,1-1-2 0,2-1-1 0,4 0-3 0,-2 0-5 15,5-3-6-15,2 2-6 0,0-2-11 0,0-2-14 0,1 2-16 16,2-1-16-16,-3-2-16 0,3 2-15 0,-4-3-14 0,-1 2-13 0,0-2-11 15,0 1-10-15,-6 2-13 0,0-1-14 0,-3 1-21 0,-2 0-21 16,-1 2-21-16,-6-1-22 0,-1 1-27 0,-1 1-29 0,-4 1-73 0,-3 0-96 0,-4 1-79 16,-1 1-71-16,-4 1-31 0,-3-1-13 0</inkml:trace>
  <inkml:trace contextRef="#ctx0" brushRef="#br0" timeOffset="152144.3686">25857 6282 322 0,'0'0'294'0,"0"0"-54"0,0 0-50 0,0 0-33 16,0 0-23-16,0 0-13 0,0 0-12 0,0 0-4 0,0 0 0 15,0 0-1-15,0 0-2 0,4 0-3 0,-3 0-6 0,1 0-4 16,1 0-4-16,0 0-4 0,0 0-3 0,1 0 1 0,-2 0 0 0,3 0 1 16,-2 0 0-16,2 0-2 0,0 0-2 0,0 0-4 0,0 0-4 0,1 0-2 15,0 0-5-15,0 0-3 0,4 0-5 0,-1 0-5 0,1 0-3 16,1 0-3-16,3 0-5 0,1 0-5 0,0 0-2 0,3 0-6 15,2 0-2-15,2 0-5 0,2 0-4 0,1 0-4 0,2 0-4 0,5 0-4 16,1 0-5-16,3 0 0 0,1 0 1 0,1 0-1 0,6 0 2 0,-2 0 1 16,3 0 2-16,4 0 0 0,0 0 0 0,1 0-2 0,4-2-2 15,1 2-3-15,2-2-2 0,3 2-3 0,0 0-3 0,2-3-2 16,1 3-7-16,4 0-5 0,-1-2-6 0,1 0-6 0,0 2-5 0,1 0 0 16,2 0 2-16,-2 0 2 0,1 0 5 0,1 0 5 0,-2 0 4 15,0 0 3-15,3 0 5 0,-1 0 3 0,-2 0 3 0,3 0 4 0,-3 0 3 16,1 0 3-16,-1 0 2 0,0 0-4 0,-2 0-3 0,-1 0-4 15,-1 0-4-15,-3 0-2 0,-2 2-2 0,-2 0-1 0,-1-2-1 0,-5 0 2 16,1 3 1-16,-3-3 2 0,-3 0 1 0,-2 2 4 0,-2-2 4 16,-4 2 2-16,-1-2 3 0,-4 1 3 0,-1 1 3 0,-4-2 3 0,-1 2 1 15,-3-1 2-15,-2-1 1 0,-1 2 1 0,-4-2 0 0,1 1 3 0,-4 0 2 16,-2-1 2-16,1 3 3 0,-5-3 3 0,1 0 3 0,-1 2 2 16,-3-2 2-16,2 0 4 0,-1 1 1 0,-3-1 0 0,-2 0 1 0,1 0-2 15,0 0-1-15,-2 0-1 0,0 0-4 0,0 0-4 0,0 0-4 0,0 0-5 16,0 0-6-16,0 0-7 0,0 0-8 0,0 0-8 0,0 0-6 15,0 0-8-15,0 0-9 0,0 0-8 0,0 0-10 0,0 0-10 0,0 0-13 16,0 0-13-16,0 0-14 0,0 0-13 0,0 0-13 0,0 0-13 16,0 0-13-16,0 0-13 0,0 0-18 0,0 0-16 0,0 0-15 15,0 0-16-15,0 0-15 0,0 0-9 0,0 0-8 0,0 0-3 0,0 0-2 16</inkml:trace>
  <inkml:trace contextRef="#ctx0" brushRef="#br0" timeOffset="156465.9166">32849 2119 84 0,'0'0'141'0,"0"0"-17"0,0 0-9 0,0 0-9 0,0 0-8 0,0 0-6 16,0 0-5-16,0 0-4 0,0 0-4 0,0 0-4 0,0 0-2 15,0 0-2-15,0 0-1 0,0 0 0 0,0 0-2 0,0 0 0 0,0 2-1 0,0-2 1 16,-2 0-1-16,2 0 1 0,-2 2-2 0,2 1 0 0,0-3 1 15,-1 0-1-15,1 0-1 0,-2 0-2 0,1 0-1 0,1 0-1 0,-2 0-2 16,2 0-2-16,-2 2-2 0,2-2-1 0,0 0-2 0,0 0-3 0,0 0-1 16,0 0-5-16,0 0-1 0,-1 0-3 0,1 0-3 0,0 0-4 0,0 0-3 0,0 0-4 15,0 0-1-15,0 0-3 0,0 0-2 0,0 0-2 0,0 0-1 0,0 0-2 16,0 0 0-16,0 0-2 0,0 0-1 0,0 0 1 0,0 0-1 0,0 0-1 16,0 0 0-16,0 0 0 0,0 0 0 0,0 0-1 0,0 0 0 0,0 0-1 15,0 0 0-15,0 0 0 0,0 0 0 0,0 0-2 0,0 0-2 16,0 0-1-16,0 0 0 0,0 0-1 0,0 0-1 0,0 0 0 0,0 0 0 0,0 0-1 15,0 0 1-15,0 0 1 0,0 0-2 0,0 0-2 0,0 0 4 0,0 0-1 16,0 0 3-16,0 0 4 0,0 0 1 0,0 0 1 0,0 0 0 16,0 0-1-16,0 0 0 0,0 0-2 0,1 0-2 0,3 0-3 0,-3 0-1 15,1 0-3-15,1 0-2 0,0 0-1 0,2 0-7 0,1 0-7 0,0 0-2 16,-1 0-3-16,2 0 0 0,1 0-1 0,1 0 0 0,-3 0 0 0,6 0 1 16,-3-2 1-16,0 2 2 0,-1 0 0 0,5 0 2 0,-4 0 2 15,-1 0 3-15,2 0 1 0,1 0 3 0,-2 0 1 0,0 0 1 0,0-3 1 16,-3 3 1-16,0-2 3 0,1 2 1 0,0 0 4 0,-2 0 0 15,-2 0 1-15,1 0 3 0,-1 0 2 0,-1 0 1 0,1 0 1 16,-3 0 0-16,0 0-3 0,0 0-4 0,0 0-4 0,0 0-5 0,0 0-5 16,0 0-4-16,-3 0-1 0,1 0-5 0,-1 0-1 0,-1 0-5 15,0 0-6-15,-1 0-3 0,-3 0-3 0,2 0-2 0,-1 2 1 16,-1 1 0-16,-1-3 4 0,3 0 3 0,-5 2 3 0,1-2 3 0,1 2 2 0,1-1-1 16,0-1 1-16,-3 2 1 0,5 0 4 0,-2-2 2 0,3 0 1 15,-1 0 3-15,-1 0 1 0,4 0 2 0,-2 0 1 0,2 0 1 0,0 0 1 16,1 0-1-16,1 0 0 0,-4 0 1 0,5 0 0 0,0 0 1 0,0 0 1 15,0 0 1-15,0 0 2 0,0 0 2 0,0 0 0 0,0 0 3 0,0 0 1 16,0 0 1-16,0 0-1 0,0 0 0 0,0 0 1 0,2 0-2 0,1 0-1 16,-2 0-3-16,1 0-3 0,-1-2-1 0,3 0-5 0,-3 2-4 15,4-1-9-15,-2-1-4 0,1 2-6 0,0-2-4 0,4 2-4 0,-3-5-2 16,0 5-2-16,1-2-1 0,0-1 0 0,4 1 0 0,-2-1 2 16,-2 2 2-16,0-2 5 0,4 0 5 0,-6 2 7 0,4-2 5 15,-3 1 4-15,3 0 4 0,-3 1 7 0,-1-2 3 0,0 3 6 0,-1-1-7 16,-2-1-8-16,3 2-26 0,-4 0-34 0,0 0-49 0,0 0-54 0,0 0-82 15,0 0-91-15,-5 0-56 0</inkml:trace>
  <inkml:trace contextRef="#ctx0" brushRef="#br0" timeOffset="157640.1353">30285 5600 328 0,'-6'-2'606'0,"-1"0"11"0,2 1-78 0,2-3-123 0,-2 4-96 16,4-3-85-16,-2 1-47 0,1 0-30 0,0 2-19 0,2-1-16 15,0 1-10-15,0 0-11 0,0-2-15 0,4 2-17 0,-3 0-15 0,2 0-15 16,2 0-13-16,2 0-13 0,1 0-10 0,2 0-8 0,0 0-8 15,2 0-6-15,1 0-6 0,3 0-9 0,2 0-10 0,0 0-8 0,2-2-11 16,-2 1-13-16,3 1-13 0,-2-2-17 0,1 2-17 0,1-1-17 16,0 0-20-16,-1 1-21 0,0-3-24 0,0 1-27 0,0 1-32 0,1-2-35 15,-4-1-42-15,2 2-45 0,-3-1-48 0,1-2-51 0</inkml:trace>
  <inkml:trace contextRef="#ctx0" brushRef="#br0" timeOffset="157884.5352">30504 5310 18 0,'-4'0'558'0,"0"-2"11"0,1 1-71 16,-1 1-111-16,1 0-90 0,1 0-79 0,1 0-45 0,-3 1-29 0,3 1-18 16,-1 1-12-16,0-1-8 0,1 1-7 0,-2 2-9 0,1 3-9 0,0-1-10 15,-1 1-11-15,1 2-6 0,-2 2-7 0,3 0-1 0,-1 1 0 16,0 1-1-16,-1 0-2 0,3 3-2 0,-1-2-1 0,1 2-3 0,-2-1-3 15,0 2-7-15,2-1-7 0,0 2-12 0,0-2-15 0,0 1-17 16,0-2-18-16,0 3-26 0,2-3-25 0,0 2-33 0,-1-1-34 0,1-3-49 16,1 1-57-16,0-1-79 0,1-2-89 0,1 0-74 0,-1-2-63 0,0-2-28 15,0 1-8-15</inkml:trace>
  <inkml:trace contextRef="#ctx0" brushRef="#br0" timeOffset="158372.9947">30960 5385 327 0,'0'-7'619'0,"0"2"12"0,1-2 13 0,-1 2-92 0,4 0-148 0,-3 0-107 15,2 0-89-15,1 2-54 0,-1-2-36 0,3 1-20 0,-1 1-13 0,-1-2-8 16,3 2-10-16,1 0-10 0,-1 0-14 0,1 1-16 0,0 0-18 15,0 1-13-15,3-1-11 0,-1 0-5 0,-2 1-4 0,3 1 0 0,-3 0 0 16,0 0-3-16,1 0-3 0,-3 0-2 0,1 1 1 0,-2 1 0 16,-1 1 2-16,0-1 1 0,1 0 2 0,-3 3 1 0,0-1 2 0,-1 1 1 15,-1-1 2-15,-1 2 1 0,-1 2-1 0,-1-3 2 0,-1 4 5 0,-1-2 3 16,-2 1 2-16,1 2 2 0,-2 0 0 0,-1 1 1 0,-3-1 3 16,3 0 2-16,-2 2 2 0,0 0 1 0,-2 0-2 0,4-2 0 0,-2 0 1 15,1 1 2-15,1-1-1 0,1-3 0 0,0 3 0 0,2-3-2 16,-1 1 0-16,4-3-3 0,0 2-3 0,1-1-2 0,1-2-2 0,1 1-1 15,1-1 0-15,-1 1-1 0,4-3-2 0,-1 1 0 0,0 1-3 16,2-1-1-16,2-1-2 0,0 1-1 0,2-1-1 0,-1 1-2 0,2-1 1 16,-1 0-2-16,1 1 0 0,2-1 0 0,-2 1-1 0,0 1 1 0,2-1 2 15,-3-1 0-15,1 1 3 0,1 2 2 0,-5-1 3 0,2 1 1 16,1-1 3-16,-1 1 2 0,-3 1 3 0,2-1 1 0,-4 2 3 0,0-2 6 16,0 2 4-16,-2 0 3 0,-1 0 6 0,-1-2 3 0,-3 3 5 15,-1-2 4-15,0-1 1 0,-2 2 2 0,-1-1 0 0,-2-1 1 0,-2 2 1 16,3-2 0-16,-5-1-1 0,-1 1-5 0,1-2-7 0,0 1-8 15,-3-1-13-15,2 0-17 0,0-1-16 0,-1-1-22 0,2 0-25 0,1-1-25 16,-3-1-25-16,7 0-49 0,-3-2-60 0,3-2-85 0,1 1-98 16,3-3-72-16,1 2-59 0,2-3-28 0,0-1-11 0</inkml:trace>
  <inkml:trace contextRef="#ctx0" brushRef="#br0" timeOffset="158905.8811">31320 5254 439 0,'-2'-1'625'0,"2"-1"5"0,0 2 3 16,0 0-105-16,0-3-161 0,0 3-103 0,2-1-75 0,0-1-43 16,-1 2-29-16,1 0-17 0,1 0-13 0,0 0-14 0,1 2-17 0,-1-1-15 15,3 1-18-15,-2 1-12 0,1 0-15 0,2 0-6 0,-2 1-5 0,-1 1 1 16,4 1-1-16,-2-2-1 0,-1 4 2 0,0-3-2 0,1 4 0 15,0-2 3-15,-1 1 2 0,-2 0 2 0,2 1 3 0,-2 0 3 0,1 1 0 16,-1 0 1-16,0-1-1 0,0-1-2 0,-2 4-2 0,3-4-4 16,-1 1-6-16,-3 0-6 0,1 0-9 0,-1-1-8 0,2 0-9 0,0-3-10 15,-2 2-11-15,0-2-10 0,0 0-9 0,0-1-9 0,0-1-7 16,0 0-9-16,1-1-8 0,-1-2-5 0,0 0-4 0,2-2-1 0,-2 1 3 16,1-3 5-16,-1 1 8 0,2-2 10 0,0-2 10 0,-2 2 9 0,1-2 10 15,1-3 11-15,-2 3 11 0,1-4 16 0,-1 2 18 0,2-2 20 16,0 3 20-16,-2-2 16 0,2 1 14 0,-2 2 9 0,0-1 10 0,0 1 7 15,0 1 7-15,0 0 6 0,0 2 3 0,0-1 1 0,0 2-1 16,-2 0-5-16,2 1-9 0,-2 0-8 0,0-1-10 0,2 3-10 0,-1-2-7 16,-2 2-6-16,-1 0-7 0,1 2-7 0,-2-2-6 0,-1 3-6 15,-2-1-3-15,2-1-2 0,0 1-3 0,-3 2 1 0,0 0 3 0,0-1 3 16,1 2 3-16,0-3 4 0,-1 3 3 0,0 0 4 0,1-2 2 0,1-1 5 16,1 0 3-16,1 1 5 0,1-1 3 0,0-1 5 0,0 1 5 15,3 0 4-15,-2-2 2 0,3 0 3 0,0 0 2 0,0 0 2 0,0 0 2 16,0 0 2-16,0 0-1 0,0 0 0 0,1 0-5 0,1 0-4 15,1 0-5-15,0-2-6 0,0 0-5 0,2 1-6 0,0-1-7 0,0-1-9 16,1 1-9-16,0 0-13 0,2-1-11 0,-1 0-14 0,2 0-15 16,-3-1-14-16,2 2-16 0,5 0-20 0,-5 1-22 0,1-1-26 0,1-1-31 15,2 2-49-15,0-1-55 0,0-1-79 0,1 1-90 0,0 1-71 0,-1 0-64 16,1 0-28-16,2 1-11 0</inkml:trace>
  <inkml:trace contextRef="#ctx0" brushRef="#br0" timeOffset="159422.3717">31673 5331 186 0,'-3'-3'607'0,"1"0"14"0,0 0-26 0,1-1-48 0,1 2-104 0,-2 1-132 16,1-1-77-16,1-1-50 0,0 1-29 0,0 1-18 0,0 1-8 0,0 0-7 16,0 0-3-16,0 0-3 0,0 0-10 0,0 0-16 0,0 0-17 15,0 0-17-15,0 0-13 0,0 0-12 0,0 0-11 0,0 0-8 0,0 0-7 16,1 1-8-16,1 1-6 0,-2-2-6 0,1 2-6 0,-1-1-1 0,2 1-2 16,0 0 0-16,1-1-2 0,-2 3-2 0,4-1-1 0,-4 1 0 0,4-1 0 15,-2 1-3-15,4 3 0 0,-2-4-3 0,0 4-4 0,2-1-6 0,-1-2-11 16,1 3-9-16,-1-2-14 0,2 2-14 0,0-1-14 0,-2 1-14 0,2-1-17 15,0 0-17-15,0-2-15 0,-3 3-13 0,1-1-16 0,1-2-18 16,0-1-15-16,-1 2-13 0,-1-3-11 0,2 1-6 0,-2-3-1 16,0 0 2-16,-1 0 9 0,1 0 12 0,-1-3 22 0,0 1 26 0,-3-1 30 0,1-2 33 15,-1 1 37-15,-1-2 39 0,0-1 36 0,0 0 37 0,0 0 32 16,-1 0 34-16,-1-1 30 0,1-1 30 0,-3 2 21 0,3-1 17 0,-2 0 12 16,-1 1 10-16,1-1 1 0,0 2-3 0,-1 0-1 0,0 0-4 0,3 2-4 15,-1 1-4-15,1-2-8 0,-3 3-7 0,3-1-14 0,-1 1-16 0,0 0-15 16,1 1-14-16,1 1-16 0,-3 0-17 0,1 0-13 0,0 0-12 15,-2 1-12-15,-1 3-10 0,2-1-8 0,-2-1-7 0,-1 3-8 0,-1 1-5 16,-2 1-4-16,0-1-2 0,-1 1 0 0,-1 3 2 0,0 0 2 0,0 0 1 16,-3-1-1-16,1 1 1 0,-1 0-4 0,1 2-7 0,1-1-4 0,-1-1-7 15,0 0-8-15,1 0-12 0,2-1-13 0,-1 1-15 0,3-1-18 16,0-1-23-16,3-1-25 0,1 1-28 0,-1-4-44 0,4 2-54 0,2-2-72 16,4-1-83-16,-2-3-73 0,3 4-63 0,2-4-28 0</inkml:trace>
  <inkml:trace contextRef="#ctx0" brushRef="#br0" timeOffset="159789.2946">31910 5511 434 0,'-3'-2'647'0,"3"2"4"15,-2-3-3-15,2 1-88 0,0 1-129 0,2-1-98 0,-1 0-84 0,1-1-51 16,1 0-33-16,0 0-20 0,2-1-15 0,-1 2-18 0,4 0-16 0,-1-1-21 15,-1 2-22-15,3-1-21 0,-1-1-22 0,4 2-14 0,-2-1-10 16,0 2-7-16,0 0-2 0,0 0-2 0,2 0-2 0,-4 0-3 0,1 3-6 16,-1-1-5-16,-2-1-2 0,2 2 2 0,-2 2 0 0,-1-3 3 0,-2 5 1 15,1-4 2-15,-1 4 2 0,-3-1 3 0,0 1 2 0,-2 2 2 0,-1 1 5 16,0-2 5-16,-4 3 7 0,0 1 7 0,-4 0 5 0,1 1 3 16,-2 3-1-16,-3-1-1 0,0-1-3 0,0 3-1 0,-2 0 2 0,1 1-1 15,-1-2-1-15,1 1 0 0,-2-2-1 0,3 2 1 0,0-3 1 0,2 1 0 16,1-1-2-16,1-4 3 0,3 0 2 0,-1 2 5 0,2-5 5 0,2 0 4 15,2 1 4-15,0-4 5 0,1 2 8 0,2-3 5 0,0 0 6 16,4 0 2-16,0-1-2 0,5 1-4 0,-1-3-3 0,4 0-10 0,2 0-10 16,4 0-11-16,-1-3-13 0,5 0-16 0,2 0-22 0,-1-1-28 0,3 0-33 15,-1 0-35-15,4-1-34 0,-1-1-43 0,1 2-47 0,-3-1-67 0,3 0-77 16,-2 2-82-16,-2-2-85 0,-3-2-41 0,-1 3-21 0,-3-1-1 16</inkml:trace>
  <inkml:trace contextRef="#ctx0" brushRef="#br0" timeOffset="175704.7414">29996 2628 228 0,'0'-2'271'0,"0"2"-56"0,0 0-46 0,0 0-29 0,0 0-19 16,0 0-16-16,0 0-13 0,0 0-15 0,0 0-14 0,0 0-12 0,0 0-14 15,0 0-11-15,0 0-10 0,0 0-9 0,0 0-5 0,0 0-6 16,0 0-1-16,0 0-3 0,0 0-1 0,0 0 0 0,0 0 1 0,0 0 2 16,0 0 4-16,0 0 3 0,0 0 5 0,0 0 3 0,0 0 4 0,0 0 5 15,0 0 4-15,0 0 2 0,0 0 4 0,0 0 4 0,0 0 3 16,0 0 1-16,0 0 2 0,0 0 0 0,0 0 1 0,0 0-1 0,0 0 0 15,0 0 0-15,0 0-1 0,0 0-1 0,0 0 0 0,0 0-1 0,0 0-2 16,0 0 0-16,0 0-2 0,0 0 1 0,0 0-1 0,0 0-1 0,0 0 2 16,0 0-2-16,0 0 1 0,0 0-1 0,0 0 2 0,0 0-2 0,0 0 1 15,0 0 0-15,0 0 0 0,0 0 1 0,0 0-1 0,0 0 0 16,0 0-1-16,0 0-1 0,0 0 1 0,0 0-2 0,0 0-2 0,0 0-3 16,-2 0-1-16,2 0-3 0,-2 2-4 0,2-2-1 0,0 0-4 0,0 0-3 15,0 0-5-15,-1 1-3 0,1-1-5 0,0 2-4 0,0-2-4 0,0 1-4 16,0 1-3-16,0 0-1 0,0 0-1 0,0 1 1 0,0 0-2 0,0 1 2 15,1 1 0-15,-1 2 2 0,2 0 2 0,0 1 2 0,-2-1 3 16,1 3 3-16,-1 1 3 0,2 0 4 0,-2 1 3 0,0 2 2 0,0 1 0 16,0-1 1-16,0 1 2 0,-2 1-2 0,2 1 1 0,-1-1-1 0,1 1 0 15,-4 1 1-15,3-1-1 0,-1 0 1 0,1 1-1 0,-3-1-1 16,3-1 0-16,-1-1 0 0,1 2-1 0,-4-2-1 0,4-1-1 0,-3 0-4 16,3-2-5-16,-1 0-9 0,1 0-12 0,-1-1-15 0,0-2-16 0,2 0-23 15,-1-2-28-15,1 1-34 0,0-3-39 0,1-1-41 0,-1 1-45 0,4-2-68 16,-3-3-75-16,2 0-48 0</inkml:trace>
  <inkml:trace contextRef="#ctx0" brushRef="#br0" timeOffset="176137.2945">30151 2782 303 0,'0'-1'547'0,"0"-2"-46"0,0 1-70 0,3-1-98 0,-3 0-113 0,1 0-70 16,4 2-51-16,-4-2-30 0,4 0-17 0,-2 0-16 0,2 1-11 0,0-1-13 16,0 1-11-16,1-1-6 0,0 1-5 0,1 0-2 0,-1 1 0 0,1-3 2 15,-2 4 3-15,2-3 2 0,-2 3 0 0,-1 0 1 0,1 0-1 0,0 0 1 16,-1 0-1-16,1 0-1 0,-2 0 1 0,1 3-3 0,-3-1-1 0,2 1-1 15,-1 1-3-15,0-1 2 0,-1 2 1 0,1 0 2 0,0 1 3 16,-2-1 1-16,0 5 5 0,-2-3 3 0,0 1 0 0,1 2 3 0,-3-1 1 16,0 1 2-16,0 1 0 0,0-1 1 0,-2 1 1 0,-1 0-2 0,-1-1-1 15,3 0-1-15,-3 2-2 0,3-2 0 0,-2-1-3 0,1 0-2 0,-1-2-1 16,2 1 0-16,-1-1 0 0,2-1 0 0,0 1-1 0,1-3 0 0,0 1 1 16,1-2 1-16,1 2 2 0,-2-3 0 0,3 1 0 0,-2 0 2 15,0-2-1-15,2 1 1 0,0-2 0 0,0 0 0 0,0 0-2 0,2 1 1 16,0-1 1-16,-2 2 3 0,3-1 1 0,-2-1 2 0,3 1 2 0,-1-1 1 15,0 2 3-15,2 0 0 0,2-2-2 0,1 1-5 0,-1 1-9 16,1-2-11-16,3 1-13 0,-2 1-17 0,4-2-21 0,-1 1-27 0,1-1-31 16,4 0-39-16,-2 0-46 0,2-1-51 0,1 1-54 0,-1-3-75 0,2 0-87 15,-2-1-38-15</inkml:trace>
  <inkml:trace contextRef="#ctx0" brushRef="#br0" timeOffset="176571.7888">30746 2710 147 0,'0'-3'417'0,"2"2"-60"0,-2-2-41 0,0 1-30 16,0 2-26-16,0 0-25 0,0-1-20 0,-2 1-20 0,2 0-15 0,0 0-14 16,0 0-18-16,0 0-17 0,-1 0-18 0,-1 0-15 0,0 0-16 0,1 1-15 15,-1 1-17-15,1-2-14 0,1 1-14 0,-3 1-13 0,1-2-14 0,2 3-9 16,-1-2-8-16,1 0-4 0,-3 2-2 0,-1 2-2 0,3-3 0 15,-1 5-1-15,-1 0 1 0,0-2 2 0,-1 3 2 0,0 1 6 0,-1 1 3 16,1 1 3-16,-3 0 4 0,1 3 6 0,-1-2 1 0,0 3 2 16,-1-3 1-16,1 2-1 0,-1 1 0 0,-3-1 0 0,3 1 0 0,0-1 1 15,2 0 1-15,-2 1-1 0,0 0 1 0,0-1 0 0,2-1 0 0,-2-2 0 16,4 3-2-16,-1-3-3 0,-2 2-8 0,2 0-8 0,0-3-12 0,1 0-15 16,1-1-17-16,0 0-19 0,0 0-25 0,1-2-28 0,1 1-36 0,-3-4-39 15,4 3-42-15,-1-2-44 0,1 0-68 0,0-5-82 0,0 0-47 0</inkml:trace>
  <inkml:trace contextRef="#ctx0" brushRef="#br0" timeOffset="177155.1263">30840 2710 97 0,'0'0'265'0,"0"0"-51"0,0 0-41 0,0 0-34 0,0 0-22 16,0 1-15-16,0-1-11 0,0 0-8 0,0 2-8 0,0-2-5 15,0 0-8-15,0 1-7 0,0-1-7 0,0 2-4 0,0-2-3 0,0 2-4 16,0-1-2-16,0-1-1 0,0 0-1 0,0 0 1 0,0 0 2 0,0 0 2 16,0 0 2-16,0 2 1 0,0-2 4 0,0 0 3 0,-2 0 2 0,2 0 4 15,0 0 2-15,-2 0 1 0,2 0 0 0,0 0 2 0,0 0-2 16,0 2-3-16,0-2-5 0,-1 2-5 0,1-2-5 0,0 0-7 0,0 1-6 16,-2 1-6-16,2 0-5 0,-1-1-5 0,1 3-2 0,0-4-4 0,-2 3 0 15,0 1-3-15,2-1-2 0,-1 2 2 0,1 0 2 0,-3 1 3 0,1 0 3 16,1 2 2-16,-4 1 3 0,2 1 1 0,0 1 3 0,-2 1 0 0,0-2 0 15,-1 2 0-15,0 2-1 0,-1 1-1 0,-1 0 1 0,-1 0 0 16,1 0-1-16,0 1-3 0,0 1-5 0,-4 0-9 0,3 0-13 0,0-1-13 16,0 2-18-16,-1 1-19 0,0-2-24 0,0 0-26 0,2 0-38 0,0 0-43 15,0 0-59-15,-2 0-68 0,2-2-75 0,2-1-78 0,0 0-41 0</inkml:trace>
  <inkml:trace contextRef="#ctx0" brushRef="#br0" timeOffset="177605.4415">30896 2770 334 0,'0'-3'487'0,"2"2"-63"0,0-1-91 0,-2 1-68 0,1-1-54 0,-1 1-37 16,0 1-25-16,0 0-17 0,0 0-9 0,0 0-12 0,0 0-8 0,0 0-14 16,0 0-15-16,0 0-14 0,0 0-14 0,-1 1-13 0,1 1-9 0,-2-1-8 15,0 1-8-15,2-1-5 0,-1 2-6 0,1-2-3 0,-2 3-2 0,2 0-1 16,-1 1 0-16,1 0 0 0,-2 0 1 0,0 2 3 0,2 1 0 0,-2 1 5 16,2 0 4-16,-3 2 3 0,1-3 5 0,0 5 2 0,-1-1 4 15,0 1 0-15,0 0 1 0,-1 0-5 0,0 0-8 0,0 2-12 0,-2 0-13 16,3-1-17-16,-2 1-20 0,2-1-27 0,-2 2-28 0,1-3-36 0,0 2-40 15,-2 0-43-15,3-1-45 0,-2-1-77 0,4-1-94 0,-2 0-52 0,3-1-33 16</inkml:trace>
  <inkml:trace contextRef="#ctx0" brushRef="#br0" timeOffset="177951.6724">31037 2888 506 0,'0'0'577'16,"0"0"-2"-16,0 0-81 0,0 0-117 0,0 0-103 0,-1 0-94 16,-1 0-60-16,2 0-41 0,-1 2-26 0,1 0-19 0,-2-1-14 0,0 1-11 15,2 0-11-15,-1 1-8 0,-1 2-8 0,1-3-6 0,-3 4-2 0,3-2 0 16,-2 2 2-16,-1 2 2 0,1-1 5 0,-1 1 4 0,1-1 3 0,1 3 2 16,0-1 1-16,1-1 1 0,-2 0 1 0,-1 0-2 0,4 2-1 0,-1-2-1 15,1-1-1-15,-2 2-1 0,2-1 0 0,0-3-2 0,0 2 1 16,0-2 1-16,2 0 0 0,-2-1 2 0,1-1 2 0,-1 0 1 0,4 0 1 15,-1-1 4-15,-2-1 2 0,1 1 2 0,1-2 2 0,0 0 3 0,3-2 3 16,-1 1 3-16,0-1 3 0,1-1 4 0,-1 0 5 0,4 0 4 16,-1-1 5-16,-1-1 4 0,1 0 2 0,-1 0 3 0,1-2 4 0,0 0 5 15,-3-1 4-15,3 1 1 0,-3-2 1 0,-1 0-2 0,0 0-5 0,-1 0-7 16,-1-1-4-16,1 0-1 0,-3 0-7 0,1 1-7 0,-1 0-8 0,-1 0-6 16,1 0-10-16,-2 2-11 0,1 0-14 0,-3 0-14 0,3 2-21 0,-1 1-23 15,0 0-35-15,-1-1-39 0,2 1-54 0,-3 4-57 0,4 0-71 0,0 0-72 16,0 0-66-16,-1 0-59 0,-3 0-31 0</inkml:trace>
  <inkml:trace contextRef="#ctx0" brushRef="#br0" timeOffset="178148.5089">31301 2944 306 0,'2'-1'597'0,"-1"-1"-6"0,1-1-10 16,1 0-105-16,3 0-155 0,-1 0-115 0,1 0-96 0,1 0-64 0,-1 0-49 16,3 0-35-16,3 2-27 0,-3-1-35 0,4 1-38 0,0-2-40 0,0 1-40 15,-1 1-42-15,2 1-43 0,-1 0-61 0,-2 0-72 0,1 0-41 16,-2 0-28-16</inkml:trace>
  <inkml:trace contextRef="#ctx0" brushRef="#br0" timeOffset="178305.2614">31243 3063 119 0,'0'3'374'0,"-2"0"-71"0,2-2-55 0,0 1-48 0,0 1-24 15,2-3-12-15,-1 1-10 0,1 1-9 0,1-2-9 0,2 1-9 16,-1-1-18-16,4 0-20 0,0 0-25 0,3 0-24 0,0 0-35 0,2-1-37 16,1 1-54-16,1-3-59 0,3 1-72 0,0-1-80 0,1 0-82 0,1-1-81 15,2-2-46-15</inkml:trace>
  <inkml:trace contextRef="#ctx0" brushRef="#br0" timeOffset="178620.6459">31820 2791 3 0,'0'0'587'16,"-2"-2"14"-16,2-1-42 0,0 2-70 0,0 0-80 0,0-2-90 15,2 1-57-15,-2 1-41 0,1-2-24 0,-1 1-15 0,2 0-14 0,0 2-14 0,-2-1-10 16,1 1-11-16,2-1-11 0,-3-1-10 0,1 2-10 0,-1 0-9 0,0 0-7 16,0 0-5-16,0 0-6 0,0 0-5 0,0 0-4 0,0 0-4 15,0 0-6-15,0 0-5 0,0 0-6 0,0 0-7 0,0 0-5 0,0 0-7 16,0 0-9-16,0 0-8 0,0 0-12 0,0 3-10 0,0-2-8 0,0 1-9 16,0 0-6-16,0 1-6 0,0-2-6 0,0 2 0 0,0 0-2 0,0 1 0 15,0 1 0-15,0 1 2 0,0 0 3 0,0 1 4 0,0 5 8 0,0-2 6 0,0 1 4 16,0 3 5-16,0 1 2 0,0 2 1 0,0-1-8 0,-1 2-8 15,1 2-14-15,-3 1-15 0,2-2-21 0,-3 2-24 0,3 2-33 0,-2-1-39 16,-1 1-53-16,3 0-64 0,-3 1-109 0,1-1-132 0,-2 0-74 0,0 1-42 16,0-2-17-16,-2 1-4 0</inkml:trace>
  <inkml:trace contextRef="#ctx0" brushRef="#br0" timeOffset="179288.2497">30264 3609 313 0,'0'-2'588'0,"-1"1"-2"16,1 1-74-16,-2-2-112 0,2 2-83 0,0 0-68 0,0 0-44 0,0 0-34 16,0 0-22-16,0 0-12 0,0 0-17 0,0 0-15 0,0 0-15 0,0 0-16 0,-2 2-16 15,2-2-16-15,0 0-13 0,-1 1-12 0,1 1-11 0,-2-2-11 16,1 3-8-16,1-2-9 0,0 0-5 0,-2 3-4 0,2-1-4 0,-2 1-1 15,2-1-1-15,0 3 1 0,0-2 2 0,0 4 4 0,-2 1 3 16,2-1 4-16,-2 1 5 0,1 3 6 0,1 0 6 0,-2 2 8 0,0 1 4 16,2 1 4-16,-1 0-3 0,-1 2-8 0,0-1-16 0,2 1-21 0,-3 0-29 15,2 0-32-15,-1 3-42 0,0-3-48 0,1 1-69 0,-2 1-80 0,-1-2-89 16,0 0-97-16,1 0-53 0,0-3-31 0</inkml:trace>
  <inkml:trace contextRef="#ctx0" brushRef="#br0" timeOffset="179855.306">30634 3563 59 0,'0'-3'116'0,"0"2"0"0,0 0 1 15,0-1 0-15,0-1-1 0,0 1 1 0,0 1 1 0,0 1 0 0,0-4-1 16,0 4 0-16,0 0 2 0,0 0 5 0,0 0 5 0,0 0 0 16,0 0-6-16,0 0-3 0,0-3-7 0,0 3-5 0,0 0-5 0,0 0-5 15,0 0-4-15,0 0-3 0,0 0-3 0,0 0-5 0,0 0-4 0,-1-2-7 16,1 2-8-16,0 0-4 0,0 0-6 0,0 0-6 0,0 0-4 0,0 0-6 15,0 0-4-15,0 0-6 0,0 0-5 0,0 0-7 0,0 0-4 16,0 0-7-16,0 0-2 0,0 0-7 0,0 0-3 0,0 0-5 0,0 2-7 16,0-2-5-16,-2 0-3 0,2 3-2 0,-2-3-2 0,2 4-1 0,-1-1 1 15,1 0 1-15,-2 1 3 0,1 2 3 0,1-1 1 0,-4 4 3 0,3-1 3 16,-2 1 6-16,-2 1 6 0,2 4 6 0,0-1 4 0,-4 1 3 0,3 1 2 16,-3 1 2-16,0 1 2 0,0 3 0 0,1-3 2 0,-2 3 0 0,-3-2-3 15,3 3-5-15,0-3-10 0,0 0-13 0,-1 0-16 0,1 2-21 16,0-4-22-16,-1 0-33 0,2 1-37 0,1-1-36 0,-1-2-36 0,1-1-53 15,-2-1-59-15,3 0-68 0,2-1-72 0,-2-1-41 0</inkml:trace>
  <inkml:trace contextRef="#ctx0" brushRef="#br0" timeOffset="180154.6974">30810 3655 90 0,'-2'0'598'0,"0"-3"12"15,2 1-38-15,-1 2-60 0,1-2-97 0,0 2-114 0,0 0-74 0,0 0-55 16,0 0-33-16,0 0-25 0,0 0-18 0,0 0-18 0,0 0-20 16,0 0-17-16,0 0-20 0,0 0-20 0,0 2-17 0,0 0-14 0,0 1-8 15,-2-1-6-15,1 1-2 0,1 0 0 0,-2 1 1 0,0 2 1 0,2 2 3 16,-1-1 3-16,-2 1 4 0,1 4 5 0,1 0 5 0,-2 0 9 0,-1 1 7 15,1 1 8-15,-2-2 4 0,0 5 4 0,2 0 2 0,-3-4 1 16,2 4 0-16,-1-1-5 0,-2 1-7 0,1 0-9 0,-2-2-14 0,2 3-13 16,-1-2-18-16,3 0-19 0,-3-2-25 0,0 1-27 0,0-1-36 15,1 1-39-15,-1-3-54 0,0 0-57 0,1-1-75 0,1 0-81 0,0 0-49 16,2-5-32-16</inkml:trace>
  <inkml:trace contextRef="#ctx0" brushRef="#br0" timeOffset="180410.1671">31021 3796 418 0,'0'0'597'0,"0"0"-5"0,0 0-14 0,0 0-99 0,0 0-142 16,0 0-94-16,0 0-70 0,0 0-42 0,0 0-28 0,0 0-17 0,0 0-15 15,-1 2-16-15,1 0-16 0,0-2-17 0,0 2-19 0,0 1-15 0,0-3-13 16,0 2-7-16,0 1-3 0,0 0-1 0,0-2 0 0,0 3 2 0,0 0 1 16,0 2 1-16,-2 0 0 0,1 0-4 0,1 0-5 0,-2 3-8 15,0-1-11-15,1 0-17 0,-1 1-21 0,-1 0-32 0,2 2-36 0,-2-2-43 16,1 0-45-16,0 1-80 0,1 0-100 0,-4-2-62 0,2 1-43 0,0-1-18 16</inkml:trace>
  <inkml:trace contextRef="#ctx0" brushRef="#br0" timeOffset="180938.4738">31206 3840 371 0,'0'-3'588'0,"2"0"-21"0,-2 0-36 15,0 1-92-15,2 1-121 0,-2-2-79 0,0 3-60 0,0 0-40 16,0 0-27-16,0 0-22 0,0 0-20 0,0 0-13 0,0 0-15 0,0 0-12 15,0 0-15-15,0 0-8 0,0 0-8 0,0 0-3 0,0 0-4 0,0 0 0 16,0 0 1-16,0 0 1 0,0 0 3 0,0 0 3 0,0 0 5 0,0 0 2 16,0 0 5-16,0 0 3 0,0 0 5 0,0 0 1 0,0 0 4 0,0 0 2 15,0 0 2-15,0 0 4 0,0 0 1 0,0 0 5 0,0 0 1 16,0 0 2-16,0 0 1 0,0 0-1 0,0 0 0 0,0 0 0 0,0 0-1 16,0 0 0-16,0 0-1 0,0 0 0 0,0 0-2 0,0 0-1 0,0 0-1 15,0 0-2-15,0 0-3 0,0 0-2 0,0 0-2 0,0 0-1 0,0 0-3 16,0 0-2-16,0 0-3 0,0 0-3 0,0 0-4 0,0 0-3 15,-2 1-5-15,0 1-5 0,2-2-5 0,0 0-4 0,-1 1-4 0,1 1-1 16,-2-2-4-16,1 1-1 0,1 1-1 0,-2 1-1 0,0 0 1 0,1 0 0 16,-3 0 2-16,3 1 1 0,-3 1 2 0,0-1 5 0,3 3 3 0,-2-2 2 15,-2 2 1-15,0 0 2 0,2 0 0 0,-1 1 0 0,3-1-2 16,-3 1-3-16,0 1-4 0,3-2-5 0,-1 0-6 0,1 0-4 0,1-2-6 0,0 2-4 16,0-1-5-16,0-1-4 0,0 0-3 0,1 0-2 0,1-1-5 15,-1 1 0-15,3-2 1 0,0 0 2 0,1 0 3 0,-2-3 3 0,3 3 4 16,1-3 4-16,-2 0 7 0,2-3 6 0,0 3 6 0,1-3 7 15,-2 3 4-15,5-3 5 0,-3 0 10 0,-2-2 6 0,1 1 6 0,2 1 6 0,-1-2 8 16,-3-1 9-16,1 2 11 0,-1-1 4 0,1-2 1 0,-3 1 2 16,0-1 0-16,0 0 2 0,-1 0 2 0,0 1-3 0,-2 0-2 0,0-2-8 15,0 2-7-15,-2 0-12 0,0 2-11 0,1-1-17 0,-2-2-17 0,-1 1-19 16,1-1-18-16,-3 3-28 0,3-1-32 0,0 0-45 0,-2 5-48 0,2-3-56 16,-2-2-60-16,2 2-84 0,0 2-97 0,-2-2-59 0,4 3-43 15,1 0-16-15</inkml:trace>
  <inkml:trace contextRef="#ctx0" brushRef="#br0" timeOffset="181164.0345">31541 3868 271 0,'0'-1'639'0,"0"-3"5"0,2 4 5 0,0-4-83 0,-1 3-127 0,1-2-121 16,1 1-118-16,0-1-80 0,2-1-59 0,-1 4-39 0,3-3-25 0,-1 3-26 15,2-3-25-15,1 1-31 0,0 1-32 0,-1-2-32 0,2 3-34 0,-2-2-38 16,2 1-45-16,1 1-40 0,-3 0-40 0,1 0-60 0,2 1-69 0,-1 1-36 16,-2-2-21-16</inkml:trace>
  <inkml:trace contextRef="#ctx0" brushRef="#br0" timeOffset="181321.6782">31524 3963 259 0,'0'1'416'0,"-1"1"-80"16,1-2-62-16,0 1-52 0,1 0-33 0,2 1-24 0,2-2-17 0,-4 2-18 16,4-1-16-16,2-1-17 0,-1 2-25 0,3-2-30 0,-1 0-31 0,4 0-34 15,0 0-41-15,1 0-47 0,2-2-65 0,0 2-74 0,0-3-83 0,3 1-86 16,-1 0-55-16,-1-1-36 0</inkml:trace>
  <inkml:trace contextRef="#ctx0" brushRef="#br0" timeOffset="181756.2113">32032 3742 342 0,'0'0'538'15,"0"0"-5"-15,-2 0-74 0,2 0-106 0,0 0-76 0,0 0-63 0,0 0-35 16,0 0-23-16,0 0-18 0,0 0-11 0,0 0-12 0,0 0-12 0,0 0-10 16,0 0-14-16,0 0-9 0,0 0-11 0,-2 1-10 0,2-1-8 0,0 2-6 15,0-2-6-15,-1 0-4 0,1 2-5 0,-2-2-4 0,1 1-6 0,1 1-6 16,-2-1-6-16,0 1-6 0,2 1-5 0,-1-2-7 0,-1 1-1 0,0 1-3 16,1-1 1-16,-1 2-2 0,1-1 1 0,-4 4 1 0,2-1 0 15,0 1 3-15,0 0 2 0,-2 0 5 0,2 2 2 0,-2 0 5 0,-3 2 5 16,4 1 2-16,-1-2 1 0,0 2 1 0,-2 0 0 0,3 0-1 0,-2 2 0 15,1-2 0-15,-2 1 2 0,4 1-2 0,-2-2-1 0,1 1-2 0,-1-1-4 0,4 2-4 16,-3-2-6-16,4 0-8 0,-1-2-6 0,1 2-6 0,0-1-7 16,1-1-8-16,1 1-10 0,0-2-7 0,1 0-6 0,3-1-5 0,-1-1-3 15,1-1 0-15,0-1 1 0,1 2 1 0,2-3 2 0,1 1 4 0,-1-2 5 0,4-2 7 16,-4 1 8-16,5-2 12 0,-1-2 14 0,0 1 13 0,1-2 13 16,0-2 16-16,0 1 15 0,1-1 15 0,-1-1 16 0,-1 0 15 0,1-2 16 0,-2 0 11 15,4-1 10-15,-3 0 7 0,-2-3 7 0,1 0 4 0,0 0 0 0,-3-1 1 16,2-2-2-16,-3 1-5 0,-1-1-9 0,-3-2-11 0,1 3-12 15,-4-3-12-15,1 0-12 0,-4 1-13 0,1 1-12 0,-4 0-16 0,1 0-19 16,-3 0-27-16,-1 0-32 0,-3 3-40 0,2 1-46 0,-3 0-61 0,0 1-66 16,1 0-109-16,-5 3-129 0,0 2-77 0,-1-1-52 0,-1 3-25 0,0 1-12 15</inkml:trace>
  <inkml:trace contextRef="#ctx0" brushRef="#br0" timeOffset="182621.0858">31787 4318 213 0,'-4'-1'340'0,"3"1"-22"16,1-1-43-16,-2 1-53 0,2 0-40 0,-2 0-29 0,2 0-22 0,0 0-16 15,0 0-11-15,0 0-11 0,0 0-9 0,0 0-8 0,0 0-10 16,0 0-6-16,0 0-8 0,0 0-6 0,0 0-5 0,0 0-1 0,0 0-2 0,0 0 0 16,0 0 3-16,0 0 1 0,0 0 3 0,0 0 4 0,0 0 1 15,0 0 3-15,0 0-1 0,0 0 0 0,0 0-2 0,0 0 0 0,2 1-1 0,-2-1 0 16,2 0-2-16,-1 0-2 0,1 0-3 0,0 0-4 0,1 0-7 0,-2 0-6 15,3 0-7-15,0 0-8 0,1 0-5 0,-1 0-7 0,1 0-5 16,3 0-4-16,1-1-4 0,0 1-3 0,2 0-5 0,-1 0-4 0,3 0-4 16,0 0-4-16,3 0-2 0,-3 0-2 0,4 0-2 0,-1 0-2 0,1 0-2 0,2 0-4 15,-1 0-4-15,2 0-3 0,0 0-5 0,0 0-3 0,2 0-4 0,-2 0-1 16,1 0-3-16,1 0-3 0,0 0 2 0,-3 0 1 0,3 0 2 16,-2-3 2-16,1 3 1 0,-2 0 2 0,0-2 3 0,-3 2 5 0,1-2 5 15,-1 2 4-15,-2-1 6 0,-3-1 6 0,3 2 8 0,-4-2 8 0,0 1 6 16,-4 1 8-16,2-2 4 0,-4 2 6 0,1-1 0 0,-1 1 2 0,-3 0-6 15,1 0-8-15,-2 0-12 0,0 0-15 0,-2-1-21 0,-1 1-25 0,0-3-30 16,-4 3-28-16,1 0-32 0,-2 0-32 0,-1 0-44 0,-1 0-53 0,-2 0-44 0</inkml:trace>
  <inkml:trace contextRef="#ctx0" brushRef="#br0" timeOffset="182939.4143">31692 4360 164 0,'-4'1'282'0,"1"-1"-46"0,0 0-32 16,1 2-23-16,1 0-15 0,1-2-11 0,0 0-10 0,0 0-11 0,0 0-13 15,0 0-12-15,0 1-12 0,0 1-15 0,1-2-11 0,-1 0-9 0,2 3-6 16,0-3-4-16,1 3 0 0,-2-2 3 0,3-1 5 0,0 3 4 0,1-2 4 16,3 1 3-16,0 1 2 0,0-1 2 0,2 0 0 0,2-2 1 0,1 4 0 15,1-4-3-15,-1 1-4 0,4 1-5 0,-1-2-9 0,3 0-10 16,1 0-13-16,-2 0-10 0,2-2-11 0,-1 1-9 0,5 1-8 0,-2-1-8 15,1-2-6-15,0 1-6 0,2 0-4 0,-1 1-3 0,3-3-1 0,-2 1-1 16,0 1 2-16,1-1 0 0,-3 0 3 0,3 0 0 0,-5-1 3 0,3 2 3 16,-5-1 4-16,3 0 6 0,-4 0 4 0,1 1 3 0,-4-1 5 0,0 0 4 15,-1 2 1-15,-5-1 2 0,3 1-1 0,-3-2 2 0,-1 1 1 0,-2 1 1 16,1-1-3-16,-2 2-1 0,0 0-10 0,-1-2-11 0,-3 2-17 0,1-3-19 16,-1 3-32-16,-1 0-40 0,0 0-37 0,0 0-34 0,0 0-48 0,0 0-53 15,0 0-72-15,-1 3-81 0,-2-1-49 0</inkml:trace>
  <inkml:trace contextRef="#ctx0" brushRef="#br0" timeOffset="195787.5161">1925 5821 87 0,'-2'-1'129'0,"1"1"-1"0,1 0 5 0,0-2-2 0,0 2-1 0,-2-2-8 15,2 2-8-15,0 0-10 0,-1 0-8 0,-1 0-4 0,2 0 3 0,-2 0-5 16,1 0-5-16,-1 0-6 0,-1 0-8 0,1 0-8 0,-1 0-6 15,1 0-5-15,1 0-4 0,-1 0-5 0,-2 0-6 0,2 0-4 0,1 0-6 16,-1 0-5-16,-1 0-5 0,1 2-5 0,1-2-8 0,-1 0-4 16,2 0-4-16,-2 0-3 0,2 0-1 0,0 0-2 0,0 0 0 0,0 0 0 15,0 0-1-15,0 0 1 0,0 0-1 0,0 0 1 0,0 0 1 16,0 0 3-16,0 0 4 0,2 0 1 0,1 0 2 0,-1 0 1 0,0 0 1 16,1 0-1-16,0-2-2 0,1 2-1 0,-2 0-3 0,1 0 0 15,0 0-1-15,2 0 1 0,0-3-2 0,0 3-2 0,0 0-3 0,2-2 0 16,1 2 0-16,0-2-2 0,3 2 1 0,0-1-3 0,2-1 1 15,1 0-2-15,-1 1-1 0,2-1-2 0,1 0-3 0,0 0-3 0,0 1-6 16,3-2-5-16,-2 3-5 0,-1-2-8 0,1 1-6 0,-1 1-9 0,3-2-8 16,-4 0-9-16,0 2-9 0,1 0-9 0,-2 0-10 0,-1 0-7 15,3 0-7-15,-5 0-2 0,0 2-2 0,0 0 1 0,0-2 4 0,-3 1 4 16,0 1 7-16</inkml:trace>
  <inkml:trace contextRef="#ctx0" brushRef="#br0" timeOffset="196055.0695">2347 5797 46 0,'-3'0'75'16,"1"-1"0"-16,-3 1 1 0,2-2-1 0,-2 1 1 0,2-1 0 0,-3 1 5 15,1-3-4-15,-1 3-9 0,1 0 0 0,0-1 3 0,2-1-1 16,-3 2 0-16,3-1 0 0,-2-1-3 0,2 2 2 0,-2-1 2 0,2-1 1 16,-2 2 1-16,2 0-1 0,-1 1-4 0,0-2 0 0,1 2 6 15,0-1-2-15,1-1-4 0,-1 2-5 0,0 0-5 0,0 0-2 0,1 0-4 0,0 0-2 16,-2 0-7-16,2 0-5 0,1 0-4 0,-1 0-8 0,2 0-8 16,0 0-7-16,0 0-7 0,0 0-5 0,0 0-3 0,0 0-3 15,0 0-1-15,0 0-1 0,2 0-1 0,-1 0-2 0,4 0-3 0,-2 0-2 16,0 0-1-16,-1 0 1 0,3 2 3 0,-2-1 2 0,2 1 2 15,0 0 1-15,2 1-2 0,-2 2 0 0,0-1-2 0,1 1 1 0,-1 1-3 16,2 0 2-16,0-1 0 0,-1 3 2 0,2-1 2 0,-3 0 0 0,3 0 0 16,-2 1-2-16,-1-1-1 0,0 2-2 0,1 0 1 0,0 0 1 15,-1 0 1-15,-2-2 2 0,0 3 3 0,1-1 3 0,-3 0 2 0,1 1-4 16,1-1-4-16,-3 2-18 0,0-3-23 0,0 4-40 0,0-3-45 16,-2 3-64-16,1-1-72 0,-2 1-71 0,-1-1-70 0</inkml:trace>
  <inkml:trace contextRef="#ctx0" brushRef="#br0" timeOffset="238051.5469">7158 6266 544 0,'0'-5'572'0,"0"0"-61"0,0 0-91 15,0 3-89-15,0-4-87 0,0 3-52 0,0-2-33 0,0 2-22 16,0-1-14-16,0-1-16 0,0 2-15 0,0-1-12 0,0 1-10 0,0 0-10 16,0 1-7-16,0 1-8 0,0-1-9 0,0 2-8 0,0 0-7 15,0 0-8-15,0 0-7 0,0 0-9 0,0 0-6 0,0 0-6 0,0 2-8 16,-1-2-6-16,1 3-6 0,-2-1-4 0,2-1-3 0,0 2-1 15,0 1-2-15,-2-1 0 0,2 3 1 0,-1 1 3 0,-1 1 3 16,-1 1 4-16,2 1 5 0,-1 2 5 0,1 1 7 0,-1 0 6 0,-1 4 5 16,0-2 4-16,-1 2 1 0,1-2 1 0,0 2 0 0,0 0 0 15,-3-3-1-15,4 1-2 0,-1-1 0 0,0 1 0 0,-2-3-2 0,3 0 1 16,-1-2-1-16,0-1 3 0,1-1 1 0,-1-1 3 0,0 0 4 16,2-3 3-16,-1 2 5 0,2-3 5 0,-1 0 6 0,-1-1 7 15,2-1 7-15,0-1 4 0,0 0 1 0,0 0-4 0,-2-1-5 0,2-3-5 16,0 0-1-16,0 0-8 0,0-2-6 0,0-1-11 0,0-3-11 0,2 0-12 15,-2-1-13-15,2-2-13 0,-1-4-14 0,2 1-10 0,3-2-8 16,-2-1-5-16,0-1-2 0,4-1-1 0,-3-3-3 0,4 3 0 16,-1-2 3-16,-1 2 4 0,1-1 6 0,4 1 4 0,-4 0 5 15,2 2 6-15,1 2 3 0,0-1 6 0,-1 2 5 0,0 0 4 0,0 4 5 16,1 0 1-16,0 1 2 0,0 1-1 0,-3 2-1 0,3 3-2 16,-1-1-1-16,-1 2-3 0,0 1-1 0,-1 3 0 0,-1 0 2 15,2 3 1-15,-3-1 3 0,-1 3 2 0,0 0 3 0,-2 2 3 0,0 2 2 16,-1 0 2-16,-2 2 5 0,0 1 4 0,-3 3 5 0,1-1 3 15,-3 1 5-15,-1 2 3 0,-2 0 3 0,-3 0 0 0,0 1 0 0,0-1 1 16,-2 1-1-16,-1-1 3 0,0 0 3 0,1-2 3 0,-2 0 5 16,2-2 4-16,-1 2 6 0,1-5 6 0,1 0 6 0,2 1 4 0,0-4 4 15,2 1 4-15,-1-4 3 0,4 2 5 0,0-4 4 0,1 3 3 16,0-1 4-16,1-3-2 0,0-1-1 0,2 2-3 0,1-2-1 16,0 0-4-16,0 0-6 0,1-2-7 0,2 1-8 0,0-3-7 0,-1 1-6 15,3-1-6-15,-2 1-4 0,2-2-6 0,1 1-6 0,2 0-3 16,-2-1 0-16,-1 1-2 0,1-1-5 0,1 2-1 0,-1 0-2 0,-1 0-1 15,-1 3-1-15,3-3 0 0,-4 3 1 0,2 3-2 0,-2-3 0 16,3 2-1-16,-3 1 0 0,2 1-1 0,0 1-2 0,1 1 0 16,-1 1-1-16,1 0 2 0,-1 2 0 0,1 3 0 0,-1-2 0 0,2 2-4 15,0 1-5-15,-2 1-8 0,1-2-11 0,1 2-13 0,-1-1-12 0,0 0-16 16,-1 1-14-16,1-1-20 0,-1-1-23 0,2 1-25 0,-2-3-26 16,0-1-20-16,0 0-20 0,0-2-17 0,0-1-14 0,1-1-10 15</inkml:trace>
  <inkml:trace contextRef="#ctx0" brushRef="#br0" timeOffset="238502.5484">7373 6350 263 0,'-1'0'496'0,"-3"0"-60"0,4 3-78 15,-1-3-80-15,-1 0-79 0,2 2-59 0,0-2-48 0,0 2-30 16,0 1-23-16,0-1-14 0,0-1-12 0,0 1-7 0,2 0-6 0,-1 1-4 15,-1 0-3-15,4 0-3 0,-3 0-3 0,2 2 2 0,-1-1 1 16,1-1 2-16,0 2 4 0,1-2 0 0,-1 1 1 0,1-1-2 16,1 2 0-16,-2-3-2 0,2 3-2 0,-2-2-2 0,2 1-2 15,0-1-4-15,-1-1-3 0,1 0-1 0,-2-2-3 0,2 1 2 0,-2-1 0 16,2 0 5-16,-2-1 5 0,3 1 4 0,-3-2 5 0,2 0 5 16,0-1 5-16,-2-1 4 0,-1 1 4 0,1-2 5 0,0 3 5 0,-3-3 3 15,2 0 0-15,-2 1 0 0,0-2-1 0,-2 0-2 0,2 0-5 16,-3 0-2-16,2 0-2 0,-3 2 0 0,1-2-2 0,0-1 0 15,0 3-3-15,-2-1-2 0,-1 0-2 0,1 3-3 0,0-3 1 0,0 2-2 16,1 2-1-16,-1 0-1 0,-1-1 1 0,3 1-5 0,-2 1-1 0,0 0-4 16,0 1-3-16,0 1-3 0,1-1 0 0,-1 2-1 0,-1 0 0 15,1 2 2-15,2 0 0 0,-2 4 2 0,0-2 0 0,2 1 0 16,-3 2 2-16,3 0 2 0,1 1 2 0,1 1 4 0,-1 0 2 0,2-2 2 16,0 2-2-16,2 2-2 0,-1-2-2 0,2 1-1 0,2-3-4 15,0 2-3-15,-1 0-4 0,4-1-6 0,-3-1-10 0,3 0-7 16,0-2-10-16,0 1-12 0,0-1-12 0,3-1-10 0,-2-2-7 0,-1 0-10 15,2-1-10-15,2-1-12 0,-2-1-13 0,2-2-17 0,-2-2-18 16,1 2-13-16,0-5-12 0,-1 3-4 0,-1-4-1 0,2 2 4 0</inkml:trace>
  <inkml:trace contextRef="#ctx0" brushRef="#br0" timeOffset="238810.4974">7601 6399 99 0,'-3'-8'252'0,"1"2"10"0,-1 2 9 0,1-1 1 15,-1 1-3-15,2 2-13 0,-1-1-17 0,0 1-26 0,2 2-30 0,-1-2-29 16,1 2-29-16,0 0-24 0,0 0-23 0,0 0-22 0,0 0-21 15,0 0-18-15,0 0-17 0,0 2-13 0,0 0-9 0,1 1-6 0,-1-1-4 16,2 2-1-16,0-1-1 0,-1 3 2 0,2-1 2 0,1 1 3 16,-1 1 3-16,0-1 5 0,1 1 6 0,-2 2 5 0,1-1 3 0,0 1 3 15,1 0 1-15,-1 0 2 0,0-1 0 0,0 0 0 0,-1 2 2 16,1-1 0-16,-1-1 0 0,-1-1 1 0,4 0-1 0,-4 2 2 0,2-3-2 16,-1 2 0-16,0-2 1 0,-1-2-1 0,1 0 2 15,1 1 1-15,-3-3 4 0,2 2 3 0,-1-1 4 0,-1-1 5 0,2-1 5 16,-2-1 8-16,0 0 8 0,0 0 11 0,0 0 11 0,0 0 9 15,3 0 8-15,-1-1 4 0,-1-1 2 0,2-1-1 0,0-1 1 0,-1-1-3 16,1 0-3-16,0-2-5 0,2-1-5 0,0 0-6 0,-2-3-8 16,3 1-10-16,-3-1-12 0,2-1-6 0,-2 0-7 0,2 0-2 0,-2-1-3 15,1 1-3-15,-1 0-1 0,1 0-6 0,-1 2-6 0,-3 0-8 16,2 1-7-16,-2 2-11 0,0-1-10 0,0 1-17 0,0 2-20 0,0 0-34 16,-2 1-38-16,2 3-54 0,0 1-61 0,0 0-100 0,0 0-117 15,-6 0-73-15,3 1-51 0,0 3-22 0</inkml:trace>
  <inkml:trace contextRef="#ctx0" brushRef="#br0" timeOffset="239136.0001">7972 6416 198 0,'-3'-3'558'0,"0"1"-52"0,0 0-79 0,1 2-93 16,2-1-98-16,0 1-62 0,0 0-41 0,0 0-24 0,0 0-16 15,0 0-14-15,0 0-12 0,0 0-13 0,0 0-12 0,0 0-10 16,0 0-12-16,0 0-9 0,2 0-6 0,0 0-7 0,-1 0-2 0,3 0-2 15,1 0-2-15,-1 0-3 0,0 0-5 0,3 0-7 0,1-2-11 16,1 2-12-16,-1-2-15 0,3 1-20 0,3-1-22 0,-1 1-32 16,1 0-35-16,1-2-43 0,0 1-46 0,-2-1-69 0,4 0-79 0,-4 0-52 15,-1 2-40-15</inkml:trace>
  <inkml:trace contextRef="#ctx0" brushRef="#br0" timeOffset="239302.6275">7979 6484 158 0,'-4'2'491'16,"1"2"-63"-16,1-3-85 0,1 3-67 0,1-3-60 0,0 1-37 16,1 0-28-16,1-2-15 0,0 3-9 0,1-3-10 0,0 0-11 0,2 2-10 15,1-2-9-15,1 0-7 0,2 0-9 0,1 0-10 0,1 0-15 16,3 0-20-16,0-2-26 0,2-1-38 0,4 1-44 0,-2-1-74 16,4-1-90-16,0-1-111 0,0 2-119 0,2-4-65 0,0 2-37 0,-1-1-21 15</inkml:trace>
  <inkml:trace contextRef="#ctx0" brushRef="#br0" timeOffset="240037.1126">8617 6261 178 0,'-1'0'548'15,"-3"0"-12"-15,3 0-74 0,-1 0-103 0,0 0-101 0,0 0-102 0,2 0-64 16,0 2-44-16,0 1-24 0,0-3-12 0,0 4-10 0,0 1-7 15,-2-2-3-15,2 1-4 0,-1 2-4 0,-1 1-3 0,2 1 0 16,-2 0 1-16,1 5 2 0,-1-3 4 0,-1 1 4 0,1 1 5 0,1 1 2 16,-1 1 2-16,-1-1 0 0,1 1 1 0,-1 0 0 0,-1-1 1 15,2 0-1-15,-3-1 0 0,2 1 0 0,2-3 1 0,-1 4-1 0,0-4-1 16,-1-3 1-16,1 2 2 0,1 0 2 0,-1-3 3 0,1-1 5 16,-1 0 4-16,2-2 4 0,-2 1 6 0,2-3 6 0,-1 1 7 15,-2-2 6-15,3 0 8 0,0 0 2 0,0 0 2 0,-1-2-2 16,-1-1 0-16,2 0-3 0,-2-1-5 0,2-2-5 0,-1-2-5 0,-1-1-8 15,2-2-11-15,-1 1-11 0,-1-4-10 0,2 1-10 0,0-2-11 0,0-1-12 16,0-1-13-16,2-2-10 0,-1 1-8 0,2-3-5 0,1-1-2 16,1 1-1-16,-1 1 0 0,0-1 2 0,1-1 2 0,2 2 3 15,-1 0-2-15,2 2 2 0,-2 1-1 0,2 2 8 0,-1 0 9 0,0 4 8 16,1-1 4-16,0 2 2 0,-1 2 0 0,0 1-2 0,1 3-1 16,-1-1-4-16,-1 2-2 0,2 3 2 0,-2 0 4 0,0 2 2 15,-1 1 1-15,-2 2 1 0,2 0 3 0,-3 2 3 0,2 2 1 0,-4 0 3 16,-1 1 5-16,-2 2 2 0,0 1 5 0,-2-1 2 0,-2 3 6 15,1-1 3-15,-5 3 0 0,0-2 7 0,1-1 4 0,-2 3 6 0,1-2 3 16,-3-1 4-16,1-1 6 0,2 1 4 0,-2-2 3 0,2 0 3 16,1-2 3-16,0-1 6 0,0 0 2 0,2-1 2 0,-1-1 0 0,4-1 0 15,0-2 0-15,0-1-1 0,2 1 1 0,2-1 0 0,-1-1-2 16,2-2-1-16,0 0-3 0,0 0-3 0,0 0-3 0,0 0-3 0,0 0-3 16,2 0-5-16,-1 0-4 0,2 0-4 0,2 0-3 0,-1 0-2 15,0 0-5-15,1 0-4 0,1 0-2 0,-1 0-2 0,1 0-2 16,1 0-1-16,-1 0-1 0,0 3-2 0,2-1 2 0,-1 0 0 0,1 1 0 15,-1 2-1-15,1-3-1 0,-1 4-1 0,-1-1 0 0,3 1 0 16,-1 0 0-16,-1 1-3 0,-1 0-2 0,3 0-8 0,-2 3-8 0,-1-1-11 16,-1 1-14-16,3-2-14 0,-1 3-16 0,-2-2-23 15,0 1-23-15,0-2-33 0,1 1-37 0,0-1-29 0,-3 1-27 0,2-4-21 16,0 3-22-16,-2-2-21 0,2-2-24 0</inkml:trace>
  <inkml:trace contextRef="#ctx0" brushRef="#br0" timeOffset="240718.3826">8782 6381 303 0,'-3'-2'523'15,"1"1"-67"-15,0-1-99 0,-1 2-94 0,3 0-90 0,-1 0-58 16,-1 2-43-16,2-1-27 0,-2-1-21 0,2 3-14 0,-1-1-11 16,1-1-7-16,0 2-8 0,0 0-3 0,0 2-4 0,0-2 0 0,0 1-2 15,0 1 0-15,1-2 4 0,-1 2 1 0,2 0 3 0,-2 2 0 16,2-5 0-16,-1 3 0 0,2-2-1 0,-1 1-1 0,0-1-1 0,-1 0-2 15,2-1-1-15,-1-1 0 0,2 1 4 0,1-1 3 0,-2-1 5 0,1 0 4 16,0-1 5-16,0-1 4 0,0-1 3 0,2 0 0 16,-1-1 0-16,0 1 2 0,0-3 1 0,1 2-1 0,-1-4 2 0,-2 1 0 15,3 0 3-15,-3 0-1 0,1-2-1 0,-1 0 4 0,-2 0 4 16,1 0 2-16,-2 1 2 0,0-1 9 0,0-1 8 0,0 3 7 0,-2 0 6 16,-1 0 6-16,2 2 5 0,-3-1 2 0,1 0-1 0,0 3-2 15,-3-1-3-15,3 1-6 0,-2 2-9 0,0-1-7 0,2 0-4 0,-2 1-11 16,2 1-12-16,-3 1-10 0,4 1-8 0,-1 1-4 0,-2-1-4 15,2 3-2-15,0-2-1 0,1 3-1 0,-1 1-1 0,-2 0 1 0,1 1 2 16,2 0 4-16,1-1 3 0,-1 2 2 0,2 1 3 0,0 0 0 16,0-1 0-16,0 0-3 0,3-1-3 0,-1 0-3 0,2 1-5 15,-2-1-4-15,3 1-7 0,-2-1-8 0,2-1-8 0,0-2-10 0,-1 1-7 16,4-2-7-16,-2 1-5 0,1-2-6 0,1-2-5 0,1 1-7 16,-1-2-11-16,2-2-7 0,-1 1-9 0,2-2-6 0,0-2-6 0,0 2 4 15,-1-3 7-15,-1 0 9 0,2-1 8 0,-3-1 12 0,0 1 12 16,0-3 18-16,1 3 22 0,-2-2 28 0,-1 0 32 0,-1 0 29 0,-2 0 29 15,2 2 26-15,-1-1 28 0,-2-1 15 0,-1 4 13 0,1-2 8 16,-2 1 10-16,2 2 2 0,-2 1 1 0,0 0-7 0,0 0-9 16,0-1-15-16,0 4-19 0,0 0-19 0,0 0-21 0,0 0-21 0,0 0-19 15,0 0-18-15,0 0-14 0,0 0-12 0,0 4-10 0,0-1-9 16,0 0-6-16,0 2-5 0,0 0-5 0,0 0-1 0,0 2 1 16,1 0 2-16,-1 3 5 0,0-3 8 0,2 4 5 0,0-1 4 0,-1-1 4 15,-1 2 2-15,2-1 1 0,-1 0-1 0,-1 0-2 0,2-1-1 16,-2 1 1-16,3-2-1 0,-1 1-2 0,-1-2 0 0,1-2-2 0,2 2 1 15,-2 0-1-15,0-4 3 0,-1 1 3 0,2-1 4 0,-1 0 4 16,0-1 3-16,-1-2 5 0,2 0 3 0,1 0 4 0,0-2 5 16,2-1 4-16,-2-2 5 0,0 0 6 0,1-2 4 0,2 0 4 0,-1-3 3 15,0 2 1-15,2-3 3 0,-2-1 1 0,-1 0 5 0,3 0 5 16,-3-1 3-16,-1-1 3 0,1 1 0 0,-2-2-2 0,1 2 0 0,-1-2-1 16,0 2-2-16,-3-1-4 0,3 1-4 0,-3 2-6 0,0-1-10 0,0 0-14 15,0 3-19-15,-3 1-23 0,3 0-32 0,-1 2-34 16,-1 0-50-16,0 0-55 0,-1 3-62 0,3 1-64 0,0 2-96 0,0 0-110 15,-3 2-66-15,0 1-45 0,-1 0-17 0</inkml:trace>
  <inkml:trace contextRef="#ctx0" brushRef="#br0" timeOffset="241801.4437">9354 6186 92 0,'0'-2'309'0,"0"1"-31"0,-2-1-20 16,2-1-16-16,-1 3-13 0,-1-2-12 0,2 2-12 0,0 0-12 16,0 0-10-16,0 0-12 0,0 0-12 0,-2-1-8 0,2 1-7 15,0 0-9-15,0 0-10 0,0 0-11 0,0 0-12 0,0 0-11 0,0 0-10 16,0 0-10-16,0 0-9 0,0 0-10 0,0 0-8 0,0 0-11 16,0 0-8-16,0 0-9 0,0 0-9 0,0 0-10 0,0 1-8 15,0 1-7-15,2-2-6 0,-2 3-3 0,2-1-1 0,-1-1-1 0,1 1 1 16,1 0 0-16,0 1 2 0,1 1 2 0,1-1 3 0,0 2 3 0,0-1 3 15,2 1 5-15,-1 0 3 0,3 1 2 0,-1 0-1 0,3 1-4 16,-2 1-6-16,1-1-7 0,1 1-10 0,0 1-9 0,0 1-9 16,1-3-11-16,0 3-12 0,-1-2-12 0,0 0-13 0,-1 2-13 0,-1-3-13 15,2 1-13-15,-1 2-10 0,-2-1-20 0,0-1-21 0,-1-1-18 16,1 1-17-16,-1-1-11 0,-2-2-10 0,-1 1-14 0,2-1-16 16,-3 0-44-16</inkml:trace>
  <inkml:trace contextRef="#ctx0" brushRef="#br0" timeOffset="242101.5959">9529 6157 200 0,'-1'0'425'0,"-1"0"-75"0,0 2-68 0,1-1-60 0,-1-1-43 15,2 0-34-15,0 1-22 0,-1-1-17 0,-1 2-12 0,2-2-11 0,0 2-10 16,-3-2-10-16,3 1-11 0,-1 1-12 0,-1-1-9 0,2 1-10 16,-2 1-6-16,1-2-5 0,-1 2-2 0,1 0-1 0,-3 2-2 15,0 0 0-15,0 0-2 0,-2 2-2 0,0 0 0 0,0 0 2 0,-1 2 0 16,-1 0 1-16,-3 2 4 0,3-1 2 0,-1 0 1 0,-2 2-2 16,0 0 0-16,1 1 0 0,-1-1 0 0,0 1 0 0,1-3 2 15,-2 2 1-15,4 1 2 0,-2-3 0 0,1 1-4 0,1-2-7 0,0-1-21 16,0 2-25-16,2-3-43 0,0 0-51 0,1 0-84 0,0 1-101 15,0-3-83-15,-1 0-77 0,3-1-40 0</inkml:trace>
  <inkml:trace contextRef="#ctx0" brushRef="#br0" timeOffset="244301.8057">9736 6195 148 0,'0'0'335'0,"-1"0"-59"16,1 0-45-16,-2-2-37 0,2 2-22 0,0 0-14 0,0-2-10 0,0 2-6 16,0 0-5-16,-2 0-4 0,2 0-6 0,0 0-8 0,0 0-4 15,0 0-5-15,0 0-3 0,-1-3-3 0,1 3-2 0,0 0-1 16,-3 0 0-16,3 0-2 0,0-2-3 0,0 2-1 0,0 0-4 0,0 0-2 16,0 0-4-16,0 0-3 0,0 0-3 0,0 0-3 0,0 0-7 15,0 0-2-15,0 0-5 0,0 0-4 0,0 0-4 0,0 0-3 16,0 0-5-16,0 0-5 0,0-2-3 0,0 2-6 0,0-1-1 0,0 1-4 15,0-2-4-15,0-1-1 0,0 1-3 0,0 1-2 0,0 0-3 16,0-2-3-16,0 1-2 0,3 1-1 0,-2-2 0 0,-1 1-1 0,0 0 0 16,2 1-1-16,-2-2 0 0,0 2 0 0,2-1-1 0,-2-1 1 15,1 2 1-15,-1-1-1 0,0-1 2 0,0 3 1 0,0-3 0 0,2 3 0 16,-2-1 0-16,0 0 1 0,1 1 2 0,-1 0-1 0,0-2 0 16,0 2 0-16,0 0 1 0,0 0-1 0,0 0-1 0,0 0-2 15,0 0-2-15,0 0-3 0,0 0-2 0,0 0-4 0,0 0-6 0,0 0-6 16,0 0-6-16,0 0-5 0,0 0-6 0,0 2-4 0,0 0-5 15,0 1-5-15,0-3-4 0,0 3-1 0,0 0 2 0,0 2-1 0,0-1 3 16,0 2 2-16,0 0 5 0,0 1 5 0,0 0 4 0,0 3 6 16,0 1 0-16,-1-1-3 0,-1 2-5 0,2 2-4 0,-1-1-13 15,-1 1-14-15,2 1-19 0,-2 0-20 0,-2 0-28 0,2 1-30 0,-1-1-33 16,2 1-37-16,-1-2-39 0,0 1-42 0,1-2-68 0,-1 1-83 16,2-2-54-16,-1 0-36 0</inkml:trace>
  <inkml:trace contextRef="#ctx0" brushRef="#br0" timeOffset="244700.1537">9909 6268 491 0,'-2'-2'569'0,"-1"-1"-24"0,1 3-78 16,-1-2-105-16,3 2-93 0,-1 0-89 0,1 0-53 0,0 0-34 0,0 0-21 15,0 0-14-15,0 0-13 0,0 0-14 0,0 0-13 0,0 0-12 16,-2 0-12-16,2 0-9 0,0 2-8 0,0-2-6 0,-2 3-4 0,2-3-3 16,-1 4 0-16,-1-3 2 0,2 3 2 0,-1-1 3 0,-1-1 2 15,2 3 3-15,-2 0 3 0,-1 0 3 0,0 1 2 0,2 0 2 16,-1 2 4-16,-1 1 3 0,1-2 4 0,1 3 2 0,-1-1 2 16,-1 1 1-16,3 0-1 0,-2-1-1 0,2 2 0 0,-1-1-1 0,1-1 1 15,0 2 0-15,0-3-1 0,1 2 0 0,-1-3-2 0,2 2-1 16,0-2-1-16,-1 0-3 0,2 0-2 0,-1-1-3 0,1-1 0 0,0-3-2 15,2 1 2-15,-2 1 3 0,0-3 1 0,2-1 3 0,-2 0 6 16,2-1 7-16,0-1 7 0,-1-1 9 0,1-1 8 0,1-1 10 0,-1 0 6 16,-2-2 8-16,2-1 6 0,-1 0 3 0,1-3 2 0,-1 2 2 15,-3-1 2-15,2-2 2 0,-3 2 0 0,0-1 0 0,0-1-4 0,-1 0-5 16,-1 1-8-16,-1-1-6 0,-2 2-10 0,-1-1-10 0,3 0-11 16,-2 3-12-16,0 0-19 0,-1 0-22 0,-2 1-32 0,2 2-35 15,0 0-44-15,-1 1-50 0,2 1-64 0,-4 1-72 0,4 4-93 16,-1 1-103-16,0-1-53 0,-1 1-31 0</inkml:trace>
  <inkml:trace contextRef="#ctx0" brushRef="#br0" timeOffset="245135.2096">10218 6331 184 0,'-9'-2'621'0,"4"1"0"0,-1 1-3 0,1-2-103 0,0 2-152 16,-1 0-94-16,3-1-69 0,0 1-43 0,0 0-32 0,1 0-22 0,0 0-16 15,2 0-16-15,0 0-15 0,0 0-13 0,0 0-11 0,0 0-10 16,0 0-10-16,0 0-5 0,0 0-6 0,0 0-4 0,2 0-3 0,1 0-2 16,-1 0-1-16,0 0 0 0,-1-1-2 0,2 1 1 0,2-2 0 15,-1 1-1-15,0 1 2 0,0-2-1 0,3 1-2 0,1-2-5 16,1 1-5-16,2-1-8 0,-1 0-7 0,4 0-10 0,0 0-10 0,0 0-15 15,2 0-14-15,0 0-19 0,0-1-19 0,3 1-24 0,-2 0-19 16,-1 1-36-16,3 0-40 0,-3-1-43 0,1-1-43 0,-1 3-68 0,1-1-78 16,-2 0-40-16,-1 2-23 0</inkml:trace>
  <inkml:trace contextRef="#ctx0" brushRef="#br0" timeOffset="245401.4803">10280 6186 333 0,'-2'-2'585'0,"-2"-1"3"0,2 0-80 0,2 1-119 0,-1 0-85 16,-1 0-62-16,2 1-37 0,0 1-23 0,0 0-14 0,0 0-11 16,0 0-11-16,0 0-15 0,0 0-15 0,0 0-16 0,0 0-18 15,0 0-16-15,0 0-16 0,0 0-12 0,0 1-12 0,0 1-10 0,0 0-9 16,0 0-9-16,0 1-5 0,0 0-6 0,0-1-2 0,0 3-4 15,0 0-2-15,0 2 1 0,0-2 1 0,2 3 2 0,-2 1 2 16,1 1 3-16,-1 1 4 0,2-1 4 0,-2 4 1 0,0-2 2 0,3 1-8 16,-2 2-11-16,-1 0-20 0,0 1-25 0,0 1-36 0,0 1-44 15,0-1-63-15,0 1-73 0,2-1-107 0,-1 0-125 0,-1 1-74 0,0-2-45 16,0 1-23-16</inkml:trace>
  <inkml:trace contextRef="#ctx0" brushRef="#br0" timeOffset="247463.0898">10991 6291 146 0,'-1'-1'497'0,"1"-1"-63"0,0-1-93 0,0 1-76 15,0 1-70-15,0-1-43 0,0 0-29 0,1-1-20 0,-1 3-13 0,2-4-9 16,-2 3-5-16,2-1-10 0,-2 0-7 0,0-1-8 0,0 1-5 15,0 2-5-15,0-2-4 0,0-1-4 0,0 0-5 0,0 1-2 16,0 0-2-16,0-1 1 0,0 0 2 0,0 0-1 0,-2-1-1 0,2 2-3 16,-2-1-3-16,2 0-2 0,-1-2-2 0,-1 2-3 0,-1-1-2 15,1 1-2-15,1-2-2 0,-2 2-4 0,-1 1-3 0,0-1-3 0,2-1-3 16,-2 1-3-16,0 1-3 0,0-3-1 0,0 5-2 0,-1-2-1 16,2-1-1-16,-3 1-1 0,3 1-1 0,-2-1-2 0,-1 2 2 15,1-1 1-15,0 1 0 0,-1 0 1 0,0 0 1 0,0 1 0 16,-1-1 2-16,2 2 1 0,-4 1 0 0,4-1 2 0,-1 1 0 0,-1-1 0 15,0 1 2-15,2 2 0 0,-1-1 1 0,-1 1 0 0,1 2 0 0,-2-2 1 16,3 1 0-16,-1 3 0 0,1-1 2 0,0-1-1 0,-1 2 0 16,0-2 2-16,3 5-1 0,-2-4 1 0,3 1 2 0,-1 2 0 15,2-1 0-15,-1 1 0 0,2-1 0 0,0-1-2 0,2 1-2 0,-1 0-2 16,1-3-1-16,1 2-3 0,0 0-5 0,0-1-5 0,1-3-3 16,2 2-3-16,-2-4-3 0,1 2-3 0,0-1 0 0,1-1 1 15,-1-1 3-15,4-2 0 0,-1 0 2 0,-1 0 1 0,1-2 2 0,3-1 5 16,-2-1 6-16,4-1 7 0,-4-3 10 0,1 2 6 0,2-1 7 15,-2-2 2-15,1-2 1 0,0 1 1 0,-3 0 1 0,2-4 5 16,0 3 5-16,-2-3 3 0,0 0 1 0,0-1-1 0,-2-1-1 0,1-1-3 16,-1-1-2-16,-1 0 0 0,-2 0 2 0,2-1 5 0,-1 0 5 0,-2 2 2 15,0-2-1-15,-1 2-1 0,1 1-3 0,-1 1 1 0,-1 0 3 16,0 2 4-16,0 2 5 0,0 1-1 0,0-1-2 0,0 2-2 16,0 2-6-16,0 0-5 0,0 2-8 0,0 0-6 0,0 0-2 0,0 1-4 15,0 1-3-15,0 1-4 0,0-1-6 0,0 1-5 0,0 2-1 16,0 0-3-16,0 0-2 0,0 0 2 0,0 0 2 0,0 0 0 0,0 0 3 15,0 0 4-15,0 0 4 0,0 0 1 0,0 0 3 0,0 0 1 16,0 0 1-16,0 0 1 0,0 0-1 0,0 0 0 0,0 0-1 16,0 0-2-16,0 0-3 0,-1 2-3 0,1-2-3 0,0 3-3 15,0-3-2-15,-2 0-5 0,2 2-1 0,0 0-3 0,0-2-1 0,0 1 0 16,0 1-1-16,0 0 0 0,-1 1 0 0,-1-3 1 0,2 2 2 0,0 0 1 16,-2 1 3-16,2 0 2 0,0 0 1 0,-2-1 2 0,0 2 3 15,2-1 1-15,0 0 1 0,-1 0 2 0,1 0 1 0,-2-1 0 0,2 2 2 16,0-1-2-16,0 0 0 0,0 0-1 0,0-1 2 0,0 1-2 15,-2-1 0-15,2 1-1 0,0-1 0 0,0-2 1 0,0 2 0 16,0 1-1-16,0-1 1 0,0 0 0 0,0-2-1 0,0 0 1 16,0 0 2-16,0 0 0 0,0 0 2 0,0 0-1 0,0 0 1 0,0 0 0 15,0 0 2-15,0 0 1 0,0 0 1 0,0 0 0 0,0 0 1 0,0 0 1 16,0 0 0-16,0 0 2 0,0 0 0 0,0 0 1 0,0 0-1 16,0 0 1-16,0 0 0 0,0 0 0 0,0 0 1 0,0 0-2 15,0 0 1-15,0 0-2 0,0 0-1 0,0 0 0 0,0 0 0 0,0 0-2 16,0 0 0-16,0 0-2 0,0 0 0 0,0 0-1 0,0 0-2 0,0 0 1 15,0 0-2-15,0 0-1 0,0 0 0 0,0 0-2 0,0 0-2 16,0 0 0-16,0 0-2 0,0 0-2 0,0 0-2 0,0 0-2 16,0 0-1-16,0 0-3 0,0 0-1 0,0 0-2 0,0 0-2 15,0 0-2-15,0 0 0 0,0 0 0 0,0 0-2 0,0 0 1 0,0 0 0 16,0 0 2-16,0 0 2 0,0 0 1 0,0 0 1 0,0 0 3 16,0 0 0-16,0 0 3 0,0 0 1 0,0 0 3 0,0 0 0 0,0 0 1 15,0 0 1-15,0 0-1 0,0 0 1 0,0 0-1 0,0 0 0 16,0 0-2-16,0 0-1 0,0 0-2 0,0 0-2 0,0 0-2 15,0 0-2-15,0 0 0 0,0 0-2 0,0 0 0 0,0 0 0 0,0 0 0 16,0 0 0-16,0 0 0 0,0 0 0 0,0 0 1 0,0 0 1 0,0 0 2 16,0 0 2-16,0 0 2 0,0 0 2 0,0 0 1 0,0 0 2 15,0 0 1-15,0 0 1 0,0 0 1 0,0 0-1 0,0 0 2 16,0 0 2-16,0 0 2 0,0 0-1 0,0 0-1 0,0 0-1 0,0 0-1 16,0 0-1-16,0 0-2 0,0 0 0 0,0 0-2 0,0 0-1 15,0 0-2-15,0 0-2 0,0 0-2 0,0 0-3 0,0 0-1 16,0 0-2-16,0 0-1 0,0 0-2 0,0 0 1 0,0 0 0 0,0 0-1 15,0-2 1-15,0 2 1 0,0 0 0 0,0 0 2 0,0 0 3 16,0 0 2-16,0 0 3 0,0 0 1 0,0 0 1 0,0 0 3 0,0 0 0 16,0 0 2-16,0 0 1 0,0 0-1 0,0 0 1 0,0 0-1 15,0 0-2-15,0 0-2 0,0 0 0 0,0 0-2 0,0 0-2 16,0 0 0-16,0 0 0 0,0 0-1 0,0 0-2 0,0 0-1 0,0 0 1 16,0 0-2-16,0 0-1 0,0 0 0 0,0 0 2 0,0 0 0 15,0 0 0-15,0 0 2 0,0 0 0 0,0 0 2 0,0 0 0 0,0 0 0 16,0 0 1-16,0 0 1 0,0 0 0 0,0 0 1 0,0 0 2 15,0 0 0-15,0 0 2 0,0 0-1 0,0 0 2 0,0 0 1 16,0 0 0-16,0 0 0 0,0 0 1 0,0 0 1 0,0 0 0 0,0 0 1 16,0 0 2-16,0 0-2 0,0 0 0 0,0 0 1 0,0 0 0 15,0 0 0-15,0 0-1 0,0 0 0 0,0 0-2 0,0 0-2 16,0 0-2-16,0-2-4 0,0 2-4 0,0 0-3 0,0 0-7 0,0-3-3 16,0 3-5-16,0 0-8 0,0 0-6 0,0-2-9 0,0 2-6 0,0 0-10 15,2 0-9-15,-2-2-9 0,0 2-6 0,0 0-10 0,0 0-9 16,0 0-9-16,0 0-8 0,0 0-9 0,0 0-7 0,0 0-7 0,0 0-5 15,0 0-7-15</inkml:trace>
  <inkml:trace contextRef="#ctx0" brushRef="#br0" timeOffset="248190.9274">10928 6145 219 0,'0'-3'335'0,"0"1"-67"16,0 0-68-16,0-1-48 0,0 0-38 0,0 1-28 0,0 0-18 15,0 2-14-15,0 0-10 0,0 0-11 0,0 0-6 0,0 0-10 16,0 0-11-16,0 0-14 0,0 0-13 0,0 0-14 0,0 0-14 0,0 0-11 16,0 0-13-16,0 0-14 0,0 0-14 0,0 0-19 0,0 0-19 15,0 0-15-15,0 0-12 0,0 0-12 0,-1 2-14 0,-1 0-25 16</inkml:trace>
  <inkml:trace contextRef="#ctx0" brushRef="#br0" timeOffset="248901.4098">10901 6128 81 0,'-1'-3'425'0,"-1"-2"-67"0,2 1-60 15,0 1-55-15,0 1-41 0,0 2-30 0,0-2-21 0,0 2-17 16,0 0-13-16,0 0-10 0,0 0-11 0,0 0-9 0,0 0-11 0,0 0-14 16,0 0-12-16,-1 0-11 0,-1 2-10 0,2 0-9 0,-2 1-5 15,2 1-3-15,-1-1-2 0,-1 2-4 0,0 0-2 0,-1 2-3 0,-1 1-1 16,1 1-2-16,-2 0 0 0,2 1 3 0,-1 2 3 0,-2 0 3 16,1 1 2-16,-1 0 2 0,2 2 0 0,-1 0-1 0,-2-1 1 0,2 1-3 15,-2-2 1-15,2 2-2 0,0 0 0 0,0-2-1 0,2 1 0 16,-2-2-1-16,2 0-1 0,0-1 0 0,-3 0-2 0,4-1-1 0,1-3 0 15,-1 0-1-15,1 0 1 0,-1-2 0 0,2-2 1 0,-2 2 2 16,2-3 2-16,0-1 4 0,0-1-1 0,0 0-1 0,0 0 1 16,2-1 0-16,1-1-1 0,-1-2-5 0,1 1-1 0,0-3-4 15,2-1-2-15,-1-2-1 0,0 1-2 0,0-3-4 0,1-1-5 0,0-1-5 16,0-2-5-16,2-1-1 0,-2 0-6 0,3-2-9 0,-1-2 0 16,0-1 1-16,1-2 2 0,-1 0 3 0,-1-1 0 0,3 2 2 0,-1-4 2 15,0 3 3-15,-1 1 2 0,0 0 3 0,1 1 4 0,0-1 5 16,-1 5 4-16,0-1 6 0,-2 2 3 0,2 0 2 0,-1 3-2 15,0 1-3-15,2 0-4 0,-2 1-1 0,-1 3-4 0,0 0-5 0,0 1-1 16,0 2-2-16,1-2-3 0,0 5-3 0,-3-1 1 0,2 1 1 16,-2 0 3-16,2 2 2 0,-1 2 1 0,-2 1 3 0,1 1 2 0,0 1 3 15,-1 2 3-15,-2 0 3 0,2 3 3 0,-2 1 1 0,-2 1 3 16,0 1 2-16,-1 2-1 0,0 2 1 0,-3-1 0 0,0 2 0 16,-1-1-1-16,-2 4 2 0,-1-2 0 0,-1 1 0 0,2-3 1 0,-4 2 0 15,2-1 2-15,-3 0 3 0,3-2 2 0,-2 0 3 0,-1-3 3 16,4 0 5-16,-2-3 4 0,2 3 5 0,1-4 4 0,1-1 7 0,0-3 5 15,2 2 5-15,-1-3 5 0,4 1 4 0,-2-2 3 0,1-1 3 16,2 1-1-16,1-3-3 0,1 0-5 0,0 0-6 0,-2 0-7 0,2-3-9 16,0 2-5-16,0 0-5 0,0-2-7 0,0-1-5 0,0 1-6 15,2 1-8-15,-1-1-6 0,-1-1-7 0,2 3-3 0,1-3-1 0,-2 1-1 16,1 1 0-16,-1 2-3 0,-1-2-3 0,0 2-6 0,0 0-6 16,0 0-4-16,2 2-2 0,-2-2 0 0,2 5-2 0,-1-3 1 15,2 1 1-15,-1 4 1 0,1-3 1 0,1 4 1 0,0-1 3 0,1 2 4 16,-1 0 4-16,1 2 8 0,0-1 5 0,0 4 3 0,1-2 3 15,2-1 3-15,-2 4 1 0,2-2 0 0,-1-1-1 0,2 3-3 16,-1-2-6-16,0 0-8 0,0 1-9 0,1-3-11 0,-1 1-10 0,0 0-13 16,3-3-14-16,-3-1-20 0,0 0-19 0,0-1-24 0,1-2-22 15,-1 1-28-15,0-3-31 0,1-1-26 0,-1 0-27 0,-1-1-58 0,1-1-71 16,-2-1-45-16</inkml:trace>
  <inkml:trace contextRef="#ctx0" brushRef="#br0" timeOffset="249304.673">11061 6280 235 0,'-3'0'539'0,"1"2"-12"16,-1-1-85-16,3 1-123 0,-2 0-94 0,2-1-80 0,-1 1-52 16,1-1-37-16,0 0-22 0,0 2-15 0,0-1-10 0,0-1-6 0,0 2-8 15,1-1-4-15,-1 1-3 0,2 0-2 0,-2-1 0 0,3 2-1 16,-1-1 1-16,1 1 1 0,-1-1-1 0,-1 0 0 0,2 0-2 15,0 0-2-15,0-1-4 0,1 0-8 0,-1 1-3 0,0-1-5 16,2 0-1-16,-2-2-3 0,3 0 2 0,0 0 1 0,1-2 1 0,-1 0 6 16,-1-1 0-16,3 1 2 0,-2-1 2 0,-1-2 3 0,3 1 7 15,-3-1 9-15,1-1 5 0,-1 0 2 0,-1 0 7 0,-2 0 4 0,1-1 4 16,0 1 7-16,-3-1 1 0,2 0 3 0,-2 0 4 0,-2 2 8 0,2 0 4 16,-3 0 3-16,0-1 2 0,1 1 0 0,-2 2 1 0,0-1 2 15,-2-1 1-15,0 2-3 0,1 3-3 0,-1-3-4 0,-1 2-1 16,0 1-2-16,0 0-3 0,-1 1-4 0,0 2-3 0,1-3-6 0,0 3-4 15,1 2-2-15,-1-1-4 0,1 0-1 0,0 3-1 0,1-1-3 16,0 1 0-16,2 0-3 0,-2 3-1 0,2-1 0 0,2 1-1 16,-1 1 0-16,0-1 0 0,2 1-1 0,2-1 0 0,-2 2-1 0,3-1-4 15,0-1-5-15,-1 1-6 0,3-1-7 0,0 1-9 0,1-2-11 16,0-1-14-16,2 1-14 0,-1-4-13 0,1 3-16 0,2-4-22 16,0-1-26-16,1 2-40 0,1-2-48 0,-2-2-69 0,4-1-78 0,-1-1-52 15,1-1-39-15</inkml:trace>
  <inkml:trace contextRef="#ctx0" brushRef="#br0" timeOffset="249885.1467">11306 6226 459 0,'-3'-1'490'0,"1"1"-60"0,2 0-96 16,0 0-110-16,0 1-73 0,0-1-52 0,0 0-34 0,0 3-25 0,0-1-14 15,0-1-10-15,0 2-9 0,0 2-10 0,2-2-4 0,-2 3-5 0,2-2-2 16,-1 2-3-16,-1-2 1 0,0 4 4 0,0-1 2 0,0 0 4 15,0 0 3-15,0 2 0 0,0 0 3 0,0 0 1 0,-1 0 2 16,-1 1-1-16,0 0 0 0,1-1 0 0,-1 1 2 0,-1-1-1 0,1 0 1 16,-1-1 0-16,0 0 2 0,0 0 0 0,1-1 2 0,-1-2 1 15,0-1 1-15,0 1 4 0,1 0 4 0,2-2 6 0,-1-1 7 16,-1 0 11-16,2-2 9 0,0 0 10 0,0 0 4 0,0 0 2 0,0 0 0 16,0-1 1-16,0-2-1 0,0 0-1 0,0-2-3 0,2 0-4 15,-1 0-8-15,-1-2-12 0,2 0-11 0,1 0-13 0,1-1-15 0,0-1-15 16,0 0-7-16,0 1-6 0,-1 0-4 0,2-1-3 0,-2-1-2 15,4 3-3-15,-2 0-2 0,0-2 0 0,0 3 3 0,-2-2 3 16,2 2 1-16,-2 2 1 0,3 1 2 0,-3-2 3 0,1 2 0 0,-3 1 1 16,1 2 0-16,-1-3 0 0,1 3 2 0,0 3 3 0,-1-3 2 15,-1 2 4-15,2 0 3 0,-1 1 1 0,-1 2 4 0,2 0 4 0,-2-2 1 16,2 3 6-16,-2 1 1 0,0 1 1 0,0-1 3 0,0 3 1 16,-2-1-1-16,2-1-2 0,-2 2-1 0,1 0-5 0,-1-1-2 0,-1 2 0 15,1-3 0-15,-1 0-2 0,2-1 2 0,-1 2 3 0,0-2 3 16,-1-1 4-16,1-2 4 0,2 1 6 0,-1-1 7 0,-2-1 6 0,3-1 8 15,0-1 10-15,0-1 4 0,0 0 4 0,0 0 2 0,0 0 3 16,3 0-2-16,-2-3-2 0,1 0-6 0,1 0-4 0,1-3-9 16,-3 2-8-16,4-4-7 0,-2 3-11 0,2-4-9 0,2 1-9 0,0-1-3 15,-1 0-1-15,-1-2-2 0,2 2 0 0,0-1 1 0,0 0 2 16,-1 1 3-16,0 2 5 0,1-1 5 0,0 3 5 0,-2-1 5 16,0 1 4-16,-2 1 1 0,2 1-1 0,-2 1-1 0,2 1-1 0,-2-1-2 15,-2 2 0-15,1 2-3 0,1-1-2 0,-1 2-1 0,-1 2-1 16,1-1-2-16,1 2 0 0,-1 0-3 0,1 0-3 0,0 1-4 0,-1 3-4 15,1-1-9-15,-2 1-11 0,2 1-18 0,-3 1-19 0,2-1-24 16,-2-1-25-16,2 4-36 0,-1-4-40 0,1 0-31 0,-1 2-26 0,-1-3-31 16,2 1-35-16,0-2-56 0,1-1-67 0,0 2-40 0</inkml:trace>
  <inkml:trace contextRef="#ctx0" brushRef="#br0" timeOffset="250470.855">11709 6321 99 0,'-3'-5'536'0,"-2"0"-51"0,2 3-83 0,-2-3-77 16,2 2-73-16,-2 0-50 0,2 0-36 0,-2 3-30 0,-1-3-25 15,2 3-20-15,-1-1-19 0,-2 1-15 0,2 0-17 0,-3 1-12 16,1 2-12-16,-1-3-9 0,1 3-11 0,-1 2-6 0,-1-1-4 0,1 0-4 16,0 1 0-16,1 1 1 0,0 0 1 0,-1 0 1 0,3 1 4 15,-1 2 2-15,-2-2 3 0,2 1 2 0,1-1 2 0,2 0-2 16,-2 2-1-16,3-1-3 0,-1-3-3 0,2 3-2 0,-2-1-1 0,3-2-3 15,0 2-1-15,0-2-5 0,0 0-3 0,3-1-3 0,-2 1-5 16,2-1 1-16,1-1 0 0,-1-1 3 0,0-1 1 0,2-1 5 0,1 0 2 16,2-1 4-16,-2-1 1 0,1-1 4 0,-1-1 3 0,3-1 5 15,-1 1 8-15,0-2 4 0,0 2 7 0,0-4 3 0,0 1 2 16,-2 0 6-16,2 0 5 0,0-2 7 0,-2 1 7 0,-1 2 9 0,0 0 8 16,-2-1 7-16,2 1 9 0,-2-1 7 0,2 3 6 0,-4-1 5 15,2 2 4-15,-1 1-1 0,-2-1-3 0,0 1-5 0,0 0-7 0,0 2-8 16,0 0-10-16,0 0-10 0,0 0-12 0,0 0-14 0,0 0-13 15,0 0-13-15,0 0-13 0,0 2-9 0,0 1-7 0,0-1-2 16,0 0-2-16,0 1-1 0,0 1 1 0,0 1 2 0,0 0 3 0,0 0 2 16,0 1 5-16,0 1 2 0,0-1 0 0,0 1-1 0,0 0-3 15,2 0-5-15,-1-1-4 0,-1-1-8 0,3 0-6 0,-1 2-8 16,0-2-5-16,-1-1-6 0,3 1-3 0,-1-2-5 0,1-1-2 0,-1 1 1 16,0-3 4-16,2 0 5 0,-2 0 6 0,4 0 7 0,-2-3 8 0,1 1 8 15,0 0 8-15,-1-3 11 0,1 0 9 0,1 0 11 0,0-2 7 16,1 2 7-16,-3-3 9 0,2 1 3 0,0-3 4 0,0 2 4 15,-3 0 3-15,4-2 7 0,-3 0 7 0,0 1 6 0,1-1 7 0,-3 3 5 16,2-2 5-16,-2 1 4 0,0 2 3 0,1 0 3 0,-3 1 1 16,2 2 2-16,-3-2-2 0,2 3-6 0,-2 0-9 0,0 2-13 15,0 0-16-15,0 0-13 0,0 0-15 0,0 0-12 0,0 2-11 0,0 0-8 16,0 3-10-16,0-2-5 0,0 2-6 0,0 1-7 0,0 0-5 16,0 2-4-16,0-1-6 0,0 2-7 0,0-2-9 0,0 3-10 0,0-1-11 15,0 0-15-15,0 0-16 0,0 0-17 0,0 0-20 0,0-2-26 16,0-1-29-16,0 1-25 0,0 0-26 0,0-2-15 0,3-2-13 0,-2-1-4 15,-1-2-1-15,0 0 4 0,0 0 8 0,4 0 14 0</inkml:trace>
  <inkml:trace contextRef="#ctx0" brushRef="#br0" timeOffset="250585.1666">11869 6282 39 0,'-2'-16'195'0,"2"1"-3"16,-2-1-2-16,2 1-2 0,0-2-2 0,0 2-9 0,-1 1-10 16,1 0-15-16,-2 1-17 0,2 1-18 0,-1 2-18 0,-1 1-24 15,2-1-25-15,0 3-34 0,0 1-35 0,0 1-37 0,0 2-38 0,0 3-31 16,0 0-25-16,0 0-24 0,0 0-25 0,0 0-28 0,2 3-27 15,-1 2-56-15</inkml:trace>
  <inkml:trace contextRef="#ctx0" brushRef="#br0" timeOffset="250918.0956">11917 6266 315 0,'4'2'465'0,"-3"0"-62"16,2-2-51-16,-1 0-44 0,1 0-38 0,1 0-33 0,-3 0-29 15,1 0-26-15,-1 0-24 0,3 0-25 0,-3 1-20 0,5-1-22 16,-3 2-17-16,0 0-14 0,-1 1-15 0,1-1-14 0,1 0-11 0,-1 3-14 15,0-2-8-15,0 2-8 0,1 1-4 0,-2 0 0 0,1 0-1 16,1 2 2-16,-3-1 0 0,-1 1 1 0,0 1-3 0,0-1-2 0,0 1-1 16,-1-1 2-16,-1 1 1 0,0-2 3 0,-1 1 3 0,1-1 3 15,-2 1 3-15,3-4 0 0,-1 3 3 0,0-2 3 0,-1-2 1 16,3-1 4-16,-1 0 2 0,1-2 4 0,0 0-2 0,0 0-5 16,1 0-6-16,2-2-8 0,-1 0-6 0,4-3-5 0,-3 0-6 0,4-2-3 15,-1 0-3-15,0 0-4 0,3-2 0 0,-2 0-1 0,1 0 0 16,2-1-1-16,0 0 5 0,0 1 6 0,-2 2 9 0,1-1 10 0,-1 1 4 15,0 1 7-15,-3 0 3 0,3 3 1 0,-4-1 0 0,1 1 1 0,-2 1-1 16,1 2 0-16,-1 0-1 0,0 0-3 0,0 2-2 0,-1 1-4 16,2 1-7-16,-2-1-7 0,-1 1-10 0,1 3-10 0,1 0-14 0,-1 1-17 15,-1 0-24-15,-1 1-30 0,2 1-29 0,-2 0-34 0,2 2-37 16,-1-1-42-16,-1-1-67 0,2 0-80 0,1 2-50 0,-1-2-34 16</inkml:trace>
  <inkml:trace contextRef="#ctx0" brushRef="#br0" timeOffset="251367.8633">12447 6278 312 0,'-5'-3'534'0,"1"-2"-63"0,-4 1-92 0,2-1-80 0,-1 3-71 16,1-1-52-16,-1 0-36 0,-2 1-29 0,1 2-21 0,0-1-18 15,0 1-16-15,-1 1-13 0,2 1-13 0,-1-1-9 0,-2 3-11 0,2-1-7 16,0 2-6-16,0 0-4 0,-1 2-3 0,0 0-1 0,1 0 1 15,2 2-1-15,-2 0 2 0,2-1 2 0,0 0 0 0,-1 2 0 0,1-1 1 16,3 1 1-16,0-2-3 0,0 1-3 0,1 0-4 0,0 0-5 16,2-2-4-16,0 0-6 0,0 0-6 0,0 0-6 0,2 0-5 0,1-4-1 15,0 1-2-15,2-1 2 0,0 0-1 0,1-3 0 0,0 0-2 16,1 0 1-16,2-3-2 0,-1-2 2 0,0 0 4 0,3 0 3 16,0-4 6-16,0 1 7 0,2-2 7 0,-1-1 7 0,-2-1 4 0,1 0 6 15,-1-1 3-15,-1-1 11 0,2-2 12 0,-3-1 11 0,0 1 10 16,-2-3 12-16,4 0 13 0,-4-2 9 0,-1 1 10 0,0-2 9 15,-1 0 6-15,-2 0 7 0,2-2 6 0,0 4 9 0,-3-1 10 0,-1 2 6 16,2 0 6-16,-2 1 4 0,0 3 4 0,0 1-1 0,0 2-2 0,0 0-8 16,0 3-7-16,0 2-10 0,0 0-12 0,-2 2-14 15,2 2-18-15,0 0-19 0,0 0-22 0,0 3-18 0,0 0-19 0,0 0-15 16,-1 2-10-16,1 1-9 0,-2 1-6 0,0 4-2 0,-2 0-1 0,2 2 2 16,1 4 2-16,-2-1 5 0,-1 3 5 0,1 4 1 0,0-1 1 15,1 3-4-15,-1-1-6 0,0 4-13 0,-3-1-15 0,4 0-19 0,1 1-23 16,-1-1-23-16,2 0-26 0,0 0-33 0,0 0-37 0,0-3-31 15,2 2-32-15,-1-4-36 0,1 1-38 0,2-2-60 0,0-2-67 16,-3-2-37-16,2 0-22 0</inkml:trace>
  <inkml:trace contextRef="#ctx0" brushRef="#br0" timeOffset="251718.0886">12572 6301 495 0,'0'-6'600'0,"-1"2"-53"0,1 1-85 0,-2-2-77 16,0 2-74-16,1 1-57 0,1-1-47 0,0 3-35 0,0 0-28 0,0 0-27 15,0 0-27-15,0 0-27 0,0 0-26 0,0 0-20 0,0 0-19 0,0 0-16 16,1 0-14-16,1 0-13 0,0 3-11 0,-1-1-9 0,2 0-8 16,-1-1-5-16,0 1-4 0,1 1-4 0,1-1-2 0,-1 0-1 15,0 1 0-15,-1-3-1 0,1 3-2 0,1-3 0 0,-1 2 2 0,0-2 7 16,0 0 9-16,1 0 9 0,0-2 12 0,-1 2 10 0,0-3 12 16,0 3 8-16,1-4 11 0,-1 1 8 0,0-2 8 0,0 2 5 0,1-2 5 15,-2 0 7-15,1-2 2 0,-1 2 4 0,0-2 1 0,-2 2 4 16,1-1 2-16,-1 0-1 0,0 0 0 0,-1 0 2 0,1 1 2 0,-4 1 1 15,3-1 0-15,-1 2 2 0,-2 1-2 0,1-1-1 0,-1-1-2 16,1 4-6-16,0-1-5 0,-2 1-6 0,2 1-8 0,-2-1-4 16,1 4-5-16,-1-1-5 0,0 1-5 0,0 2-2 0,0 1-2 0,1-1-3 15,0 3 0-15,-1 0 0 0,1 0 3 0,1 1-1 0,0 2 1 16,0 1-1-16,1-3 0 0,0 2-6 0,2 0-6 0,0 0-8 0,2-1-10 16,0 1-12-16,3-2-14 0,-2 2-13 0,2-3-14 0,2 0-13 15,-1 0-13-15,1-2-14 0,1 0-16 0,1-2-16 0,-1-2-14 16,2 1-19-16,0-3-18 0,-1-1-8 0,0-1-2 0,1-1 13 0,1 0 18 15,-2-1 21-15</inkml:trace>
  <inkml:trace contextRef="#ctx0" brushRef="#br0" timeOffset="251951.0341">12779 6329 139 0,'5'-10'194'0,"-2"0"7"0,2-1 4 0,-1 3 3 15,-1-2-3-15,1 3-5 0,-3 0-9 0,2 0-10 0,-1-1-13 0,-2 3-14 16,2 0-17-16,-1 0-16 0,-1 4-21 0,2-2-22 0,-2 2-17 16,2-1-17-16,-2 2-15 0,0 0-13 0,1 2-13 0,2-1-12 0,-1 2-11 15,2 0-11-15,-1 2-8 0,-1-1-3 0,3 2-3 0,-2 0-1 16,0 1 2-16,1 2 2 0,-1-1 3 0,0 1-1 0,0 3 1 15,0-1 1-15,-2-1-1 0,1 1 1 0,1-1 2 0,-3 1 5 0,2-1 3 16,-2-1 4-16,0 1 10 0,0 0 16 0,0-3 17 0,0-1 20 16,-2 1 24-16,2-2 23 0,-1 2 22 0,-1-5 20 0,2 1 14 15,-2-1 9-15,2-2 8 0,0 0 6 0,0-2 3 0,-1-1 1 0,1 1-6 16,0-5-9-16,0 2-14 0,1-3-19 0,1-1-24 0,0-2-27 16,1-1-32-16,0-1-31 0,2 0-33 0,3-3-32 0,1 0-37 0,-1-4-40 15,3 2-51-15,3-3-55 0,1 2-66 0,0-4-72 0,3 2-87 16,-1 1-93-16,-1-2-43 0,3 3-18 0</inkml:trace>
  <inkml:trace contextRef="#ctx0" brushRef="#br0" timeOffset="253984.2327">7705 4836 365 0,'-2'0'539'0,"2"0"-56"16,-1-2-91-16,1 2-95 0,0 0-100 0,0 0-63 0,0 0-44 0,0 0-28 15,0 0-17-15,0 2-12 0,0-2-10 0,0 0-10 0,0 2-12 16,0 1-13-16,0-3-9 0,0 4-7 0,0 1-6 0,-2 0-1 16,2-2 0-16,-1 4 3 0,-1 1 3 0,2 0 2 0,-3 2 3 0,0 0 5 15,2 2 4-15,-3 0 6 0,1 3 5 0,0-1 1 0,0 0 1 0,-1 2-1 16,1 0-4-16,0-1-5 0,0 1-7 0,-1-1-7 0,0 2-7 15,1-2-6-15,0-1-7 0,1 1-5 0,-1-1-5 0,0 1-4 16,1-3-3-16,-1 0-1 0,0-2 1 0,0-1 2 0,3-2 4 0,-1 1 5 16,-1-2 10-16,2-2 14 0,-2 1 18 0,2-3 16 0,0-2 15 15,0 0 7-15,0 0 3 0,2-2 1 0,-2-1 3 0,2 0 2 16,-1-1 4-16,-1-2 2 0,3-3 3 0,0 1 1 0,0-2-1 0,-1-1-9 16,-1 1-12-16,1-4-12 0,1-1-7 0,-1 0-5 0,1-1 0 15,0-3 0-15,2 2 1 0,-2-3-4 0,3 1-3 0,-1 0-6 16,3-1-10-16,-3-1-5 0,4 1-6 0,-3 1-2 0,1 1 3 0,1 0-1 15,-2 1-3-15,4 2-1 0,-4 1-1 0,2 3-1 0,-2-1-3 0,2 3-1 16,0 2-3-16,0-1 2 0,-2 4 6 0,4 1 2 0,-4-1 1 16,2 3-5-16,0 1-7 0,0 1-6 0,-2 1-3 0,0 3-2 15,1-1 3-15,-1 2 2 0,-3-1-1 0,2 3 4 0,-2 2 7 0,0 0 2 16,-3 2 3-16,0 0 1 0,-3 0 1 0,0-1 8 0,-2 3 11 16,-1 0 12-16,1-1 11 0,-3 1 8 0,2-2 10 0,-2 1 9 15,-3-2 8-15,1 1 7 0,2-2 6 0,-2 0 8 0,0-1 8 0,0-1 7 16,1 0 7-16,1-1 5 0,0-1 5 0,2-1 1 0,-2-3 2 15,2 3-2-15,1-2-4 0,0-1-4 0,2 1-6 0,1-1-5 0,-1-2-8 16,0 2-7-16,3-2-6 0,0 0-5 0,0 0-6 0,0 0-7 16,0 0-7-16,0 0-9 0,0 0-6 0,0 1-7 0,3-1-8 0,-1 2-5 15,-1-2-5-15,1 0-6 0,-1 2-3 0,1-1-3 0,1-1-2 16,-1 2-1-16,0-2 1 0,-1 2-1 0,2 1 2 0,-1-1 1 0,1 1 2 16,3 1 5-16,-1 0 4 0,-2-1 4 0,2 3 4 0,1-2 5 15,-1 2 6-15,4 0 0 0,-2 0-4 0,2 2-10 0,-2-2-8 16,2 1-14-16,1 0-17 0,-1 1-23 0,4 0-23 0,-4-2-29 15,3 1-34-15,0-1-33 0,-1 0-32 0,1-1-51 0,0 1-57 0,1-3-54 16</inkml:trace>
  <inkml:trace contextRef="#ctx0" brushRef="#br0" timeOffset="254352.7567">8021 4981 324 0,'-1'0'471'15,"1"0"-78"-15,-2 0-112 0,1 0-88 0,-1 2-77 0,2-1-51 16,0 1-36-16,0 0-24 0,2 1-16 0,-1-1-9 0,1 1-5 0,-1 1-3 16,3 1-4-16,-1 2-1 0,1-2-3 0,1 1-2 0,0 0 1 15,0 1 1-15,0 0 0 0,-1 0-1 0,4-1-1 0,-2 1-3 16,-1-2-1-16,0 0-2 0,1 0-1 0,0-3 4 0,-1 1 8 16,0-1 7-16,0 1 11 0,0-3 9 0,-1 0 11 0,1 0 10 0,-1 0 9 15,1-3 10-15,-3 1 9 0,1-1 11 0,0 1 12 0,1-3 10 16,-3 0 8-16,2 0 5 0,-3 0 1 0,2-2 0 0,-2 0-2 0,0-1-3 15,-2 1-4-15,1 0-4 0,-1 0-7 0,-1-1-4 0,0 1-6 16,-2-2-6-16,2 2-10 0,-2-1-9 0,-1 3-9 0,1-1-9 0,0 1-8 16,-1 1-7-16,3 2-6 0,-1-1-6 0,0 0-6 0,-1 3-4 15,1 0-4-15,-1 0-3 0,0 3-3 0,2 0-3 0,-1 0 0 0,0 1 0 16,-1 3-2-16,1-1 2 0,0 1 2 0,-1 0 2 0,2 3 4 16,0-1 1-16,0 1 4 0,1 2 2 0,-2-1 0 0,4 0 0 15,0 1-3-15,0 0-4 0,0-2-7 0,4 2-7 0,-2-2-9 16,1 1-10-16,2-1-13 0,-2 0-11 0,2 0-13 0,1-1-14 0,0-1-18 15,2-3-16-15,-1 1-15 0,2-1-18 0,0-1-17 0,1-1-17 16,0-1-15-16,2-2-15 0</inkml:trace>
  <inkml:trace contextRef="#ctx0" brushRef="#br0" timeOffset="254667.6958">8327 5015 30 0,'1'-11'346'0,"2"2"-20"0,-3 0-19 0,3 1-17 0,-3 1-21 15,0 1-24-15,0 1-22 0,0 1-22 0,0 1-20 0,0 0-20 16,0 1-20-16,0 1-21 0,0 1-23 0,0 0-26 0,0 0-21 0,0 0-16 15,0 0-18-15,0 0-18 0,0 1-13 0,0 2-10 0,0 0-6 16,0-1-6-16,0 2-4 0,2 1 0 0,-1-1-1 0,-1 2 3 0,2 0 4 16,-1 1 4-16,1 3 7 0,1-1 6 0,-1 1 4 15,1 1 5-15,0-1 1 0,-1 1-1 0,1-1-2 0,0 1-1 0,2-2-2 16,-2 2-1-16,0-3 0 0,0 1-2 0,-1-1-1 0,1-2-1 0,0 1-2 16,1-1 1-16,-1-2 3 0,1 1 6 0,-1-2 8 0,1-1 9 15,-1 0 14-15,0-2 12 0,0 0 14 0,0-2 13 0,-1 0 11 0,1-1 8 16,2-2 9-16,-1 1 6 0,1-2 9 0,-2-1 8 0,2-1 2 15,0-1 1-15,-2 0-3 0,2-1-4 0,-1-2-9 0,1 0-13 16,-2-3-14-16,2 3-15 0,-3-4-11 0,1 2-11 0,0 1-9 16,2-3-10-16,-1 1-16 0,-2 0-13 0,1 2-17 0,-1 1-13 0,-1 1-19 15,1 1-21-15,-2-1-27 0,2 2-26 0,-1 3-34 0,-1 0-38 0,2 2-40 16,-2-1-45-16,3 2-45 0,-1 3-45 0,-2 0-59 0,0 0-70 16,3 0-36-16</inkml:trace>
  <inkml:trace contextRef="#ctx0" brushRef="#br0" timeOffset="254858.0226">8642 4925 51 0,'0'0'586'0,"-1"0"-14"0,1 0-26 16,0 0-99-16,0 0-133 0,0 0-89 0,0 0-66 0,0 0-43 15,0 0-33-15,0 0-27 0,1 0-25 0,1 0-25 0,0 0-21 0,1 0-20 16,0 0-18-16,0 0-19 0,2 0-20 0,0 0-22 0,2-2-20 15,-2 0-23-15,0 2-27 0,1-1-31 0,1 1-34 0,0-2-26 0,0 0-21 16,-1 2-33-16,-1 0-42 0,0 0-35 0</inkml:trace>
  <inkml:trace contextRef="#ctx0" brushRef="#br0" timeOffset="255018.9876">8644 5004 201 0,'-2'3'210'0,"2"2"-21"0,-1-2-18 0,1-1-13 16,0 1-14-16,0 0-11 0,1 0-10 0,-1-1-9 0,2-1-12 0,1 1-9 15,-1 1-10-15,1-2-9 0,0 0-6 0,2-1-7 0,0 2-4 16,1-2-8-16,0 0-8 0,1 0-11 0,1-2-16 0,2 2-20 0,0-2-23 16,1-1-25-16,3 1-39 0,-1-2-43 0,3-1-47 0,-2 1-50 15,3 0-79-15,-1-3-94 0,0 2-50 0</inkml:trace>
  <inkml:trace contextRef="#ctx0" brushRef="#br0" timeOffset="255334.0221">9028 4749 136 0,'0'-3'540'0,"0"3"-55"0,0 0-83 0,0 0-66 16,0 0-63-16,0 0-42 0,0 0-35 0,0 0-20 0,0 0-17 0,0 0-17 16,0 0-12-16,0 0-13 0,0 0-13 0,0 0-8 0,0 0-9 15,-1 0-7-15,1 0-6 0,0 0-4 0,0 0-3 0,0 0-2 0,0 0-1 16,0 0-2-16,0 0-1 0,-2 0-1 0,2 0-2 0,0 0 0 15,-1 0-2-15,-1 0-1 0,2 3-2 0,-2-3-3 0,2 0-2 0,0 1-4 16,0-1-4-16,-1 0-4 0,-1 1-4 0,2-1-7 0,0 2-4 16,0-2-8-16,0 1-5 0,0 1-9 0,0 0-7 0,0-1-7 15,0 1-8-15,0 0-5 0,0 1-5 0,0-3-2 0,0 4 0 0,2-1 0 16,-1 2-1-16,-1-1 3 0,2 1 1 0,0 0 5 0,-1 1 4 16,2 2 1-16,-1 1 3 0,1 1-2 0,0 1-4 0,0-1-10 15,-1 4-16-15,-1-2-27 0,1 1-34 0,1 2-59 0,0 1-73 0,-1-2-115 16,1 1-137-16,-3 1-79 0,2 1-52 0,-1 0-27 0,1-2-12 0</inkml:trace>
  <inkml:trace contextRef="#ctx0" brushRef="#br0" timeOffset="261201.5486">9202 4773 151 0,'0'0'277'0,"-1"0"-46"0,-1-2-38 0,2 2-27 0,-2 0-25 16,2 0-17-16,-1 0-18 0,-1 0-14 0,2 0-12 0,0 0-11 15,0 0-12-15,0 0-9 0,0 0-5 0,0 0-6 0,-2 0-4 0,2 0-4 16,-1 0-3-16,1 0-1 0,0 0-2 0,0 0 0 0,0 0-1 16,-2 0 0-16,2 0-1 0,0 0-1 0,0 0 2 0,0 0-1 0,0 0-1 15,0 0 2-15,0 0-1 0,-1 0-1 0,-1 0 0 0,2-1-4 16,-2 1-1-16,0-2-1 0,0 0-3 0,1 2-1 0,-1 0-1 15,0-3-2-15,-1 3-4 0,2 0-2 0,-1-2-2 0,0 2 0 0,-1-2 0 16,1 2 0-16,1-1 1 0,-1-1 2 0,-1 0 1 0,1 1 2 16,-2-1-1-16,3 1 2 0,-3 0-2 0,1-2 2 0,0 3 1 0,1 0-2 15,-1-3 1-15,1 3-1 0,1-2-2 0,-2 1-1 0,1 1-2 16,0-2-1-16,-2 0-2 0,3 2-2 0,-1-1-2 0,0 0 0 16,-1 1-1-16,1-2-2 0,1 1-3 0,-1 1 0 0,-1-2-3 0,1 1-1 15,-1 1 0-15,2 0 0 0,-1 0 0 0,0 0-1 0,-2 0 0 16,3 0 2-16,-1 0 1 0,0 0 0 0,-1 0 1 0,0 0 0 0,0 0 3 15,-1 1 3-15,1 1 2 0,0-2 2 0,0 1 2 0,-3 1-1 16,1-1 2-16,2 0 2 0,-2 3 1 0,2-3 0 0,-2 1-1 0,2 1 1 16,-2 1 3-16,1 0-2 0,0 1 0 0,0-1 0 0,-1-1-1 15,0 2 0-15,2 2-1 0,-2-2 0 0,1 2-1 0,0 0 2 16,0-1 1-16,0 1 1 0,1 1 1 0,1-1 1 0,-1 2-1 0,0-2 1 16,-1 2 1-16,2-2-2 0,-1 1 2 0,3 0-1 0,-2 0-1 15,2 1 1-15,-1 0-1 0,-1-2 0 0,2 0-3 0,0 1-1 16,0 1-1-16,0-2 0 0,0-1 0 0,0 2 1 0,0 0 2 0,2 1-1 15,-1-2-1-15,-1 1 1 0,2-3 1 0,-2 3-1 0,2-1 0 16,-1 0 0-16,1-2 1 0,2 0 0 0,-2 1-1 0,-1 0 2 0,2-2 0 16,-1 3 1-16,0-4-2 0,-1 2 0 0,1 0 1 0,1-2-1 15,-1 1-1-15,-1-1 2 0,1 2-2 0,1-1 1 0,-1-1 1 0,-1-1-2 16,1 1-1-16,2 1-2 0,-2-1-2 0,-1-1-3 0,3-1-3 16,-1 1-1-16,0 1-4 0,0-3 0 0,1 2-3 0,0-1-1 15,1-1 1-15,-2 0 0 0,2 0-1 0,-2 0 2 0,3 0 4 0,-1-1 2 16,0-1 3-16,3 1 4 0,-2-1 5 0,0-1 2 0,-1 1 3 15,3-3 6-15,-2 2 6 0,1-1 3 0,-1-1 3 0,1 0 0 0,0 0 1 16,-1-2 1-16,1 1 0 0,-1-1 0 0,2-1-2 0,-2 1 1 16,-1-1 0-16,0 0 1 0,1-1 5 0,-2 1-3 0,1-3-3 15,-1 2-5-15,0-1-3 0,0 1-2 0,-1-2-3 0,-1 3-2 0,-1-1-2 16,1-3-3-16,-1 4-1 0,-1-1-2 0,0 0 2 0,0 0-5 16,0 0-6-16,0 2-1 0,-1-1 1 0,-1 1-1 0,2-2 1 15,-3 4 2-15,1-3 0 0,1 4 0 0,-1-2-2 0,-1-1-2 0,1 2-1 16,-1 0-2-16,1-1-4 0,-2 2 1 0,1 0 1 0,1-1 0 15,-1 1-4-15,0 1-2 0,0-2-2 0,-1 1-1 0,1 1 1 0,0-1 1 16,0 1 0-16,-3 0 2 0,1 0-1 0,2-1 0 0,-2 1-1 16,2 3-4-16,-2-3-2 0,2 1-1 0,-3 0-1 0,3 1 0 0,-1 0-1 15,0 1 0-15,-1-2-3 0,0 1-3 0,2 1-3 0,-3 0-1 16,3 0-2-16,-1 0 3 0,0 1 2 0,0 1 3 0,0-2 3 0,0 2 2 16,-2 0 3-16,2 0 5 0,0 1 3 0,1 0 3 0,-2 0 4 15,2 1 4-15,-2-1 6 0,1 2 4 0,-1 0 4 0,2-1 2 16,0 1 0-16,-2 2 0 0,0-1 2 0,2-1 0 0,0 3 0 0,-2-2 1 15,2 2-1-15,-2 1-1 0,2-2 1 0,0 3-1 0,1-1-2 0,-1-2-1 16,0 3-2-16,0-1 0 0,-2 1 0 0,2 0-1 16,0 0 0-16,0 0-1 0,1-1 0 0,-1 1-1 0,1-2-1 0,1 3 1 15,-1-2-2-15,2 2 0 0,-2-2 0 0,2-1 1 0,-1 1-1 16,1-1 2-16,0 1-1 0,0 0 0 0,0-1-1 0,1 1 0 0,-1-2 2 16,2 1-2-16,-2 0 1 0,3-1-1 0,-1-1 0 0,0 2-2 15,-1-3 0-15,2 1 0 0,-1 0-1 0,1 0-2 0,0 0 1 16,2-1-2-16,-2 0 1 0,0-2-1 0,0 2 1 0,-1-1-2 0,1-1 1 15,0 1-2-15,2-3-2 0,-2 3 0 0,3-4 1 0,-3 3 2 16,2-2 3-16,0-1 1 0,0 0 4 0,1 0 1 0,0 0 4 0,1-1 1 16,-1-2 0-16,-1 3 2 0,3-4 1 0,1 1 5 0,-2 1 5 15,-1-3 4-15,2 2 1 0,1-2 2 0,-1 1 4 0,0-2 0 0,0-1 3 16,-2 2 3-16,2-1 4 0,-3-2 2 0,3 3 3 0,-2-3 1 16,0 2 3-16,-1-1 3 0,-1 0 3 0,0-1 1 0,0 1-4 0,1-1-4 15,-3 1-3-15,1-2-5 0,0 2-3 0,-1-1-9 0,1-1-8 16,-3 1-5-16,2 1-4 0,-2-3-4 0,0 4-4 0,0-3-6 15,-2 1-8-15,2 1-3 0,-1-1-2 0,-1 0 1 0,-1 1-1 16,1 0-1-16,-1-1-3 0,1 1 0 0,0 1 3 0,0-2 0 0,-1 2 0 16,0-2-2-16,0 3-2 0,-1-1 1 0,1 2 1 0,1-3-1 15,-1 2-1-15,0 0-2 0,0 0 0 0,-1 0 2 0,0 3 1 0,1-3 0 16,0 1-4-16,0 0 0 0,-1 2-1 0,1-1 1 0,0 0-2 16,1 1 0-16,-2 1-1 0,1-1 0 0,-2-1 0 0,3 1 1 0,-2 1-3 15,-1 0-2-15,2 0-1 0,-1 1 1 0,0-2 0 0,1 2 2 16,0-1 1-16,-1 1 0 0,1 0 0 0,0 0 1 0,0 0 0 15,0 0 2-15,-1 0 0 0,0 0 3 0,-1 0 1 0,2 0 1 0,1 0 2 16,-2 1 3-16,0-1 0 0,1 2 2 0,0-2 1 0,-3 1 1 16,4 0 0-16,-2 2 1 0,0-1 1 0,1-1 2 0,-2 2 0 0,0-1 1 15,2 1 0-15,-3 0 1 0,3-1 1 0,0 2-1 0,-2-1 2 16,2 0 2-16,-2 1 2 0,2 2 1 0,-2-1 2 0,1 0 1 0,-1 0-1 16,2 2 2-16,0-2 2 0,-1 2 0 0,1 1-1 0,1 0 0 15,-1-1 0-15,0 1 2 0,-1 2-1 0,1-3 0 0,-1 5-1 16,3-4-1-16,-1 1 0 0,-1 2-2 0,1-3 0 0,1 2-2 0,-1 0 0 15,2 0-2-15,-2-1 0 0,2 1-1 0,0 0-3 0,0-1-1 16,0-2-3-16,2 3-1 0,-2-3-3 0,2 1-1 0,-1 1-2 0,1-1-3 16,1-3-1-16,-1 2-1 0,-1 0-1 0,3-1-1 0,-1 0-2 15,1 0 1-15,-1-2-3 0,0 1-1 0,1-1 0 0,-1-1-2 16,2 2-2-16,-2-3 1 0,2 1 2 0,1 1 4 0,-2-3 2 0,1 1 2 16,0 0 1-16,2-2 2 0,-1 0 3 0,0 0 1 0,0 0 3 15,2 0 2-15,-1 0 3 0,0 0 2 0,1-2 5 0,-1 0 1 16,-1 1-3-16,3-3-1 0,-1 1-2 0,0 1 2 0,1-1 0 0,0-2 4 15,0 2 4-15,-2-1 5 0,-1 1 6 0,3-4 6 0,-2 3 4 0,-1 0 3 16,2-2 6-16,0 0 9 0,-2 0 13 0,-1 0 7 0,1 0 9 16,-1-1 4-16,1 0 3 0,0-1 4 0,-1 0 3 0,-1 0 0 15,0-1 1-15,-2 0-3 0,1 0-7 0,1 1-2 0,-2-4 0 0,-2 2-8 16,0 0-11-16,0-1-10 0,0 1-9 0,-2-2-7 0,0 2-8 16,0-2-10-16,-1-1-10 0,-2 3-14 0,2-1-13 0,-2 0-15 15,-1 1-17-15,0 2-30 0,-1-4-38 0,1 5-65 0,-1 0-76 0,-1-2-93 16,-4 3-101-16,2 0-53 0,-2 3-30 0</inkml:trace>
  <inkml:trace contextRef="#ctx0" brushRef="#br0" timeOffset="267067.0294">9017 6672 363 0,'0'0'271'0,"0"0"-63"0,0 0-48 16,0 0-28-16,-1 0-19 0,-3 0-13 0,4 0-10 0,0 0-10 15,-1 0-9-15,-1 1-8 0,2-1-8 0,0 0-4 0,-2 2-4 0,2-2-4 16,-1 1-4-16,1-1-2 0,0 0-2 0,-2 2-1 0,2-1-3 15,-1-1-1-15,-2 2-3 0,3-1-4 0,-2-1-4 0,2 2-5 16,-1-1-4-16,-1 2-4 0,2-1-5 0,-1 1-3 0,-1 0-2 0,0 1-1 16,-1 0-2-16,0 3-1 0,1-2 0 0,-1 3 2 0,0 1 2 15,0 0 3-15,-2 2 2 0,2-1 1 0,0 2 2 0,1-1 0 16,-1 1 3-16,3 0 0 0,-1 1 0 0,-1-1 0 0,2 0-1 0,2 0-1 16,-1-1 0-16,1 1-3 0,-1-2-1 0,3-1-3 0,-1 0 0 0,3 0-3 15,-2-1 0-15,0-1-2 0,1-3-2 0,-1 1 1 0,1-2 1 16,3-1 5-16,-2-1 5 0,2-1 3 0,0-3 2 0,1 2 2 15,-1-4 1-15,0-1 2 0,2 0-1 0,1-1 2 0,-3-2 1 0,0-2 2 16,-1 0 2-16,0 1-1 0,-1 0-1 0,-1-2-3 0,-2 0-4 16,-1 0-2-16,-2 0-2 0,0 0-1 0,0 1-3 0,-2-2-3 15,-1 4-2-15,-2 0-5 0,0-2-7 0,-1 2-7 0,0 1-11 0,0 3-12 16,-1-2-11-16,2 3-20 0,-1 0-19 0,-2 0-26 0,2 3-27 16,0-1-29-16,-1 2-27 0,2 2-29 0,-1 1-29 0,2 0-57 15,0 4-68-15</inkml:trace>
  <inkml:trace contextRef="#ctx0" brushRef="#br0" timeOffset="267317.5392">9311 6706 433 0,'0'0'548'0,"-2"2"-60"0,2-2-89 0,0 0-110 0,0 0-120 0,0 1-71 15,2 1-46-15,0 0-24 0,-1 0-16 0,2-1-6 0,2 3-4 16,0-1-5-16,0-1-4 0,2 3-2 0,0-2-2 0,-1 2 2 16,2-1 1-16,3 2 3 0,0-1 5 0,-1 1 4 0,2 0 1 0,0 0 2 15,1 0 1-15,-1-2-2 0,-1 1-4 0,3 2-6 0,-1-1-3 16,-1 0-9-16,1-1-9 0,-2 0-12 0,2 2-15 0,-4-3-14 16,4 2-17-16,-4-2-21 0,-1 1-23 0,0 0-24 0,1-2-24 0,-1 1-26 15,-1-1-25-15,-1 0-21 0,0-1-22 0,-1 0-13 0,-2 1-11 16</inkml:trace>
  <inkml:trace contextRef="#ctx0" brushRef="#br0" timeOffset="267497.9959">9556 6709 213 0,'-2'-3'408'0,"-1"1"-78"0,-3 1-63 16,5 1-57-16,-1 0-41 0,-1 0-36 0,1 0-26 0,1 1-22 0,-1 1-17 15,-1 1-18-15,0-1-13 0,-1 2-10 0,0 1-7 0,-1-1-8 16,-1 2-4-16,1 1-3 0,-3 1-1 0,2 0-2 0,-2 2 0 15,0 1-1-15,0-1-5 0,-3 1-6 0,3 1-14 0,-1 1-14 0,0-1-22 16,0 0-23-16,0 0-25 0,1 2-22 0,-1-4-32 0,1 2-34 16,1 0-62-16,1-1-75 0,-1-2-58 0</inkml:trace>
  <inkml:trace contextRef="#ctx0" brushRef="#br0" timeOffset="267750.9293">9739 6685 38 0,'0'0'605'0,"0"0"-4"0,0 0-11 0,0 0-101 0,-1 1-150 16,1 1-103-16,0-2-85 0,0 2-50 0,0 1-38 0,0-2-23 16,0 1-15-16,0-1-14 0,0 1-10 0,0 1-9 0,0-2-6 0,-2 2-4 15,2 2-3-15,0-3 2 0,0 3 4 0,-1 0 2 16,-1 0 5-16,2 2 5 0,0-2 4 0,0 3-2 0,-2-2-4 0,2 3-6 15,0-1-9-15,0-1-13 0,0 1-14 0,0-1-18 0,0 0-22 0,0 3-24 16,0-3-30-16,0 2-34 0,0 0-39 0,0 0-37 0,0-1-36 16,0-1-56-16,0 0-66 0,0 1-46 0,2 0-34 0</inkml:trace>
  <inkml:trace contextRef="#ctx0" brushRef="#br0" timeOffset="268056.0592">9847 6791 401 0,'-3'0'582'0,"1"0"-49"0,2 0-73 0,0 0-103 16,-1 2-118-16,1-2-79 0,-2 2-61 0,2-2-39 0,0 1-28 0,0 1-18 15,0-1-16-15,0 3-10 0,0-2-6 0,0 0-4 0,0 3-2 0,0-2-2 16,0 2-1-16,0 0-1 0,2-1 1 0,-1 2 0 0,-1 0 1 16,2 0 1-16,-2 0-2 0,3 0-4 0,-1-2-5 0,0 3-5 0,0-3-9 15,1 0-6-15,1 0-6 0,-1 1-3 0,0-2-3 0,0-1 0 16,0 1-1-16,-1-1 3 0,3-1 4 0,-1-1 8 0,1 0 9 15,-2-1 11-15,2-1 11 0,-2 2 12 0,0-5 13 0,1 3 11 0,-1-1 10 16,1 0 11-16,-2-1 8 0,-1-1 6 0,1 0 6 0,0-2 1 16,-2 2 0-16,0-1-4 0,0-1-5 0,-2 0-5 0,0 0-8 15,1-2-7-15,-4 2-7 0,2-1-5 0,0 2-8 0,-2-2-8 0,0 3-5 16,2-3-10-16,-2 4-9 0,-1-2-11 0,2 1-14 0,0-1-20 16,0 3-23-16,0-1-37 0,1 1-40 0,-2 1-55 0,2-1-62 0,3 3-67 15,0 0-72-15</inkml:trace>
  <inkml:trace contextRef="#ctx0" brushRef="#br0" timeOffset="268269.0392">10152 6803 326 0,'0'0'623'0,"0"0"5"16,0 0-57-16,0 0-86 0,0 2-119 0,3-2-138 0,-1 2-83 0,1-2-55 15,0 0-33-15,3 0-25 0,-1 0-17 0,3 0-19 0,1 0-16 16,-1-2-16-16,2 2-16 0,2-2-15 0,-2 2-15 0,3-4-13 0,-1 3-16 16,3-1-20-16,-1-1-20 0,-1 0-27 0,2-1-28 0,-2 2-28 15,1-1-30-15,-1 0-31 0,-2 2-55 0,1-2-69 0,0-2-43 16</inkml:trace>
  <inkml:trace contextRef="#ctx0" brushRef="#br0" timeOffset="268496.7212">10271 6696 373 0,'-5'0'601'0,"3"-2"2"0,-1 2-82 0,2 0-125 0,-3 0-96 16,4 0-82-16,0 0-52 0,0 0-41 0,0 0-29 0,0 0-19 0,0 0-19 16,0 2-16-16,0-2-15 0,0 0-16 0,0 1-13 0,0 1-12 15,0 1-6-15,0-2-6 0,0 2-4 0,0 0-3 0,0-1 0 0,0 3-1 16,0 0 1-16,0-1 5 0,0 3 3 0,0-1 6 0,0 1 3 15,0 2 2-15,0 0-8 0,0 0-9 0,-1 2-19 0,-1-1-20 16,2 2-38-16,-2 0-45 0,2 0-51 0,-1 2-54 0,1 1-85 0,0-2-101 16,0 3-65-16,0-2-44 0</inkml:trace>
  <inkml:trace contextRef="#ctx0" brushRef="#br0" timeOffset="269000.763">10778 6700 355 0,'2'-3'549'0,"-1"0"-49"0,-1 2-74 0,2-2-112 0,-1 1-130 15,-1 2-77-15,0 0-49 0,0 0-28 0,0 0-17 0,0 0-7 16,0 0-5-16,0 0-6 0,0 0-6 0,-1 2-3 0,-1-2-5 15,2 1-4-15,-1 1-2 0,-1 1 1 0,2-2 1 0,-2 2 4 0,2 0 3 16,-1 0 4-16,-1 0 4 0,2-1 4 0,-1 3 0 0,-1 0 3 16,2-1 2-16,-2 1 1 0,1 0 2 0,-1 0 3 0,2 2 2 15,-1-3 0-15,-1 2 0 0,2-2 0 0,-3 1 1 0,3 0-2 0,0-2-2 16,0 1 0-16,0-1-2 0,0 0 0 0,0-1-1 0,0 0-1 0,3 1 0 16,-3-3-2-16,2 2 0 0,-1 0 2 0,2-2 1 0,-1 0 2 15,1 0-1-15,0-2 2 0,1 0-1 0,0 1 2 0,1-1 0 16,3 0-1-16,-2 0-3 0,1-1 0 0,-1 0 1 0,3-1-2 15,-1 1-1-15,2-2-2 0,-2 2-4 0,3-1-1 0,-2 1-3 0,1 0-1 16,-1 0-3-16,1 0 0 0,-1 1-3 0,0-1-1 0,0 1 0 16,-1 2-1-16,1 0 0 0,-3 0-1 0,2 0-1 0,-3 0 0 0,3 2-3 15,-2 1 1-15,-1-3-2 0,-2 3 1 0,2 0 2 0,-2 0 3 16,0 0 5-16,-1 1 2 0,-1 0 6 0,1 0 3 0,0 1 2 0,0-2 3 16,-2 1 5-16,0-1 3 0,0 1 6 0,0 1 5 0,-2-2 7 0,0 1 3 15,2 1 3-15,-2-2 1 0,-1 2 1 0,2-3 0 0,-3 3 0 16,1-3 1-16,0 1-1 0,-2 0-5 0,0 0-5 0,-1 0-11 15,0-1-11-15,-2 0-18 0,1 1-17 0,-2-1-26 0,0-1-32 16,-1 1-34-16,-1 1-35 0,0-3-46 0,1 1-49 0,-3 1-75 0,1-2-90 16,0 0-50-16</inkml:trace>
  <inkml:trace contextRef="#ctx0" brushRef="#br0" timeOffset="269256.8673">10878 6649 258 0,'-2'-1'617'0,"2"-1"4"0,-1 1-56 0,1 1-90 0,0 0-109 15,0 0-124-15,0 0-78 0,0 0-55 0,0 0-33 0,0 0-26 0,0 0-18 16,0 0-18-16,0 0-12 0,0 0-15 0,1 0-8 0,1 0-8 16,1 0-4-16,0 0-2 0,-2 0 0 0,2 0 1 0,-1 0 2 15,1 0-1-15,2-2 4 0,-2 0 2 0,2 2 2 0,3-1 2 0,-2-1 1 16,2 2 3-16,0-2 1 0,1 2 1 0,-1-2 0 0,0-1-2 15,2 1-2-15,1 1-4 0,-2-2-4 0,1 0-7 0,-1 0-10 0,2 0-12 16,-2 2-14-16,0-1-15 0,-1-1-21 0,-2 2-22 0,2-1-27 16,0 1-32-16,-2-1-40 0,-1 2-42 0,-2 2-63 0,2-1-73 15,-2 1-49-15</inkml:trace>
  <inkml:trace contextRef="#ctx0" brushRef="#br0" timeOffset="270317.4384">11576 6838 121 0,'-3'2'610'0,"2"-1"5"0,-1-1-24 0,0 0-41 16,2 0-124-16,0 0-165 0,0 0-98 0,0 0-65 0,0 0-39 15,2 0-29-15,1-1-15 0,0-1-13 0,1 2-13 0,1-2-14 0,0 1-15 16,2 0-17-16,-1-1-14 0,3-1-15 0,-1 2-17 0,0-1-16 16,2-1-19-16,-1 2-21 0,1-1-28 0,0-1-31 0,-1 3-33 15,0-2-33-15,-1 2-52 0,-1 0-61 0,0 0-44 0,0 0-35 0</inkml:trace>
  <inkml:trace contextRef="#ctx0" brushRef="#br0" timeOffset="270483.3789">11516 6982 192 0,'-1'2'575'0,"-1"-1"-48"0,2 2-77 0,0-3-84 0,2 0-89 0,-1 2-60 15,4-2-44-15,-1 0-29 0,0 0-19 0,2-2-18 0,1 2-15 0,3-3-20 16,-2 2-22-16,2-2-27 0,2 0-27 0,1 0-33 0,0-2-33 15,4 2-45-15,0-1-50 0,1 1-85 0,2-1-101 0,1-3-90 16,0 3-83-16,2-1-44 0,-1 1-23 0</inkml:trace>
  <inkml:trace contextRef="#ctx0" brushRef="#br0" timeOffset="272951.868">12076 6713 56 0,'0'-2'178'0,"1"2"-13"0,-1-2-11 0,3 1-9 16,-3-1-6-16,2 0-7 0,-2 1-3 0,2 1-6 0,-1-1-3 0,-1 1-5 15,0-2-3-15,0 2-8 0,0 0-3 0,0 0-5 0,0 0-2 16,0 0-5-16,0 0-4 0,0 0-5 0,0 0-5 0,0 0-3 15,0 0-6-15,0 0-9 0,0 0-6 0,0 2-10 0,-1-2-9 16,-1 1-11-16,2-1-7 0,-2 1-9 0,2 1-4 0,-3 1-5 0,3-1-2 16,-1 0-1-16,-1 1 1 0,0 1-2 0,-1 0 1 0,2 0 0 15,-4 3 2-15,2-2 1 0,-2 3 5 0,2 1 4 0,-2-1 2 0,0 1 2 16,2 1 1-16,-4-1 0 0,3 1-1 0,0-1-1 0,0-1 0 16,0 0-2-16,0-1 0 0,1 1 1 0,1-1-2 0,-2-1 2 0,3-1 2 15,-1-1 1-15,2 1 2 0,-2-4 0 0,2 2 3 0,0 1 0 16,0-4 3-16,0 0 1 0,2 0 2 0,0 0-1 0,-1 0 1 0,3-3 1 15,1 2-1-15,-1 0-1 0,0-2-3 0,3-1-4 0,-1 1-7 16,3 1-3-16,-2-3-7 0,1 2-3 0,0-1-5 0,1-1-5 16,-1 2-4-16,0-2-5 0,1 1-4 0,-1 1-5 0,0-1-4 0,0 1-1 15,1 1-2-15,-4-1 0 0,2 1-1 0,-2 2 0 0,-1-2 0 16,2 2-1-16,-3 0 3 0,2 0 1 0,0 2 3 0,-2-2 2 0,-1 2 3 16,1 1 0-16,0-1 3 0,1 1 3 0,0 1 1 0,-1-1 3 15,0 1 3-15,1 1 1 0,-3 1 3 0,2 0 3 0,1 0 1 16,0 0 2-16,-2 0 2 0,0 1 2 0,0 2 3 0,1-1 4 0,-3-2 4 15,2 3 2-15,-2-1 3 0,0-1 5 0,0 1 5 0,-2-1 5 16,2 1 7-16,-1 0 5 0,-1-2 6 0,-2-1 4 0,2 1 5 16,-1 0 3-16,0 0 3 0,0-1-1 0,0-1 0 0,-2 1 0 0,0-2 0 15,-3 1-3-15,2-1-2 0,-1-1-4 0,-1 2-6 0,-1-1-8 16,1-1-9-16,0-1-13 0,-1-1-15 0,-4 2-16 0,4-2-20 0,-2 0-23 16,0-2-24-16,-1 1-23 0,0-1-40 0,2-1-50 0,-1-1-77 15,0 1-89-15,3-2-68 0,0 1-56 0,-1-1-32 0</inkml:trace>
  <inkml:trace contextRef="#ctx0" brushRef="#br0" timeOffset="273317.699">12047 6686 58 0,'-1'-1'503'15,"1"1"-71"-15,0 0-102 0,0 0-73 0,0 0-55 0,0 0-36 0,0 0-25 16,0 0-13-16,0 0-7 0,0 0-6 0,0 0-7 0,0 0-5 16,0 0-7-16,0 0-3 0,0 0-6 0,0 0-2 0,0 0-3 0,0 0-2 15,1 0-3-15,-1 0-2 0,2 0-3 0,-1 0-5 0,1-1-5 16,0 1-7-16,-1-2-8 0,2 2-6 0,-1-1-6 0,1-1-8 0,2 2-6 15,-1-1-6-15,1-1-6 0,0 2-5 0,1-1-3 0,1-1-4 16,2-1-2-16,-1 3-1 0,3-3-1 0,-2 1 0 0,1 2 2 0,1-2-3 16,0 2-2-16,2-1-3 0,-1-1-3 0,0 2-3 0,-1-2-2 15,1 1-5-15,-2 1-5 0,-1-2-8 0,2 2-7 0,0-2-11 16,-3 2-11-16,3 0-15 0,-3-3-17 0,0 2-20 0,0 1-24 16,-2-1-41-16,1-1-48 0,-3 2-65 0,1 0-73 0,0 0-71 0,-5 0-70 15,0 0-35-15</inkml:trace>
  <inkml:trace contextRef="#ctx0" brushRef="#br0" timeOffset="275612.3762">13614 6483 519 0,'0'0'603'0,"0"0"9"0,0 1-87 0,-2-1-136 15,2 0-100-15,0 2-81 0,0-2-53 0,0 0-38 0,0 0-23 16,0 0-17-16,0 2-11 0,0-2-12 0,0 3-15 0,2-1-14 0,-2 0-15 16,3-1-14-16,-2 3-8 0,-1-4-9 0,3 3-4 0,-1 1-2 15,0-1-1-15,-1 0 1 0,2 1 1 0,2 2 1 0,-1 0 3 16,-3 0 4-16,2 0 0 0,-1 2 0 0,-2-1-8 0,3 2-10 0,-3 0-18 15,-3 2-22-15,0-1-29 0,0 2-35 0,-6 2-50 0,3-1-60 16,-3-1-89-16,-1 4-107 0,-3-2-67 0,-1 3-46 0,0-2-22 0</inkml:trace>
  <inkml:trace contextRef="#ctx0" brushRef="#br0" timeOffset="277650.1776">14333 6168 228 0,'0'-3'394'0,"0"3"-64"0,0 0-75 0,0-2-56 0,0 2-45 16,0 0-28-16,0 0-21 0,0 0-15 0,0 0-11 0,0 0-9 15,0 0-7-15,0 0-8 0,0 0-6 0,0 0-7 0,0 0-3 0,0 0-4 16,0 0-4-16,0 0-2 0,0 0-1 0,0 0-1 0,0 0 0 0,0 0-1 16,0 0 0-16,0 0 0 0,0 0-1 0,-2 2-3 0,2-2-1 15,0 0-3-15,-1 1-2 0,-1 1-1 0,2-2-3 0,0 0-1 16,-1 1-4-16,1-1-2 0,0 0-4 0,0 2-2 0,0-2-2 0,-2 0-2 15,2 0-2-15,0 0-1 0,-2 1-2 0,2-1 0 0,0 0-2 16,0 0-1-16,0 2 1 0,0-2-1 0,0 0-1 0,0 0-1 16,0 1 1-16,0-1-1 0,0 1 2 0,0-1-1 0,0 0 1 0,-1 2 0 15,1-2 2-15,0 1 1 0,0 1 2 0,-2 1 0 0,2-1 1 16,0-2 3-16,-2 2 2 0,2 1 3 0,-1 1 1 0,-1-3 3 16,2 3-1-16,-1-1 2 0,-2 1 0 0,3 2 2 0,-2-2 0 0,-1 2 0 15,2 0 0-15,-1 0 0 0,-1 0 1 0,-1 2 0 0,1-3-2 16,0 2-1-16,0 2 0 0,0-1-2 0,-2-1 0 0,1 0-1 0,0 1-1 15,1-1 1-15,0-1-2 0,0 2 0 0,-1-3-1 0,1 0-1 16,-1 0 0-16,2 0 0 0,1-1 2 0,-1 1 1 0,1-2 2 0,1-1 4 16,-2 0 4-16,0-1 2 0,2 1 3 0,0-2 3 0,0 0 4 15,0 0 2-15,0 0 1 0,0 0 2 0,0 0 1 0,0 0 1 16,4 0-1-16,-3-2-3 0,1 1-4 0,1 1-5 0,1-2-4 0,-1 0-5 16,2-1-4-16,-2-1-4 0,2 3-6 0,0-3-1 0,0 1-4 15,2 1-4-15,0-1-2 0,-1-1-2 0,1 1-1 0,0 1 0 16,-2 0-1-16,2 1 0 0,-3-2-1 0,1 3 1 0,0-2 0 0,2 1 0 15,-2 1-1-15,0 0 2 0,0 0 0 0,0 0 1 0,-2 1 1 16,5 1 0-16,-5-2 0 0,2 3 2 0,-1-2 1 0,1 1 2 0,0 0-1 16,1 1 3-16,-3 1 0 0,2-1 1 0,0-1 0 0,-2 3 0 15,2-2 0-15,0 4 0 0,1-3 0 0,-3 1 0 0,0-1 0 0,2 2 2 16,-2 0 3-16,0 0 1 0,-1 0 3 0,0 1 2 0,-1-1 2 16,-1 2 4-16,0-3 2 0,0 4 4 0,0-4 3 0,-1 3 4 15,1-1 5-15,-4-2 3 0,3 1 4 0,-1-1 2 0,-1 2 3 0,0-3 1 16,-1 0 2-16,0 1-1 0,0 0 2 0,-1-1 0 0,-2 1-2 15,2-2 1-15,-1 2-3 0,-1-3-4 0,0 0-6 0,0 1-10 0,-2 0-9 16,1-1-13-16,-1 0-11 0,1-2-17 0,-1 3-15 0,-1-3-22 16,0 0-23-16,2-3-28 0,-1 1-29 0,3 2-57 0,-4-3-73 15,2-2-80-15,0 1-83 0,0-1-49 0,3-2-33 0</inkml:trace>
  <inkml:trace contextRef="#ctx0" brushRef="#br0" timeOffset="277967.2051">14323 6183 408 0,'-3'-2'576'0,"1"2"2"0,-1-2-83 0,2 1-125 0,-2 1-88 15,3-2-71-15,0 2-43 0,0 0-31 0,0 0-19 0,0 0-14 16,0 0-11-16,0 0-11 0,0 0-10 0,0 0-11 0,0 0-11 0,0 0-9 15,4 0-10-15,-2 0-6 0,-1 0-5 0,1 0-3 0,1 0-2 16,1-1-2-16,0 0 0 0,1 1-3 0,0-2-2 0,2 1-1 0,2 1-3 16,-3-2-1-16,5 1 0 0,-2-1-1 0,4 1 0 0,0-3-1 15,-2 3-2-15,2 0 0 0,-1-1-1 0,1-1 0 0,-1 0-2 16,1 0 1-16,1 2-1 0,-3-1 1 0,-1-1 1 0,1 2 1 0,-2 0 0 16,-1-1 1-16,-1-1-3 0,-1 1-1 0,-1 1-5 0,-1 1-4 15,0-2-7-15,-3 2-10 0,-1 0-16 0,0 0-21 0,0 0-28 16,0 0-36-16,0 0-43 0,0 2-51 0,0-2-69 0,-1 1-77 0,-3 3-82 15,1-1-85-15,0-1-43 0,-2 3-21 0</inkml:trace>
  <inkml:trace contextRef="#ctx0" brushRef="#br0" timeOffset="278333.338">14658 6259 392 0,'-1'-3'580'0,"-1"0"1"0,2 0-90 0,0 2-141 15,0-2-91-15,0 1-62 0,0 1-39 0,0-2-27 0,0 3-16 16,0 0-10-16,0 0-14 0,0 0-12 0,0-2-14 0,0 2-10 0,0 0-10 15,0 0-9-15,3 2-6 0,-1-2-5 0,0 1-3 0,-1 1-3 16,2 1-2-16,1 0-3 0,1-1 0 0,-1 0-3 0,1 3-1 16,-1-2-1-16,3 2-2 0,-1 2 0 0,2-2-3 0,-2 2 1 15,1 0-3-15,-1 1-1 0,2-1-1 0,1 1 0 0,-2 1-2 0,-1 0-5 16,2-1-7-16,0 1-6 0,-2-1-8 0,2 1-8 0,0 0-12 16,0 0-14-16,-2-1-17 0,2 0-17 0,-3 0-21 0,3-1-21 0,-2 2-28 15,0-2-34-15,1-1-38 0,-1-2-44 0,0 2-39 0,1-1-35 0,-3-1-50 16,3-1-57-16,-2-2-37 0</inkml:trace>
  <inkml:trace contextRef="#ctx0" brushRef="#br0" timeOffset="278532.5932">14895 6241 141 0,'-3'-1'600'0,"2"-1"-7"0,-4 0-16 0,2 2-94 0,0 0-137 0,0 0-86 16,-1 0-61-16,3 0-41 0,-1 0-31 0,-1 0-24 0,1 2-17 15,1 0-18-15,-1-1-14 0,1 1-13 0,-4 1-12 0,0 1-10 16,2-1-10-16,-2 3-5 0,-1-2-7 0,-3 4-2 0,1-1-3 16,-2 0-3-16,2 3-5 0,-3-2-11 0,0 0-14 0,1 3-21 0,-2 0-24 15,1-1-37-15,-3 0-40 0,4 2-50 0,1-2-52 0,0 0-92 16,-3 1-110-16,4-3-69 0,-1 1-49 0,1 1-20 0</inkml:trace>
  <inkml:trace contextRef="#ctx0" brushRef="#br0" timeOffset="278832.8001">15076 6215 326 0,'0'-3'676'0,"0"-2"11"0,0 3 11 0,0 0-86 0,0-1-132 16,0-1-115-16,0 3-107 0,0 1-65 0,0 0-50 0,0 0-30 15,0 0-22-15,0 0-19 0,0 0-20 0,0 0-17 0,0 0-19 16,0 0-16-16,0 1-16 0,0 1-11 0,0 0-8 0,0 1-4 0,0-1-2 16,0 0 2-16,0 3 0 0,0-2 4 0,0 2 4 0,0 1 5 15,-2 0 7-15,-1 2 5 0,3-1 2 0,-1 0 6 0,-1 2 3 0,2-1 3 16,-2 3-1-16,1-2-5 0,-1 1-10 0,-1 0-13 0,1 1-16 16,1 0-24-16,-4-1-24 0,3 0-35 0,-1 2-37 0,0-1-50 0,1 1-55 15,-2-1-81-15,2-1-92 0,1 1-80 0,-1-1-75 0,2-2-32 16,0-1-14-16</inkml:trace>
  <inkml:trace contextRef="#ctx0" brushRef="#br0" timeOffset="279167.7869">15261 6288 552 0,'-4'-1'646'0,"0"-1"4"0,2-1-63 0,-1 3-93 0,3-2-119 16,-1 2-130-16,1 0-83 0,0 0-60 0,0 0-36 0,0 0-27 0,-2 2-18 15,2-1-15-15,0 3-13 0,-2-1-11 0,2-1-5 0,0 3-6 16,-1-1-1-16,-1 2 0 0,2 0 0 0,-1 2 5 0,-1-1 2 16,2 1 6-16,-2-1 3 0,2 0 1 0,0 1 0 0,0 0-2 0,0-1-4 15,0 1-5-15,0-1-4 0,0-2-7 0,0 1-4 0,0-2-6 16,0 2-5-16,0-4-2 0,2 3-5 0,-2-1-2 0,2-3-1 16,-1 1-1-16,2 0 4 0,-1-2 3 0,1 0 6 0,0-2 5 0,-1 0 9 15,4 1 9-15,-3-3 8 0,2-1 11 0,0 2 8 0,1-2 6 0,-1-1 5 16,1-1 4-16,-1 1 5 0,-2-2 3 0,2-1 2 0,-2 2 0 15,0-3 3-15,1 1 3 0,-3 2 2 0,-1-2 2 0,0 0 2 16,0 0-1-16,0 2 0 0,-1-1-1 0,-3 1-1 0,1 0-1 0,-2 0-4 16,2 2-4-16,-2 0-3 0,0 0 0 0,0 0-11 0,0 1-13 15,-2 0-20-15,2 1-23 0,2-1-33 0,-2 3-40 0,1 1-46 0,-1-1-51 16,5 1-93-16,-3 0-113 0,1 1-76 0,-1 0-56 0,0 1-30 16</inkml:trace>
  <inkml:trace contextRef="#ctx0" brushRef="#br0" timeOffset="279428.7714">15441 6278 203 0,'-2'-3'673'0,"0"-1"10"0,0 1 10 0,2 1-63 15,0-3-100-15,2 3-124 0,0-1-136 0,1 0-81 0,1 1-54 0,0 0-33 16,1-1-19-16,3 0-17 0,1 0-16 0,-1-1-18 0,2 2-22 16,2-1-19-16,1 0-18 0,0 0-15 0,-1 0-12 0,6 1-10 15,-4-2-9-15,3 1-11 0,-1 0-13 0,1 0-16 0,1 1-17 0,-1 0-20 16,-1-1-20-16,3-1-19 0,-4 1-19 0,0 1-32 0,0-3-42 0,-3 5-36 16,-1-2-38-16,2-1-59 0,-4 1-73 0,-1 1-41 0,-1-1-23 15</inkml:trace>
  <inkml:trace contextRef="#ctx0" brushRef="#br0" timeOffset="279680.0843">15684 6094 532 0,'-1'-1'612'0,"-4"1"-46"0,0 0-74 15,4 0-78-15,1 0-81 0,-2 0-73 0,2 1-70 0,0-1-47 16,0 0-36-16,0 2-25 0,0 1-18 0,0-2-15 0,0 0-13 0,0 2-12 15,0 2-8-15,0-3-7 0,0 3-5 0,0 0-3 0,0 2-2 16,0-2 1-16,0 3 2 0,0-1 2 0,-1 2 4 0,-1 0 3 16,2 1 4-16,-2 0 2 0,2 0 0 0,-1 2 0 0,-1 0-3 0,1 0-2 15,-3-1-5-15,3 2-4 0,-1-1-6 0,0 0-9 0,-1 0-12 16,1 2-18-16,0-2-21 0,-1 1-32 0,1-3-35 0,-1 2-50 0,3 0-57 16,-2-1-102-16,2-2-126 0,-1 2-78 0,1-4-56 0,0 1-25 15,0-1-12-15</inkml:trace>
  <inkml:trace contextRef="#ctx0" brushRef="#br0" timeOffset="280066.5963">16132 6073 327 0,'0'-3'642'16,"0"-1"-6"-16,0 1-52 0,0 0-72 0,0 1-121 0,0 1-143 0,3-1-94 16,-3 2-66-16,0 0-41 0,0 0-27 0,0 0-14 0,0 0-11 15,0 2-7-15,0-1-7 0,0 3-7 0,0-1-5 0,-3 0-1 0,1 2-2 16,1 1 3-16,-1 1 1 0,-1 1 6 0,0-1 4 0,-2 3 8 16,2-1 6-16,-4 1 5 0,1 0 5 0,0 1 2 0,-1-1 2 0,1 1 4 15,-3-2 2-15,2 1 4 0,-1-1 2 0,4 1 3 0,-3-3-1 16,0 1 3-16,2-1 1 0,-2-3 1 0,4 3 1 0,0-4 1 15,0 1 3-15,1-1 1 0,0-2-1 0,2 1 0 0,-2 0-1 0,2-2-2 16,0 0-2-16,0 0-2 0,2 1-2 0,-2-1-4 0,2 0-2 16,1 0-4-16,-1 0 0 0,1 0-4 0,0 0-3 0,2 0-2 15,-2 0-4-15,2 0-6 0,3 0-5 0,-2 0-7 0,2 0-8 0,0 0-9 16,3 0-10-16,-3 0-10 0,2 0-11 0,0 0-15 0,2 0-18 16,-3 0-22-16,2 0-22 0,-3 2-32 0,2-2-34 0,0 0-36 0,0 2-32 15,-2-2-33-15,1 3-28 0,-1-3-55 0,0 0-64 0,0 0-39 16</inkml:trace>
  <inkml:trace contextRef="#ctx0" brushRef="#br0" timeOffset="280316.6077">16166 6093 580 0,'-6'-3'592'0,"1"-1"-50"0,2 3-82 15,2 0-87-15,-1-1-93 0,0 2-55 0,2 0-37 0,0 0-23 16,0 0-14-16,0 0-15 0,0 0-12 0,0 0-14 0,2 0-17 0,-2 2-15 15,2-1-17-15,-1 0-15 0,-1 1-14 0,2 0-10 0,-1 1-10 16,-1 0-4-16,2 0-5 0,0-1-2 0,-1 3-2 0,-1 0-1 16,2 0 0-16,0 2 1 0,0 0 0 0,0 3 3 0,-1-2 1 0,-1 4 4 15,2-1 2-15,0-1 2 0,-1 4 3 0,-1-2-1 0,2 3 0 16,-1-1-9-16,-1 3-11 0,0 0-17 0,0 0-24 0,0 0-36 16,-3 3-48-16,0-3-71 0,0 5-86 0,-5-3-113 0,3 2-128 0,-1 1-72 15,0-2-44-15,-2 3-22 0,-3-3-14 0</inkml:trace>
  <inkml:trace contextRef="#ctx0" brushRef="#br0" timeOffset="281366.5443">14575 6657 100 0,'0'-2'346'0,"0"0"-47"0,0-2-36 16,0 1-33-16,0 2-27 0,0-1-24 0,0 2-21 0,0 0-15 0,0 0-14 16,0 0-8-16,0 0-8 0,0 0-7 0,0 0-8 0,0 0-9 15,0 0-8-15,-2 0-8 0,2 2-7 0,-1-2-7 0,-3 1-7 0,3-1-10 16,-2 3-7-16,1-2-9 0,0 2-7 0,1-1-6 0,-1 0-7 15,-1-1-3-15,2 1-6 0,-1 1-2 0,-1-1-4 0,1 0-2 16,1 1-2-16,-1 0 1 0,1 2-1 0,-3-1 3 0,3 2 4 0,-1-1 1 16,-1 1 4-16,1-1 3 0,-1 2 2 0,0 0 0 0,2-1 1 0,-1 0-1 15,2-1-1-15,-3 0 0 0,3 0-4 0,0 1-5 0,0-3-4 16,3 2-5-16,-3-3-4 0,3 0-3 0,0 0-3 0,-1-1-1 16,1 1 0-16,0-2 1 0,0 0 2 0,2-2 0 0,0 1 1 0,1 1 0 15,0-2 1-15,2-1 3 0,0 0 2 0,0 0 3 0,3 0 3 16,-3 0 1-16,3 0 1 0,-1-2 0 0,-1 3-2 0,-1-1-3 0,3 0-1 15,-3-1-2-15,0 1-2 0,0 2-1 0,1-2-3 0,-2 3 1 16,-1 0 0-16,1 0-2 0,-2 0 1 0,0 0-1 0,0 3 2 16,0 1-1-16,-2-2 1 0,2 1 2 0,-2 2 1 0,1-1 2 0,0 2 3 15,-3 0 3-15,2 0 4 0,-1 2 3 0,-2-1 1 0,2 1 6 16,-2-1 3-16,0 2 3 0,0-1 1 0,-2 0 4 0,2 0 3 16,-2 1 3-16,-1-1 5 0,0-1 4 0,0 0 5 0,-3 0 3 0,3 0 3 15,-2-1 2-15,0 0 0 0,-1 1 1 0,-2-4-1 0,2 2-7 16,-4 1-9-16,2-3-13 0,-1 2-18 0,-1-2-21 0,-1 0-22 0,0-2-33 15,2 1-36-15,-3-1-46 0,0-2-49 0,1-1-89 0,-2 1-108 16,4-2-65-16,-2-2-47 0</inkml:trace>
  <inkml:trace contextRef="#ctx0" brushRef="#br0" timeOffset="281556.5985">14646 6631 549 0,'0'0'626'16,"3"-2"-23"-16,-2 1-40 0,-1 1-112 0,0 0-147 0,0 0-94 0,2 0-66 16,1 0-38-16,0 0-28 0,-1-2-17 0,1 2-15 0,2 0-13 15,-2 0-15-15,2 0-15 0,1-1-16 0,0 0-16 0,3 1-15 16,-1-2-16-16,-1 1-16 0,1 1-20 0,2-2-20 0,0 1-28 0,0 1-31 16,1-3-40-16,0 1-45 0,0 0-45 0,1 1-46 0,0-2-71 15,-1 2-82-15,2-1-40 0</inkml:trace>
  <inkml:trace contextRef="#ctx0" brushRef="#br0" timeOffset="281900.041">14997 6598 329 0,'-2'3'558'0,"1"0"-63"0,-3-1-98 0,4-1-95 0,-1 2-96 0,-1 0-68 16,2-1-52-16,-2 1-34 0,2 0-21 0,-1 0-12 0,-1 1-8 15,2-1-5-15,-2 2-6 0,0 0-5 0,0 0-4 0,1 2-1 16,-1 2 1-16,-1-1 2 0,0-2 5 0,0 3 3 0,-2 0 4 0,1 0 0 16,0 1 2-16,-1 0 1 0,1-1 0 0,-3 1-1 0,2-1 1 0,0 1 2 15,-2 0 2-15,2-3 3 0,2 1 0 0,-2-1 3 0,2-1 2 16,0 0 0-16,-1-1 1 0,3 0 3 0,-1-3 2 0,1 1 4 16,1-1 4-16,-3-1 2 0,3 1 2 0,0-2 3 0,0 0-1 0,0 0 2 15,0 0 0-15,0 0 0 0,0 0 0 0,0 0-4 0,3 0-3 16,-2 0-4-16,2-2-4 0,1 2-4 0,-1-1-5 0,0-1-7 15,2 2-8-15,0 0-8 0,2-3-11 0,-2 3-10 0,3-2-11 0,-1 2-14 16,2 0-13-16,-1-2-16 0,1 2-15 0,1-1-18 0,1-1-18 16,-2 2-22-16,3-2-22 0,0 1-26 0,-1 1-30 0,2-2-32 0,-4 2-33 15,2-2-47-15,0 2-53 0,-1 0-40 0</inkml:trace>
  <inkml:trace contextRef="#ctx0" brushRef="#br0" timeOffset="282166.8879">15101 6694 180 0,'-4'-1'502'0,"0"-1"-73"0,-1 1-49 16,2 1-34-16,0-2-43 0,0 2-45 0,0 0-37 0,1 0-34 15,-1 0-23-15,0 0-23 0,3 0-18 0,0 0-16 0,0 0-17 0,0 0-15 16,0 0-14-16,0 0-15 0,0 0-13 0,0 0-12 0,0 0-10 16,0 0-8-16,0 0-9 0,0 2-5 0,0-1-6 0,0 1-3 0,0 1-3 15,0-2-1-15,0 1 2 0,0 1 2 0,0-1 4 0,0 2 4 16,0-1 5-16,0 1 6 0,0 1 6 0,0-1 5 0,0 2 5 15,0 1 4-15,0-2 3 0,0 3 3 0,0-1 2 0,0 1 2 0,0 1-1 16,0-2 0-16,0 3-1 0,0-1 0 0,0 3-2 0,0-2-1 16,0 2-3-16,0 0-6 0,-2 0-9 0,2 0-13 0,-3 1-23 15,2 1-30-15,-1-1-44 0,0 2-54 0,-1-2-78 0,-2 2-92 0,2-1-100 16,2 0-107-16,-3-2-55 0,0 1-32 0,2-3-15 0</inkml:trace>
  <inkml:trace contextRef="#ctx0" brushRef="#br0" timeOffset="283604.2871">16750 6432 513 0,'1'-2'625'0,"1"0"-32"15,-1-1-55-15,-1 3-95 0,0 0-113 0,0 0-77 0,0 0-56 16,0 0-39-16,0 0-28 0,0 0-24 0,2 0-18 0,-2 3-16 0,2-3-16 16,-1 2-13-16,-1 0-12 0,2 1-13 0,-1 0-11 0,1 1-8 15,0-1-4-15,-1 3-4 0,3 0-3 0,-2 0-6 0,0 0-10 0,-1 1-7 16,-1 1-6-16,0-1-14 0,-3 2-18 0,1-1-32 0,-5 1-36 15,2 2-52-15,-3-1-59 0,0 2-105 0,-4-1-128 0,1 2-76 16,-5 0-54-16,0-2-21 0</inkml:trace>
  <inkml:trace contextRef="#ctx0" brushRef="#br0" timeOffset="284566.5321">17357 6140 563 0,'0'-2'568'0,"-2"-1"-63"0,0 1-95 0,2 1-84 16,-1-1-77-16,1 0-52 0,-2 2-38 0,2 0-21 0,0 0-17 0,0 0-16 15,0 0-16-15,0 0-18 0,0 0-17 0,0 0-17 0,-3 0-15 16,3 2-14-16,-1-2-12 0,-1 2-10 0,2-1-7 0,-1 1-5 16,-1 1-2-16,2-1 0 0,-2 0-1 0,2 1 2 0,-1 0 2 0,-1 2 1 15,2-1 3-15,-1-1 1 0,-1 2 6 0,0 1 4 0,-1-2 3 16,1 0 4-16,2 1 3 0,-1-1 2 0,-1 3 0 0,2-2 1 15,-1-2 0-15,-1 1-1 0,2-1-1 0,0 0 1 0,0-1 1 0,0 0-2 16,0 1-2-16,0-3-1 0,0 0 0 0,0 2 0 0,0-1-1 16,2-1-2-16,-1 2-1 0,-1-2-1 0,2 0-2 0,-1 0-2 0,1 0 0 15,1 0-1-15,1 0-3 0,-3 0 1 0,2 0-2 0,2 0 0 16,-2 0-1-16,3 0-2 0,-1 0 0 0,2 0-2 0,-1 0-4 0,0 0-1 16,2 0-2-16,-2 0-1 0,2 0-2 0,-1 0 2 0,2 1 0 15,-1-1-1-15,-2 2 2 0,3-1 0 0,-2 2 1 0,1-1 1 16,-1 0 3-16,-1 2 1 0,1-1 4 0,-2 1 3 0,0 0 1 0,0 1 4 15,-2 0 2-15,4 0 4 0,-6-1 2 0,3 1 4 0,-2 2 1 16,-2-1 4-16,2-2 4 0,-2 2 4 0,0 0 4 0,-2 0 4 16,0 0 8-16,1 0 4 0,-3 0 4 0,0 0 5 0,0-2 2 0,0 3 0 15,-1-2 1-15,-1-2 1 0,0 1-1 0,0-1-4 0,-1 0-6 16,-1 0-10-16,0-2-12 0,1 2-16 0,-1-3-18 0,0 2-26 16,-1-2-29-16,0-2-33 0,1 2-35 0,0-3-92 0,-1 1-120 0,1-1-89 15,-1-2-75-15,2-2-38 0,-2 2-18 0</inkml:trace>
  <inkml:trace contextRef="#ctx0" brushRef="#br0" timeOffset="284749.9179">17366 6068 475 0,'0'-1'644'0,"0"-1"6"0,0 0-64 15,0 2-101-15,0-1-107 0,2-1-109 0,-1 2-73 0,1-3-56 16,1 3-38-16,3-2-33 0,-3 0-27 0,2 2-28 0,2-3-29 0,-1 3-29 15,5-4-29-15,-2 4-31 0,1-1-28 0,1 1-30 0,0-2-33 16,0 0-36-16,3 2-42 0,-2 0-45 0,1 0-42 0,0 0-39 0,0 0-55 16,3 0-68-16,-5 0-28 0</inkml:trace>
  <inkml:trace contextRef="#ctx0" brushRef="#br0" timeOffset="285049.7889">17714 6041 369 0,'-5'2'517'0,"4"0"-40"0,-1-1-74 16,1 3-92-16,-3-4-70 0,4 3-63 0,-1-1-46 0,-1 0-38 0,2 1-25 16,-2 0-21-16,2-1-14 0,-1 1-14 0,-1 2-12 0,2 1-10 15,-3 0-6-15,1 0-5 0,1 2 0 0,-2-1-1 0,-2 3 3 0,2-1 4 16,-2 1 6-16,2 0 7 0,-2 1 3 0,0-1 2 0,1 2 2 16,-2-2-1-16,1 2-1 0,0-2 0 0,0 0 0 0,0-1-2 0,1 2-2 15,-1-2 0-15,2-2-2 0,0 0-2 0,1 0-1 0,-1-2-1 16,1 0-1-16,2 0 0 0,-1-2-1 0,1 0 1 0,0-2-1 15,0 2-2-15,1-3 1 0,1 2-2 0,0-2 2 0,1 0 0 0,0 0-1 16,0-2 1-16,3 2-2 0,2 0-2 0,-3-3-4 0,3 1-5 16,1 0-6-16,-1 1-9 0,0-1-10 0,5-1-9 0,-4 1-13 0,3 0-16 15,-2 2-16-15,3-3-18 0,-2 1-20 0,0 0-27 0,2 1-33 16,-1-3-40-16,0 4-29 0,-3 0-26 0,0 0-43 0,3 0-49 16,-6 0-31-16</inkml:trace>
  <inkml:trace contextRef="#ctx0" brushRef="#br0" timeOffset="285255.0739">17829 6220 67 0,'-4'-5'466'0,"0"0"-43"16,1 0-29-16,0 3-21 0,0-3-43 0,0 2-55 0,-1-1-36 15,0 1-30-15,2 1-20 0,-1 0-16 0,2 1-15 0,-1-1-15 0,0 2-16 16,2-2-15-16,0 2-15 0,0 0-14 0,0 0-16 0,0 0-19 16,-1 2-14-16,-1-2-14 0,2 2-10 0,0-1-9 0,-1 1-7 15,1 0-5-15,-2 3-2 0,0-2-3 0,2 4-2 0,-3-3 0 0,1 4 1 16,1-1 2-16,-2 2 1 0,-2 0 3 0,2 0 2 0,0 1 0 0,-2 1-4 15,0 1-6-15,2-2-10 0,-2 2-13 0,1 0-15 0,-1 0-16 16,2-2-23-16,-2 2-23 0,2-2-33 0,-2 0-38 0,0 1-43 16,4-2-46-16,-4 0-81 0,2-2-98 0,2 0-63 0,-3 0-46 0,4-2-16 15</inkml:trace>
  <inkml:trace contextRef="#ctx0" brushRef="#br0" timeOffset="285529.7276">17924 6153 495 0,'-3'-2'666'0,"0"1"7"0,0-1 6 16,1 2-101-16,1-1-152 0,1-1-103 0,0 2-82 0,0 0-52 0,0 0-37 16,0 0-28-16,0 0-22 0,0 0-21 0,0 2-21 0,1-1-18 15,1 1-13-15,-1-1-14 0,3 2-10 0,-1 0-10 0,3 0-6 16,-3 2-4-16,2-1-1 0,1 1-1 0,2 0 1 0,0 2 2 0,0-2 5 15,0 4 2-15,1-2-2 0,2 1-5 0,-3 0-5 0,3 1-8 16,0 0-9-16,0 0-12 0,-1 0-14 0,1 0-15 0,-2 1-15 0,4-1-19 16,-4-1-20-16,-1 1-23 0,1-2-23 0,0 1-24 0,0-1-25 15,-2 1-34-15,-1-4-38 0,2 3-40 0,-4-2-37 0,1-2-50 16,0-1-53-16,0 0-36 0,-2-1-28 0</inkml:trace>
  <inkml:trace contextRef="#ctx0" brushRef="#br0" timeOffset="285741.5799">18158 6123 252 0,'-1'-3'619'0,"-3"1"10"0,1 0-49 0,0 2-76 15,1-3-90-15,-1 3-95 0,1 0-63 0,2 0-52 0,0 0-34 16,0 0-26-16,-1 0-23 0,-2 0-24 0,3 3-19 0,-1-3-22 0,1 0-16 16,-4 4-17-16,3-3-11 0,-1 3-14 0,-1-1-5 0,0 1-7 15,-2 1-2-15,0 0-3 0,-2 3 1 0,0-1 0 0,1 4 2 16,-2-3 3-16,-1 2-2 0,-1 4 0 0,0-2-9 0,0-1-13 0,-2 2-22 15,-1 1-25-15,1-1-33 0,2 2-38 0,-1-3-48 0,-1 2-51 16,2 0-80-16,-1-3-95 0,3 1-82 0,0 0-77 0,3 0-36 0,1-4-19 16</inkml:trace>
  <inkml:trace contextRef="#ctx0" brushRef="#br0" timeOffset="285999.7666">18325 6100 304 0,'-1'-1'718'0,"-1"1"11"0,2-2 8 15,0 2 6-15,0 0-120 0,0 0-182 0,0 0-122 0,-1 2-91 0,1-2-61 16,-3 1-45-16,3 0-35 0,0 1-26 0,0 1-21 0,0 0-22 16,0-1-16-16,0 3-15 0,0-1-9 0,0 1-8 0,0 0-4 15,0 3 0-15,0-1-1 0,0 2-1 0,0-2 0 0,-2 4 1 0,2-2-4 16,-1 1-8-16,-1 2-12 0,1-2-15 0,-1 0-21 0,0 2-25 15,-1-1-33-15,1-1-36 0,-1 0-47 0,0 2-51 0,-2-2-64 16,4 0-73-16,-4-1-80 0,2 0-86 0,1-1-40 0,2-1-17 0</inkml:trace>
  <inkml:trace contextRef="#ctx0" brushRef="#br0" timeOffset="286316.2878">18460 6176 185 0,'-3'-1'675'0,"1"0"2"16,1 1 2-16,-3-2-68 0,3 2-101 0,1 0-117 0,0 0-129 0,-2 0-85 16,2 2-63-16,-1-2-43 0,1 2-30 0,-2 0-23 0,0 1-15 15,2 0-12-15,-2 1-6 0,0 1-4 0,2 2-2 0,-2-2-2 0,-1 3 3 16,2-1 1-16,1 2 3 0,-2 0 3 0,0 0 3 0,1 0 1 16,-1-2 0-16,2 3-2 0,-1-1-2 0,1-1-3 0,0-1-1 15,0 0-2-15,0-1-1 0,1 0-1 0,-1-1-2 0,2 0 0 0,-1-2 2 16,3 1 0-16,-3-1 0 0,1-3 2 0,-1 2 3 0,3-2 4 15,0 0 6-15,-1-2 3 0,0 2 6 0,2-2 4 0,-2-1 5 0,2-2 4 16,-2 1 4-16,2 0 4 0,1-3 2 0,-3 0 3 0,2 0 1 16,-2-2 2-16,1 1-1 0,-1-2-2 0,-1 1-3 0,-1-2-5 0,1 1-6 15,-1-1-10-15,-1-1-10 0,0 3-13 0,0 1-12 0,0-1-16 16,0-1-16-16,-1 3-26 0,-1 1-28 0,1-1-36 0,-3 3-45 16,1 0-59-16,1 1-67 0,-1 1-93 0,-2 1-106 0,2 1-58 15,-3 1-36-15,1-1-14 0</inkml:trace>
  <inkml:trace contextRef="#ctx0" brushRef="#br0" timeOffset="286614.4831">18811 6234 492 0,'-2'-5'673'15,"2"2"14"-15,-2-1-41 0,2-1-66 0,-1 3-114 0,1-1-133 0,0-1-82 16,0 1-56-16,0 1-36 0,0 2-28 0,1-3-21 0,-1 3-18 16,2 0-23-16,0-2-20 0,-1 0-23 0,3 2-24 0,-3 0-22 0,4 0-22 15,-2 0-17-15,4 0-14 0,0 0-13 0,0 0-16 0,1 0-11 16,1 0-12-16,4 0-11 0,-4 0-10 0,5 0-11 0,-3 0-9 15,4 0-12-15,-1 0-11 0,-1 0-19 0,2 0-22 0,-2 0-26 16,1 0-30-16,1 0-28 0,-2 0-27 0,-1 0-45 0,1-1-55 16,-1 1-36-16</inkml:trace>
  <inkml:trace contextRef="#ctx0" brushRef="#br0" timeOffset="286838.4167">18904 6085 415 0,'-3'0'524'0,"1"0"-58"0,1 0-82 0,1 0-70 0,-3 0-64 0,3 0-46 16,0 0-36-16,0 1-24 0,0-1-20 0,0 4-19 0,0-3-20 0,0 1-15 15,0 1-17-15,0-2-14 0,0 2-11 0,0 0-10 0,0 2-7 16,0-2-5-16,0 4-3 0,0 0-2 0,0 0 0 0,0 1 2 16,0 0 4-16,-2 1 3 0,2 3 5 0,-1 0 0 0,-1 0 2 0,0 2-9 15,-1-1-11-15,2 2-20 0,-3 1-24 0,1-1-36 0,-2 1-43 16,2-1-53-16,-1-1-60 0,1 1-96 0,-1 0-117 0,3-1-72 15,-1 1-53-15,1-3-25 0</inkml:trace>
  <inkml:trace contextRef="#ctx0" brushRef="#br0" timeOffset="287316.0096">19187 6123 321 0,'0'-5'644'0,"-2"0"6"0,2 1 7 0,0-2-94 0,0 2-145 15,0-1-112-15,2 1-97 0,1-1-59 0,1 1-43 0,-3-1-26 16,5 1-18-16,-3-1-15 0,2 3-14 0,2-3-13 0,-1 2-13 0,0-1-11 16,2 1-10-16,-2-1-7 0,1 3-7 0,-1-1-3 0,-1 0-3 15,3 2 2-15,0-3 0 0,-4 3 2 0,0 0 2 0,0 0 2 16,-2 3 2-16,2-3 0 0,0 2 2 0,-3 0-1 0,1 1 3 0,-1-1 1 15,-1 3 1-15,0 0 3 0,0 0 1 0,-1 0 2 0,-1 1 3 16,1 2 3-16,-3-1 1 0,-2 2 3 0,2 0 1 0,-1 0 0 0,-2 1-2 16,-1 0-1-16,1 0-3 0,-1 2-2 0,0-3-1 0,0 0-2 15,-1 1-3-15,1-2-3 0,1 1-4 0,1-1-5 0,0-1-8 0,3-1-5 16,-2 0-6-16,1-2-3 0,1 3-3 0,2-4-1 0,-1 0-1 16,2-1-1-16,2 1 0 0,-1-1-1 0,2 1 0 0,-1-3 2 15,3 2 5-15,0-2 4 0,2 0 7 0,0 0 7 0,-1 0 5 16,2 0 6-16,3 0 5 0,-1 0 6 0,-2 0 4 0,2 0 3 0,0 0 4 15,0 0 3-15,-1 0 0 0,0 0 3 0,-1 2 0 0,0-2 0 16,2 3 0-16,-2-1 2 0,-4 1-2 0,3 1 1 0,-1-1 1 0,-1 1 1 16,-4-1 2-16,2 2 3 0,-1 0 3 0,-2 0 2 0,-2-1 4 0,-2 2 2 15,-1 0 2-15,-3 0-1 0,0 0 0 0,-1 0-3 0,-5-2-5 16,1 3-7-16,-3-2-13 0,-1-2-19 0,-1 2-24 0,-1 0-36 16,-3-2-47-16,0 1-77 0,-1-1-91 0,-3-1-100 0,2-1-101 0,-3 1-54 15,2-2-31-15</inkml:trace>
  <inkml:trace contextRef="#ctx0" brushRef="#br0" timeOffset="288916.0571">17981 6535 373 0,'0'-3'428'0,"-1"-1"-81"15,1-1-64-15,0 2-58 0,0-2-38 0,0 3-23 0,1-3-18 0,-1 2-11 16,2 1-9-16,-1-1-7 0,2-1-8 0,-3 3-5 0,2-1-7 15,-1 0-7-15,-1 2-6 0,2-1-7 0,-2 1-8 0,0 0-7 16,0 0-10-16,0 0-9 0,0 0-10 0,0 0-10 0,0 0-8 16,0 1-10-16,-2 3-6 0,2-3-5 0,-1 1-3 0,-1 0-3 0,2 1-4 15,-3-1-1-15,2 3-3 0,-1-2-2 0,1 1 2 0,-3 2 2 16,3 2 0-16,-2-1 2 0,-1-1 5 0,1 1 6 0,1 1 4 16,-1-1 2-16,0 1 2 0,-1 0 1 0,1 0 1 0,-1-3 4 0,1 1 2 15,2 0 4-15,-3-2 3 0,3 0 5 0,-1-1 2 0,0 0 3 0,2 0 4 16,-1-2 3-16,-1 0 3 0,2-1 1 0,0 0 3 0,0 0 1 15,0 0 0-15,0 0 0 0,0 0-2 0,0 0-5 0,0 0-3 16,0 0-5-16,0 0-4 0,0 0-4 0,0 0-7 0,0 0-5 0,0 0-5 16,0 0-8-16,0 0-6 0,2 0-7 0,-1 2-4 0,-1-2-3 15,2 3-2-15,-2-1 1 0,2 1-1 0,-1-1 0 0,-1 1 3 16,4 2 0-16,-3-1 3 0,2 1 2 0,-1 0 4 0,1 0 4 0,0 2 3 16,0-1 3-16,2 0 0 0,-2 0 0 0,2 0-4 0,-2 0-3 15,4-2-2-15,-3 1-4 0,2-3-3 0,-1 3-4 0,2-2-2 0,-1 0-4 16,0 1-2-16,0-4-4 0,1 2-1 0,-1-2-2 0,1 0 0 15,-1 0-2-15,3-2 0 0,-2 2 0 0,-1-4 2 0,2 1 0 0,1-2 1 16,-4 2 1-16,1-1 2 0,1 1 2 0,-1-1 3 0,-1-2 1 16,-1 1 2-16,1 2 4 0,-1-1 3 0,-1-1 2 0,-2 2 2 0,3-1 3 15,-4-1-1-15,1 3 1 0,-1-1 0 0,0-1-2 16,0 3-1-16,0-1-1 0,0 0-5 0,-1 2-1 0,1-3-5 0,-2 2-5 16,2 1-3-16,0 0-1 0,0 0-1 0,0 0 0 0,-2 0 0 15,2 0 0-15,0 0 2 0,0 0 1 0,0 0 4 0,-1 0 4 0,1 0 7 16,-2 0 5-16,2 0 8 0,-1 0 6 0,1 0 6 0,0 0 7 15,0 0 5-15,0 0 5 0,0 0 6 0,0 0 4 0,0 0 4 0,0 0 4 16,0 0 3-16,0 0 2 0,0 0 0 0,0 0 0 0,0 0 0 16,0 0-1-16,0 0-2 0,0 0-4 0,0 0-1 0,0 0-4 0,0 0-1 15,0 0-3-15,0 0 0 0,0 0-4 0,0 0-3 0,0 0 0 16,0 0-3-16,0 0 0 0,0 0 0 0,0 0 1 0,0 0 1 16,0 0 2-16,0 0 2 0,0 0 1 0,0 0 2 0,0 0 2 0,0 0 2 15,0 0 2-15,0 0 1 0,0 0 1 0,0 0 0 0,0 0 0 16,0 0 0-16,0 0-1 0,0 0-1 0,0 0-1 0,0 0-2 0,0 0-3 15,0 0-3-15,0 0-4 0,0 0-3 0,0 0-3 0,0 0-5 16,0 0-4-16,0 0-4 0,0 0-4 0,0 0-3 0,1 0-5 0,1 0-4 16,-1 0-2-16,1 0-4 0,0 1-2 0,-1 2 0 0,3-3 0 15,-2 0-1-15,1 2 2 0,0 0 2 0,1-1 1 0,1 1 1 0,-2 1 3 16,3-1 2-16,0 0 2 0,-1 1 3 0,1 2 3 0,-1-1 1 16,2-1 5-16,0 1-2 0,0 0-1 0,-1 0-1 0,-1 1-2 15,0-1 1-15,1 2-1 0,-2-4-1 0,0 3 1 0,0 0-1 16,0-2-2-16,-3 1-1 0,2 0 2 0,-1 1-2 0,-2-2 1 0,2-1 2 15,-2 1 3-15,0-1 3 0,-2-1 3 0,2 2 3 0,-3-1 5 0,1-1 1 16,-1-1 3-16,0 2 2 0,0-1 3 0,-2-1 1 0,2 2 1 16,-3-1-5-16,2-1-5 0,0 1-12 0,0 1-12 0,0-2-17 0,-1 0-18 15,1 0-22-15,0 0-23 0,1-2-27 0,1 1-29 0,2 1-43 16,-1-1-49-16,1 1-64 0,-2-3-68 0,2 0-68 0,0 0-67 16,0 3-35-16,0-5-20 0</inkml:trace>
  <inkml:trace contextRef="#ctx0" brushRef="#br0" timeOffset="289865.5421">17960 6546 79 0,'2'0'167'0,"-1"-2"-22"16,-1 1-18-16,0 1-14 0,0 0-11 0,0 0-7 0,0 0-9 0,0 0-7 16,0 0-8-16,0 0-8 0,0 0-8 0,0 0-8 0,0 0-7 15,0 0-8-15,0 0-6 0,0 0-6 0,0 0-6 0,0 0-7 0,0 0-6 16,-3 0-7-16,2 0-4 0,-1 1-5 0,-1 1-2 0,2-2-3 16,-1 1-2-16,2-1-2 0,-1 2-1 0,1-2 1 0,0 0-1 15,-2 0 2-15,2 0 3 0,0 0 4 0,0 0 6 0,0 0 6 0,0 0 7 16,0 0 6-16,0 0 7 0,0 0 9 0,0 0 7 0,0 0 9 15,0 0 8-15,0 0 9 0,0 0 6 0,0 0 5 0,0 0 7 16,0 0 3-16,0 0 2 0,0 0 0 0,0 0 0 0,0 0-2 0,0 0-2 16,0 0-4-16,0 0-5 0,0 0-7 0,0 0-5 0,0 0-9 0,-2 1-10 15,2 0-9-15,-1-1-9 0,-1 2-8 0,2-2-5 16,-1 1-5-16,1 1-4 0,0 1-3 0,0-1-2 0,0 0-1 0,-4 1 0 16,4 1-1-16,-1 0 1 0,-1 0 0 0,2 1 2 0,-2 2 3 0,2-2 2 15,-1 1 3-15,-1 2 1 0,2-2 1 0,-1 1 3 0,1-1 2 16,-2 2-1-16,-1-1-1 0,3-1 1 0,-1 2-1 0,1-2 1 0,0 1-1 15,0-2 2-15,0-1 2 0,0 2 2 0,0-3 1 0,0 2 2 16,0-2-1-16,1 0 1 0,-1 0 0 0,3-2 1 0,-1 0 4 16,-1 1 2-16,1-2 4 0,1 2 1 0,0-1 2 0,2-1 0 15,2 0-2-15,-3 0-2 0,5 0-2 0,0 0-4 0,-1-1-2 0,2-1-4 16,0 2-3-16,0-2-6 0,2 1-8 0,-1 1-6 0,1-1-6 0,1 1-5 16,-1-2-5-16,2 1-4 0,-3 1-2 0,0 0-1 0,1 0-1 15,0 0-1-15,-2 0 1 0,0 0 0 0,1 1 3 0,0 1 2 16,-3-1 3-16,0 2 1 0,0 0 3 0,0-1 0 0,-2 3 3 0,1-1 2 15,-3 0 3-15,1 2 1 0,1-1 2 0,-3 0 3 0,1 2 2 16,-3 0 4-16,2-1 4 0,-3 2 4 0,0-2 3 0,0 1 6 16,0-2 6-16,-1 4 7 0,-1-5 6 0,-1 2 6 0,-2 1 7 0,1-2 4 15,-1 1 7-15,-1 0 2 0,-1 0 5 0,-1-1 1 0,-1-1 4 16,-1 1-1-16,1-1 1 0,-2-1-2 0,-2 2-4 0,2-3-3 16,-1 1-5-16,-1 1-4 0,-1-1-6 0,2-2-5 0,-1 3-5 0,0-4-5 15,1 2-4-15,0 0-6 0,-1-1-5 0,2 1-11 0,0-2-12 16,2 0-17-16,-2 0-20 0,3 0-22 0,0 0-25 0,0 0-34 0,0-2-37 15,2 1-48-15,-1-1-51 0,2 0-58 0,1-1-62 0,-1 1-73 16,2-1-76-16,2-2-31 0</inkml:trace>
  <inkml:trace contextRef="#ctx0" brushRef="#br0" timeOffset="290143.0044">18038 6532 349 0,'-2'0'611'16,"-1"-1"11"-16,2-1-64 0,-1 2-100 0,0-1-92 0,2 1-87 15,0 0-64-15,0 0-53 0,2-2-33 0,0 2-21 0,-1-1-17 0,2-1-13 16,-1 2-14-16,3-1-13 0,1-1-13 0,-1 2-12 0,1-3-10 16,0 1-11-16,4 2-6 0,-1-2-6 0,2-1-3 0,-1 1-3 0,4 1-1 15,-1-1 2-15,1 0-1 0,-1 2 1 0,2-3 0 0,-2 1-1 16,1 0 1-16,1 1 0 0,-1-1-1 0,-2 0 1 0,1 1-2 15,0-1 0-15,-4 2-2 0,4-2 0 0,-5 2-1 0,0 0-3 16,-2-2-2-16,2 2-5 0,-5 0-8 0,0 0-11 0,0 0-17 0,0 0-21 16,-3 0-23-16,0 0-26 0,0 0-37 0,0 0-42 0,0 0-43 15,0 0-46-15,0 0-78 0,0 0-95 0,-3 2-61 0,0-2-40 0</inkml:trace>
  <inkml:trace contextRef="#ctx0" brushRef="#br0" timeOffset="290482.3624">18514 6556 108 0,'-4'0'634'16,"0"0"-1"-16,-1 2-1 0,2-1-78 0,2-1-116 0,-1 2-123 0,0-2-128 15,1 0-79-15,-1 2-56 0,0 1-29 0,-1 1-20 0,2-1-11 16,-1 2-6-16,-1-1-4 0,0 2-4 0,-5 1 1 0,3 1 2 0,0 0 3 15,1 2 4-15,-3 0 4 0,-2 0 6 0,3 2 4 0,-2-2 1 16,1-1 3-16,-2 1 1 0,4-2-1 0,-1 1 2 0,1-2 0 16,0-2 1-16,0 2 1 0,-1-2 2 0,3 0 0 0,2-1 4 0,-3-1 2 15,4 0 3-15,-1-1 4 0,-1-2 3 0,2 0 3 0,0 0 2 16,0 0 0-16,2 0-1 0,-1 0-1 0,3 0-5 0,-3 0-5 0,4 0-6 16,-1-2-10-16,3 2-8 0,-1-3-11 0,1 1-9 0,1 1-13 15,2-1-13-15,2 0-13 0,-2-1-13 0,2 2-14 0,0-2-13 0,2 2-14 16,-1-1-12-16,1 0-14 0,1-1-16 0,-1 1-18 0,-2 2-23 15,0-2-27-15,0 2-29 0,-1-1-24 0,0-1-21 0,-1 2-17 16,-1 0-15-16,-2 0-20 0,0 0-24 0</inkml:trace>
  <inkml:trace contextRef="#ctx0" brushRef="#br0" timeOffset="290715.7235">18590 6649 119 0,'-5'-4'306'0,"0"-3"14"0,0 3-18 0,0-1-38 0,2 2-27 15,-3-1-23-15,2 0-14 0,0 1-15 0,1 1-9 0,1-1-12 0,-1 0-9 16,2 2-7-16,-1-1-7 0,0 2-3 0,2-1-8 15,0 1-8-15,0 0-12 0,0 0-12 0,0 0-12 0,0 0-11 0,0 0-12 16,0 1-11-16,0 1-9 0,0-1-9 0,0 2-8 0,0-2-8 0,0 3-7 16,0-1-8-16,0 1-6 0,0 0-5 0,0 3-2 0,-1-2-2 15,-1 3 0-15,1 1 2 0,-1 1 2 0,-1-2 4 0,0 4 3 16,0-1 4-16,-2 2 3 0,0-1 3 0,2 2 1 0,-2 1 1 0,2 0-4 16,-3 1-7-16,1-1-12 0,0 1-15 0,1 0-22 0,-3 0-24 15,1-1-33-15,1 0-37 0,1 1-44 0,0 0-50 0,1-1-65 16,0-2-75-16,1-2-80 0,-1 1-82 0,3-4-42 0,0 2-25 0</inkml:trace>
  <inkml:trace contextRef="#ctx0" brushRef="#br0" timeOffset="291166.0278">18717 6663 571 0,'0'-5'636'0,"0"2"5"0,0-2-92 0,2 1-143 0,0 3-102 16,-1-3-83-16,1 1-51 0,-1 1-37 0,3-1-27 0,-1-1-23 16,0 1-23-16,4 2-25 0,-3 0-20 0,1-2-17 0,-1 1-15 0,3 1-12 15,-1 1-10-15,-1 0-8 0,3 0-2 0,-2 0-5 0,1 0 0 16,-3 0-1-16,1 1 2 0,1 1 3 0,-3 1 7 0,1-1 4 0,-1 0 6 16,-2 3 2-16,3-2 6 0,-4 1 5 0,0 1 4 0,0-1 5 15,0 0 6-15,-4 3 6 0,3-2 5 0,-2 0 8 0,-1 1 6 16,-1 2 5-16,-2-2 3 0,1 1 4 0,-1-1 1 0,-1 2 0 0,1-3-2 15,-1 0-1-15,1 2-3 0,1-2-1 0,-2 0-4 0,3-1-3 16,0-1-3-16,2 0-4 0,0 0-2 0,1 0-3 0,-1-1-2 0,3-1-3 16,0-1-5-16,0 0-5 0,0 0-6 0,0 0-5 0,3 0-6 15,-1 0-3-15,1 0-3 0,2 0-2 0,0 0-2 0,1 0-1 16,0-1-1-16,-1-1-1 0,3 2 0 0,-1 0-1 0,2 0 3 16,0 0 3-16,-1 0 2 0,1 0 5 0,0 0 3 0,-1 0 2 0,0 2 3 15,-1-1 2-15,0 2 2 0,1 0 3 0,-2-1 1 0,1 2 2 16,0 1 1-16,-2-2 3 0,0 1 2 0,-1 1 5 0,0 0 2 0,-1 0 5 15,1 2 5-15,-2-2 5 0,-1 2 6 0,-1-2 5 0,-1 1 5 16,-1 2 4-16,-2-2 4 0,-1 0 4 0,2 0 3 0,-4-2 3 16,1 1 1-16,-5 2 1 0,3-2-4 0,-1 0-7 0,-2-1-11 0,0-1-15 15,-2 0-26-15,0-1-29 0,0 0-45 0,0-2-53 0,1 0-94 16,-1 0-113-16,1-2-101 0,1 2-95 0,0-3-49 0,3-2-27 0,2 1-12 16</inkml:trace>
  <inkml:trace contextRef="#ctx0" brushRef="#br0" timeOffset="291787.3519">19677 6385 14 0,'0'0'625'0,"-1"1"7"0,1 1 7 0,-2 0-73 16,0 1-112-16,1-3-105 0,1 3-105 0,0-2-68 0,0 1-53 15,0 0-30-15,1 0-24 0,1-1-16 0,0 1-13 0,-1 1-13 0,1 1-11 16,1-1-8-16,0 2-9 0,1 2-6 0,0-3-6 0,1 4-5 16,-4-1-5-16,2 0-5 0,1 2-5 0,-3-1-14 0,1 0-13 0,-2 1-22 15,-2 3-24-15,1-4-34 0,-6 1-36 0,2 2-53 0,-4-1-58 16,0-1-89-16,-3 2-110 0,-2-1-65 0,-2 0-44 0,-1 2-17 16</inkml:trace>
  <inkml:trace contextRef="#ctx0" brushRef="#br0" timeOffset="293115.8747">20249 6060 348 0,'2'-3'523'0,"0"1"-38"0,-2 0-85 0,0 2-111 0,0 0-73 16,0 0-54-16,0 0-36 0,0 0-26 0,-2 0-17 0,-1 0-11 15,1 0-14-15,0 2-15 0,-1 0-13 0,2 1-16 0,-1 0-9 0,0 0-11 16,-1 1-5-16,1 1-5 0,0 1-3 0,-1-1-1 0,-1 2 0 16,1 1 0-16,-2 0 6 0,2 3 3 0,-2-3 5 0,-2 4 4 0,2-2 4 15,0 0 2-15,0 1 3 0,1-1 0 0,-3 0 0 0,1 2 1 16,1-3-1-16,1-1 1 0,-1 1 1 0,2-2 0 0,-1 0 3 16,1-1 1-16,0-1 5 0,0 0 6 0,3-1 3 0,-1-1 2 0,1-1 4 15,0 0 3-15,1-1 1 0,-1-1 2 0,2 0 0 0,-1 0 3 16,4-1-1-16,-2 1-1 0,0-4-2 0,4 1-3 0,-3 1-3 0,3 0-6 15,0-3-4-15,1 2-4 0,0-1-3 0,3 0-4 0,-1-1-3 16,-1 2-1-16,2-1-4 0,-1-1-4 0,0 2-4 0,-1 0-1 0,0-1-2 16,-1 1-2-16,0 2-2 0,1-1 0 0,0 2-2 0,-5 0 0 15,3 0-1-15,-2 0 1 0,0 3-2 0,-1-1 1 0,-1 0 2 16,0 3 1-16,0-1 3 0,1 2 3 0,-4 0 0 0,1 2 2 0,-1-1 0 16,0 1 1-16,-1 1-1 0,-1-1 0 0,0 1-1 0,-2-1 0 0,0 3-3 15,-1-2-2-15,0 1-3 0,-2-1-2 0,2-2-3 0,-1 2-4 16,-1-2-2-16,-2 1-5 0,1-1-5 0,0-1-7 0,-1-2-10 15,1 2-10-15,0-3-22 0,0 0-21 0,-3-1-28 0,3-1-29 16,-1-1-50-16,-2-1-64 0,1-1-79 0,2 1-87 0,-1-4-53 0,-1 2-35 16</inkml:trace>
  <inkml:trace contextRef="#ctx0" brushRef="#br0" timeOffset="293282.7818">20154 6070 556 0,'4'-2'567'0,"-3"1"-9"0,2 1-104 0,1-1-152 16,-1 1-97-16,1 0-71 0,3 0-43 0,-3 0-29 0,4-1-19 0,1 1-17 16,1 0-20-16,0 0-21 0,2 0-22 0,-1 0-23 0,2 0-28 15,1 0-31-15,1 0-35 0,0 0-39 0,0 0-38 0,0 0-42 0,0 0-64 16,0 0-79-16,-2 0-48 0,1 0-33 0</inkml:trace>
  <inkml:trace contextRef="#ctx0" brushRef="#br0" timeOffset="293549.7865">20532 6025 33 0,'-1'0'512'0,"1"0"-51"0,-2 0-77 16,1 0-70-16,-3 1-67 0,4-1-49 0,-1 2-41 0,-1-2-32 15,2 3-29-15,-1-1-20 0,1-1-19 0,-2 1-12 0,0 0-11 0,1 1-9 16,-1 2-8-16,0-1-6 0,1 1-7 0,-1 2-3 0,1-2-2 16,-4 4-1-16,2 0 1 0,2-1 3 0,-3 2 5 0,1-2 1 0,-2 2 1 15,2 1 0-15,-2-1 1 0,1 2 0 0,-1-1 0 0,0-1 1 16,2 1 1-16,-2-1-1 0,2-1 0 0,-2 1 0 0,1-2 0 15,-1 1-2-15,4-1-3 0,-3-1 1 0,1-1 1 0,1 0 1 16,1-2 1-16,-1 3 1 0,1-4 1 0,1-1 0 0,0 1-1 0,0-1 0 16,0 0 2-16,0 1-1 0,1-3 2 0,2 2-2 0,-1-1-2 0,3-1-4 15,-2 0-10-15,5 0-9 0,-4 0-14 0,4 0-18 0,1-1-21 16,1-1-24-16,-2 2-24 0,4-3-28 0,-2 1-30 0,3 0-38 16,-2-1-41-16,3 1-43 0,-1-1-44 0,1-1-62 0,-3 1-68 0</inkml:trace>
  <inkml:trace contextRef="#ctx0" brushRef="#br0" timeOffset="293765.9233">20646 6128 311 0,'-2'-3'549'0,"-1"-1"-22"15,0 1-66-15,0 1-88 0,1-1-67 0,1 1-59 0,-3 2-39 0,4-2-28 16,-2 2-26-16,2 0-22 0,0 0-21 0,0 0-20 0,-2 0-20 16,2 2-23-16,0-2-16 0,0 2-17 0,-1 1-13 0,1 1-10 0,0 1-7 15,-2-2-3-15,0 4-2 0,2-1 0 0,-1 1 2 0,-1 2 2 16,0 0 4-16,-1 1 4 0,2 0 4 0,-3 2 6 0,1 0 2 15,0 1 2-15,-3 0-1 0,3 1-1 0,0-1-10 0,-2 2-11 0,0-1-14 16,0 1-18-16,0 0-19 0,-1-1-23 0,0 0-30 0,1 1-32 16,0-4-36-16,2 3-38 0,-2-3-51 0,4-1-58 0,-4 0-78 0,4-1-88 15,-1-1-45-15,2-4-22 0</inkml:trace>
  <inkml:trace contextRef="#ctx0" brushRef="#br0" timeOffset="294199.0711">20808 6145 322 0,'-4'-3'638'0,"-1"-1"5"0,2 1-1 0,2 0-90 0,-3-1-134 0,3 1-100 16,-1 3-80-16,2-4-49 0,0 3-34 0,0-1-25 0,0 0-19 16,2 2-23-16,-1-3-20 0,1 3-21 0,0-2-18 0,-1 2-16 0,2 0-15 15,1-2-13-15,-3 2-12 0,3-1-8 0,1-1-8 0,-1 2-4 16,0 0-4-16,0 0-1 0,0 0-4 0,1 0 2 0,1 0 2 0,-1 0 1 15,-2 2 1-15,2-1 3 0,-2 1 2 0,2-2 2 0,-2 5 4 16,1-3 2-16,-3 1 2 0,3 1 1 0,-2-1 3 0,0 2 2 16,-2 2 3-16,0-2 1 0,0 1 1 0,0 0 3 0,0 2 1 0,-2-1 2 15,0 0 1-15,-2 0 0 0,1 2 1 0,0-1 0 0,-1-1 1 16,1 0-2-16,2 2-3 0,-3-1-4 0,1-1-4 0,0 1-4 16,0-3-4-16,1 2-5 0,0-2-5 0,0 2-6 0,2-2-6 0,0-1-2 15,2 2-4-15,-2-2-2 0,2-1 1 0,1 2 1 0,1-1 3 0,0-1 4 16,1 1 4-16,0 0 5 0,2-1 4 0,0 0 4 0,-1 0 5 15,3-1 7-15,-3 0 7 0,1 1 5 0,1 0 6 0,1-1 6 16,-5 3 5-16,4-3 3 0,-3 1 5 0,0 1 4 0,-2-1 2 0,0-1 6 16,0 0 3-16,-1-1 6 0,-1 1 3 0,-1 1 4 0,0-1 5 15,0-1 2-15,0 0 2 0,-3-1 2 0,2 3 1 0,-3-3-4 16,1 3-5-16,-3-1-7 0,-2-1-9 0,0 1-14 0,-2-1-17 0,-2 1-19 16,3-1-22-16,-4-1-30 0,-1 2-36 0,1-1-46 0,-1-1-54 15,1 0-67-15,0 0-74 0,2-1-69 0,0-1-70 0,0 1-31 0</inkml:trace>
  <inkml:trace contextRef="#ctx0" brushRef="#br0" timeOffset="294470.3484">21076 6135 515 0,'0'-3'649'0,"-1"1"11"0,1 0-47 15,-2-1-76-15,0 1-105 0,2 2-121 0,0 0-76 0,0 0-52 0,0 0-36 16,0 0-25-16,0 0-25 0,0 0-24 0,0 0-20 0,4 2-20 16,-3-2-13-16,1 3-15 0,1-3-10 0,1 4-9 0,-1-1-4 15,1 0-2-15,0 1-2 0,1 1 2 0,0 1-2 0,3 0-2 0,-2 0-2 16,0 1-1-16,-1-1-2 0,3 2-3 0,1 1-5 0,-2-1-7 16,-1-1-7-16,2 0-11 0,0 1-11 0,0-1-13 0,-2-1-15 0,2 2-15 15,-2-3-13-15,1 0-14 0,-1 0-15 0,-1 0-16 0,1 0-22 16,0-1-24-16,-1 1-30 0,-2-3-31 0,2 1-26 0,-2-1-22 15,2-1-13-15,-1-1-9 0,-4 0-6 0,1 0-5 0</inkml:trace>
  <inkml:trace contextRef="#ctx0" brushRef="#br0" timeOffset="294665.8259">21256 6145 209 0,'-1'-3'504'0,"-1"1"-19"0,0-1-60 0,2 1-80 0,-1 0-58 15,-1 1-48-15,2 1-38 0,0 0-31 0,0 0-25 0,0 0-22 0,0 0-22 16,-1 0-21-16,1 1-18 0,-2 1-17 0,0 1-12 0,1-1-9 15,-1 3-8-15,1-2-7 0,-3 2-5 0,0 1 0 0,-1 0-2 16,0 3 1-16,1-2 4 0,-1 3 3 0,-2-1 5 0,0 1 5 0,0 0 1 16,-1 2 1-16,-1 0-9 0,-2 0-13 0,1 0-21 0,1 0-26 0,-4 0-35 15,2 2-42-15,-1-2-53 0,2-1-57 0,-1 1-98 0,0 0-117 16,1-2-73-16,2 0-51 0,-1 1-26 0</inkml:trace>
  <inkml:trace contextRef="#ctx0" brushRef="#br0" timeOffset="294917.9876">21450 6121 228 0,'-3'-1'681'0,"3"-1"10"15,-3 0 10-15,3 2-72 0,0 0-115 0,0 0-118 0,0 0-120 16,0 0-78-16,0 0-56 0,0 0-38 0,0 0-25 0,0 4-20 0,0-3-16 15,0 3-13-15,3-1-15 0,-3 1-11 0,3-1-13 0,-3 2-8 16,0 0-4-16,2 3-1 0,-2-1 2 0,0 1 4 0,0-1 5 16,0 2-3-16,0-2-4 0,0 5-9 0,-2-3-10 0,2-1-12 0,-3 3-15 15,0-2-18-15,0 2-21 0,0-1-26 0,-2 0-32 0,2-1-38 16,-2 1-42-16,0 0-54 0,-1 0-59 0,2-2-81 0,-3 0-93 0,2 0-53 16,2-1-33-16,0-2-9 0</inkml:trace>
  <inkml:trace contextRef="#ctx0" brushRef="#br0" timeOffset="295232.334">21545 6212 201 0,'-3'-2'620'16,"0"2"3"-16,-1 0-45 0,2 0-66 0,0 0-112 0,1 0-137 16,-1 2-87-16,2-1-61 0,-1 1-39 0,-3-1-27 0,3 3-17 0,-1-1-16 15,0 0-9-15,-1 3-9 0,2-2-7 0,-3 4-6 0,0-1-2 16,1 1-1-16,0-1 0 0,-1 2-1 0,3-1-2 0,-2 1-3 15,1 0-3-15,0-1-2 0,1-1-2 0,-1 1-3 0,2-1-1 0,0 0-2 16,0 0-1-16,0-2-1 0,0 0 2 0,0-2 1 0,2 2 4 16,-1-3 3-16,-1 0 7 0,4-2 5 0,-3 3 5 0,2-3 6 0,1 0 7 15,-1-3 6-15,0 2 5 0,3 0 6 0,-3-2 6 0,2-2 5 16,-2 1 5-16,2 1 4 0,-2-2 4 0,1-2 3 0,1 2 0 16,-1-2-1-16,-3-1-2 0,1 0-1 0,-1 1-3 0,1-1-3 0,-2-2-5 15,2 3-3-15,-2-3-5 0,0 3-6 0,0-1-12 0,-2 1-12 0,2-1-19 16,-2 2-20-16,-1 0-27 0,2 0-29 0,-3 2-40 0,0 1-44 15,1 0-61-15,0 0-67 0,0 1-91 0,-1 0-105 0,3 2-52 16,1 0-28-16</inkml:trace>
  <inkml:trace contextRef="#ctx0" brushRef="#br0" timeOffset="295449.3371">21677 6278 236 0,'0'0'632'0,"0"0"1"0,0 0 2 0,0 0-104 0,3 0-154 15,0 0-106-15,5-3-82 0,-4 3-57 0,4 0-47 0,2-4-34 0,2 3-28 16,0-1-27-16,2 0-28 0,0-1-27 0,2 1-29 0,-2 2-27 16,3-2-27-16,-1-1-30 0,2 1-32 0,-2-1-41 0,-1 1-40 0,1-1-39 15,0 0-37-15,-3 0-57 0,1-1-64 0,-3 3-33 16</inkml:trace>
  <inkml:trace contextRef="#ctx0" brushRef="#br0" timeOffset="295652.4128">21833 6135 187 0,'-1'0'444'0,"-3"2"-56"0,3-1-70 0,-1 1-58 0,2 0-52 16,-1 1-36-16,1-3-27 0,-2 3-19 0,0 0-11 0,2 0-11 15,-1 0-12-15,-1 1-11 0,2 1-12 0,-2 1-10 0,2 0-9 0,-1 0-5 16,-1 1-5-16,2 2 0 0,-2-1-1 0,0 1-1 0,0 2-1 16,-1-1-7-16,2 1-9 0,-3 1-19 0,3-2-24 0,-1 4-38 15,-1-2-45-15,0 1-64 0,-1 1-74 0,1-2-101 0,2 2-110 0,-4 1-62 16,1-2-39-16,0 0-22 0</inkml:trace>
  <inkml:trace contextRef="#ctx0" brushRef="#br0" timeOffset="300165.4417">20665 6574 92 0,'1'-3'214'0,"-1"2"-15"0,2-3-15 0,-2 1-9 16,0 1-8-16,0 0-7 0,0 2-9 0,0 0-10 0,0 0-9 0,-2-1-13 15,2 1-12-15,0 0-10 0,-1 0-10 0,-1 0-10 0,1 1-9 16,1-1-9-16,-4 2-7 0,4-2-8 0,-2 0-7 0,0 2-8 16,2-2-6-16,-1 2-7 0,1-1-9 0,-2 3-3 0,-1-3-5 0,1 1-4 15,0 0 0-15,-1 1-2 0,2 1-1 0,-1 1 1 0,0-2 0 16,-1 4 2-16,2-1-1 0,-3 0 4 0,0 0 3 0,1 1 4 16,0-1 2-16,-1 2 2 0,1-1 0 0,2-1 2 0,-3 2-2 0,0-2-2 15,0 1 1-15,3-2 1 0,-2-1 0 0,1 2 0 0,1-3 1 16,-1 2 1-16,2-2-2 0,-1 0 1 0,1 0 0 0,0-2 1 0,0-1 1 15,0 0 3-15,1 0 1 0,-1 0 0 0,0 0 0 0,3 0 0 16,-1 0-1-16,1 0-2 0,-2-1-3 0,3 1-1 0,0-2-2 0,0 1-3 16,-1-2-2-16,2 1-4 0,-2 1-3 0,2-2-3 0,1 1-3 15,-2 0-3-15,3 1-2 0,-1 1-2 0,1-1-3 0,0-1 1 16,0 2-1-16,-3 0-1 0,3 0 2 0,0 0 0 0,-2 0 0 0,0 2 0 16,2-1 2-16,-3 2 3 0,1-1 1 0,-2 1 2 0,3 1 1 15,-3 1 2-15,1-1 2 0,-1 1 2 0,-1 0 4 0,-1 2 5 16,2 0 1-16,-3 0 4 0,0 1 1 0,0-2 2 0,0 3 0 0,-3-1 1 15,2-1 3-15,-3 1 1 0,1-1 1 0,-2 1 2 0,-1-1 2 16,2 0 0-16,-3-2 3 0,2 1-1 0,-3 0-3 0,-1 0-1 16,3-1-2-16,-2-2-3 0,0 1-7 0,-1-1-9 0,0-1-10 0,1-1-13 15,0 0-17-15,-1 1-20 0,1-2-20 0,-1 0-24 0,1-2-30 0,2 1-46 16,-2 1-55-16,1-1-77 0,2-2-90 0,-1 0-51 0,2 0-33 16</inkml:trace>
  <inkml:trace contextRef="#ctx0" brushRef="#br0" timeOffset="300363.8499">20636 6601 221 0,'0'-3'533'0,"-1"2"-65"16,-1-1-99-16,2 2-82 0,-1-3-74 0,1 3-43 0,0 0-28 16,0 0-19-16,0 0-11 0,0-2-16 0,1 2-15 0,-1 0-15 15,3-2-15-15,1 2-11 0,-1-1-12 0,0-1-10 0,5 2-10 0,0-3-12 16,0 1-8-16,1 0-14 0,4 2-14 0,0-4-14 0,-1 1-12 15,2 2-13-15,2-3-17 0,2 1-19 0,-1 1-22 0,0-1-31 0,2-1-34 16,-1 1-39-16,-1 2-40 0,-1 0-68 0,1-2-81 0,-4 3-42 16</inkml:trace>
  <inkml:trace contextRef="#ctx0" brushRef="#br0" timeOffset="301015.6387">20988 6607 181 0,'1'-1'564'0,"2"-1"-4"0,-2-1-81 16,1 3-117-16,-2-1-82 0,2-1-66 0,-1 2-39 0,-1-1-26 15,2-1-16-15,-2 2-10 0,0 0-13 0,0 0-17 0,0 0-14 0,0 0-16 16,0 0-13-16,0 0-10 0,0 0-9 0,0 3-7 0,-2-1-7 16,2-1-6-16,-1 2-5 0,-1-1-6 0,0 1-4 0,-2-1-1 15,3 2-2-15,-1-1-2 0,0 3 0 0,-1-2 1 0,2 2 0 0,-1 0 0 16,-1 2 1-16,0-1 2 0,-1 3 0 0,1-2 4 0,1 4 1 16,-3-1-1-16,1-1 0 0,1 0 0 0,2 2-1 0,-3-2-1 0,1 0-1 15,2-1-4-15,-1 0-2 0,0 0-4 0,2-1-3 0,0-3-3 16,0 3-3-16,0-1-3 0,0-3 0 0,2-1 2 0,0 0 2 0,1-1-2 15,2 0-3-15,-2 1-2 0,2-3-5 0,2 0-5 0,1-3-5 16,0 1-6-16,4 2-5 0,0-3-4 0,-1-2-7 0,1 1-5 16,1 0-6-16,1 1-9 0,1-2-7 0,-1 0-7 0,-2 0-5 0,1 1-2 15,0-1 2-15,-2 1 1 0,1 1 5 0,0-2 6 0,-4 2 6 16,1-1 6-16,-3 1 11 0,2 0 13 0,-5 1 11 0,2-1 10 16,-2 1 12-16,-1 2 14 0,0-2 13 0,-2 2 12 0,0-3 10 0,-2 1 7 15,0 1 7-15,1-1 5 0,-1 0 3 0,-1-1 3 0,0 2 2 16,0-2 2-16,-1 0 4 0,-1 0 5 0,1-1 3 0,-1 2 1 0,1-1 3 15,0-1 0-15,0 1 3 0,0 0 5 0,-1 0 4 0,2 0 4 16,-3-1 6-16,2 2 3 0,0-1 3 0,1 0-1 0,1 1-3 0,-1-1 0 16,2 2-4-16,-3-1-4 0,3 2-4 0,-1 0-4 0,1-3-8 15,1 3-9-15,0 0-11 0,0 0-9 0,0 0-10 0,0 0-9 16,0 0-11-16,0 0-10 0,0 0-8 0,0 0-6 0,0 3-5 0,-3-1-3 16,1 1-1-16,2 1-1 0,-1-1 2 0,-1 3 1 0,1-1 1 15,-1 1 3-15,0 1 5 0,-1 0 3 0,0 1 6 0,0 1 5 16,-2 1 4-16,2 0 4 0,-3 0 0 0,3 1 0 0,-2-1-4 0,1 0-6 15,0 2-9-15,0 0-10 0,0-1-15 0,-1-1-17 0,2 1-21 0,0 0-24 16,0-3-32-16,-1 4-37 0,1-5-49 0,2 0-60 0,1 2-84 16,0-3-99-16,0 0-61 0,0-1-46 0,1-1-16 0</inkml:trace>
  <inkml:trace contextRef="#ctx0" brushRef="#br0" timeOffset="301466.7916">21338 6621 381 0,'-3'-3'618'0,"1"1"5"16,-1 1-79-16,3-1-120 0,-1-1-102 0,1 3-92 0,0-1-66 0,1-1-49 16,1 2-34-16,-1-1-24 0,3-1-20 0,-1 2-17 0,0-1-14 15,2-1-13-15,0 2-10 0,2-1-8 0,0-1-8 0,-1 2-5 16,2-1-4-16,1-1-1 0,-1 2 3 0,0 0 2 0,-1 0 4 0,0 0 5 15,-2 0 4-15,2 0 5 0,-4 0 3 0,0 0 3 0,0 0 2 16,-1 2-1-16,-1-1 2 0,-1 1 1 0,0-1 1 0,0 2 1 0,0-1 1 16,-1 1 2-16,-1-1 0 0,1 2 2 0,-1-1 4 0,0 1 2 15,-1 0 3-15,0 1 2 0,0 0 1 0,0 0 1 0,-2 0 1 0,0 2 2 16,1-2-1-16,0 2 0 0,0-2 0 0,-1 1-3 0,2 0-1 16,-1-2-3-16,3 1-1 0,-1 0-6 0,-1 1-2 0,3-4-4 15,0 3-3-15,0-3-3 0,0 3-3 0,3-1-1 0,-1-3-1 0,1 2 0 16,0 1 0-16,0-2 0 0,4 1 0 0,-2 1 1 0,2-3 0 15,0 1 2-15,-1 0 1 0,0 1 1 0,2 0 3 0,2 0 0 0,-6 0 4 16,3 0 1-16,-1 0 3 0,-1 0 0 0,1-1 3 0,-3 1 1 16,2 0 2-16,-2 0 0 0,0 1 2 0,-1-1 2 0,-2 2 4 15,0-3 2-15,0 3 3 0,0-2 4 0,-2 1 3 0,-1 1 2 0,0-2 2 16,-2 2 0-16,0-3 0 0,0 3-1 0,-4-2-5 0,3 2-9 16,-2-1-11-16,-3-1-13 0,3 2-16 0,-1-2-21 0,-1 0-24 0,1 0-28 15,-1-2-31-15,-1 1-30 0,3-1-40 0,4-1-47 0,-3 0-77 16,4 0-95-16,-2 0-59 0,1-1-43 0</inkml:trace>
  <inkml:trace contextRef="#ctx0" brushRef="#br0" timeOffset="301782.4318">21580 6662 319 0,'3'-4'585'0,"-1"3"-56"16,0-1-89-16,-1 0-94 0,2-1-93 0,1 2-57 0,0-2-37 0,1 2-27 15,-2-1-19-15,2 0-19 0,0-1-16 0,1 1-16 0,1 2-16 16,0 0-14-16,-1-2-16 0,1 2-11 0,-1 0-12 0,2 0-4 0,-2 0-4 16,1 0 0-16,-3 2-1 0,1-2-1 0,1 2 1 0,-3 1 0 15,1 2 2-15,-1-2 1 0,-2 3 2 0,1-1 2 0,0 0 2 0,-2 2 4 16,-2 0 4-16,0 0 1 0,-1 3 3 0,-2-3 1 0,1 3 0 16,-4 1 1-16,2 0 0 0,-4-1 0 0,-1 2 0 0,3-1 0 15,-1-1 0-15,0 0 0 0,-3 1-1 0,4-2 2 0,2 0-1 0,-3 0 0 16,2 0-2-16,-1-3 1 0,3 2 0 0,2-4 0 0,0 2 2 15,-1-4 1-15,2 3 1 0,0-1 1 0,2-3-1 0,0 2 2 16,0-2 2-16,4 2 2 0,-3-3 4 0,3 0 1 0,1 0 3 0,3 0-3 16,-1 0-5-16,3-3-12 0,0 2-15 0,1-2-22 0,7 2-25 15,-4-3-36-15,3-1-38 0,4 3-66 0,-4-3-77 0,5 1-104 0,0-2-117 16,1 0-62-16,-1 0-35 0,1-1-14 0</inkml:trace>
  <inkml:trace contextRef="#ctx0" brushRef="#br0" timeOffset="302649.1737">22263 6253 162 0,'-1'-2'483'0,"-3"1"-57"16,3 0-84-16,-1 1-62 0,1-2-50 0,-1 1-35 0,0 1-27 0,2-2-21 15,-1 1-14-15,-1 1-13 0,1-2-10 0,1 2-8 0,0 0-9 16,0 0-9-16,0 0-6 0,0 0-8 0,0 0-8 0,0 0-6 16,0 0-4-16,0 0-4 0,0 0-2 0,0 0-2 0,0 0-2 0,0 0-4 15,0 0-4-15,3 0-5 0,-2 0-6 0,3 0-3 0,-3-1-7 16,2 1-4-16,2-2-6 0,-1 0-4 0,1 2-4 0,2-1-4 15,-1 1-5-15,1 0-3 0,0-1-2 0,1 1-2 0,-1 0-2 0,1 0 0 16,-2 0-2-16,0 0 1 0,0 1 0 0,-1-1 0 0,0 1 0 16,-2 3 1-16,2-3-1 0,-2 2 0 0,-2 0 2 0,1 1 1 15,0-1 0-15,-2 2 3 0,-2-1 3 0,0 3 1 0,-1-2 4 0,-3 2 1 16,1-1 2-16,1 1 2 0,-6 2 1 0,1-2 2 0,-1 3 2 16,1-2 2-16,-4 1 2 0,0-1 0 0,4 1 3 0,-4 1 1 0,1-3 0 15,1 0-2-15,1 0 1 0,2 0 0 0,2-1 0 0,-3-2-1 16,4 1 3-16,2-2 0 0,-1-1 1 0,3 1-1 0,-1 1 2 15,2-3-2-15,2 1 1 0,-1 0-1 0,3-2 0 0,0 0-5 0,4 0-5 16,0 0-11-16,2 0-14 0,3 0-19 0,2 0-23 0,2 0-35 16,-1-4-42-16,6 3-69 0,-1-3-79 0,1 1-97 0,2 1-106 0,-1-1-55 15,-1-2-31-15</inkml:trace>
  <inkml:trace contextRef="#ctx0" brushRef="#br0" timeOffset="303169.6819">22671 6526 392 0,'1'-3'643'0,"-1"0"10"0,2 3-76 0,0-3-120 15,-2 1-95-15,1 2-79 0,-1 0-57 0,0 0-41 0,0 0-35 0,0 0-31 16,0 0-24-16,2 2-23 0,-1-2-18 0,-1 3-17 0,2 0-16 16,0 0-12-16,-1 2-13 0,-1-1-12 0,2 4-11 0,-1-1-12 0,-1 1-13 15,0 0-11-15,-1 4-11 0,-2 0-12 0,-1-1-22 0,-2 3-28 0,-4 0-37 16,0 2-42-16,-5-1-71 0,-2 1-86 0,-1 2-89 0,-5-1-94 16,-3 0-42-16,1 0-19 0</inkml:trace>
  <inkml:trace contextRef="#ctx0" brushRef="#br0" timeOffset="304883.7577">23042 6590 349 0,'0'0'540'0,"0"0"-69"16,0 0-108-16,0 0-79 0,0 0-66 0,0 0-43 0,0 0-30 15,0 0-17-15,-1 0-13 0,1 0-9 0,-2 2-11 0,0-2-12 16,2 0-13-16,0 3-13 0,-1-3-13 0,-1 0-11 0,2 2-11 0,-1-1-7 15,1-1-9-15,0 0-4 0,-2 2-7 0,0-1-3 0,2 2-2 16,-1-1-2-16,-1-1-2 0,2 2 1 0,-2 0-2 0,2 0 2 16,-2 2 0-16,0-2 2 0,-1 1 2 0,2 1 2 0,-1-2 4 0,0 2 4 15,1 0 1-15,-3 2 3 0,4-3 0 0,-1 1 1 0,-1-2-2 16,2 2 2-16,-1 0 0 0,-1-1 0 0,0-1 1 0,2 0-1 16,0-2-1-16,0 1 1 0,0 0 0 0,0-2-2 0,0 0 0 0,0 1-2 15,2 1-1-15,0-2-2 0,-2 0-1 0,1 0-2 0,2 0 0 0,-1 0-2 16,1 0 0-16,1 0 0 0,0 0-2 0,2 0-2 0,-1 0-3 15,1 0-2-15,1 0-2 0,1 0-2 0,1 0-3 0,-1 0 0 16,2 0-2-16,0 0 0 0,0 0-1 0,1 0-1 0,0 1-2 0,-1 1-1 16,1-2 2-16,-2 3 2 0,1-2 0 0,-1 2 2 0,1 0 2 15,-2 0 2-15,0-1 2 0,-3 3 2 0,2-1 1 0,-2 0 0 16,0 2 3-16,-1-1 1 0,0 0 1 0,-1 2 2 0,-1 0 4 0,-1-1 3 16,-1 2 2-16,0 1 2 0,-1-2 4 0,-1 0 4 0,-1 1 2 15,-2 0 3-15,2 0 3 0,-4-1 2 0,0 0 1 0,-1-1 2 16,0 2 1-16,-2-2-2 0,-1-2-4 0,0 2-6 0,-1-2-6 0,-3-1-9 15,4 2-11-15,-1-2-14 0,-3-2-16 0,1 2-22 0,1-3-26 0,1 0-28 16,-1 0-29-16,0 0-54 0,3-3-62 0,-2 1-79 0,2-1-86 16,0-2-55-16,2 1-37 0</inkml:trace>
  <inkml:trace contextRef="#ctx0" brushRef="#br0" timeOffset="305097.1289">23115 6558 43 0,'0'0'566'0,"0"0"-32"0,0 0-53 16,3-2-88-16,-2 2-109 0,-1 0-70 0,4 0-52 0,-3 0-34 15,3 0-22-15,0 0-17 0,1-2-14 0,0 2-13 0,3-1-12 0,-2 1-12 16,2 0-11-16,2 0-9 0,0-2-9 0,0 2-6 0,1-1-5 16,2 0-6-16,0 1-4 0,0-2-5 0,0 2-4 0,1-1-5 0,-1 1-6 15,-2-2-6-15,3 1-7 0,-2 1-9 0,-2-2-9 0,0 1-12 16,-2 1-13-16,-2 0-19 0,2 0-21 0,-5 0-38 0,0 0-43 15,-3 0-32-15,0 0-26 0,0 0-66 0,0 0-85 0,-1 3-50 0</inkml:trace>
  <inkml:trace contextRef="#ctx0" brushRef="#br0" timeOffset="305615.0836">23540 6546 402 0,'3'-3'483'0,"-1"0"-71"0,-2-1-79 0,0 3-84 0,0-2-48 16,0 3-36-16,0 0-22 0,0 0-19 0,0 0-13 0,0 0-10 16,0 0-12-16,0 0-12 0,0 0-15 0,0 0-14 0,0 0-13 0,0 0-13 15,0 0-10-15,0 0-11 0,0 2-6 0,-2-1-4 0,-1 0-1 16,0 1-1-16,2 1-2 0,-3 0 1 0,0 2 1 0,0-3 0 15,0 3 2-15,-1 0 1 0,-3 4 1 0,0-1 1 0,2-1 3 0,-4 0 4 16,-1 2 2-16,3 0 2 0,-1 0-1 0,-2 0 2 0,1 1 0 16,2-2-1-16,-1 1 1 0,1 1-2 0,0-2 0 0,2 0-1 0,-2-1 1 15,3 1-2-15,0-2-1 0,2-2-2 0,2 1 0 0,-3-1-2 16,4 1 2-16,0-4 2 0,0 2 2 0,0 1 0 0,4-2 2 16,-3 0 0-16,4-1 1 0,2 1-2 0,0 0 1 0,1-1-3 0,2-1-4 15,0 2-5-15,3-2-6 0,0 0-10 0,1 0-12 0,1 0-17 16,2 0-15-16,-3 0-20 0,2-2-16 0,0 2-18 0,1-1-20 15,-3-1-24-15,4 2-21 0,-3-2-25 0,0 1-20 0,0 1-24 0,0-2-14 16,-6 2-12-16,4 0-11 0,-4 0-10 0</inkml:trace>
  <inkml:trace contextRef="#ctx0" brushRef="#br0" timeOffset="305810.0258">23649 6624 31 0,'0'-5'406'0,"-1"1"-62"16,1-1-43-16,-2 2-36 0,0 0-22 0,2 0-18 0,-1 2-12 15,-1-1-9-15,2 2-14 0,0 0-14 0,0 0-16 0,0 0-19 0,0 0-20 16,0 0-18-16,0 0-20 0,0 2-20 0,-1-1-17 0,1 1-15 16,-2-1-13-16,0 2-11 0,2 0-9 0,-3 2-7 0,1-1-3 0,0 2-2 15,-1 0 1-15,-1 1 1 0,1 3 7 0,-2-1 5 0,2 1 3 16,-2 2 0-16,2 0-6 0,-3 0-12 0,1 1-21 0,1 1-24 0,-3-2-39 16,2 3-45-16,-1-1-50 0,2-1-52 0,0 1-86 0,1-2-103 15,2 1-66-15,-3-1-48 0,4-1-24 0</inkml:trace>
  <inkml:trace contextRef="#ctx0" brushRef="#br0" timeOffset="306281.9739">23782 6624 176 0,'3'-5'595'15,"-1"1"8"-15,-1 0-80 0,1 0-124 0,-1 1-98 0,3 0-83 0,-1 0-54 16,2 0-44-16,-1 0-27 0,0 1-22 0,2 0-16 0,-2 1-14 16,1-1-18-16,2 0-17 0,-1 1-14 0,2 1-11 0,-4 0-8 15,1 0-4-15,2 0-4 0,-2 0-2 0,-2 0-3 0,3 1-1 0,-3 1-1 16,0-2 4-16,0 3 3 0,-1-1 3 0,-1-2 3 0,3 5 4 0,-4-3 2 16,0 1 1-16,0 1 3 0,0-1 1 0,0 3 2 0,-4-1 3 15,4-1 3-15,-3 0 5 0,2 3 3 0,-1-2 2 0,0 2 1 16,-1-3 1-16,-1 2 0 0,1 1-2 0,0-2-2 0,-1 0 4 0,3-1-2 15,-3 2 1-15,3-2-1 0,-1 0 0 0,1 0-1 0,-3 1-1 16,3-2 1-16,-1-2-2 0,2 2 0 0,-1 0-3 0,-2-1 0 16,3 0 0-16,0 0-1 0,0-2-1 0,0 1-1 0,3 1 0 0,-2 0-1 15,-1-2-1-15,3 1-1 0,-1-1 1 0,0 2-1 0,1-1-1 16,0 3 2-16,0-4-1 0,1 2 0 0,-1 0 0 0,3 1 0 0,-3 0 0 16,2-1 1-16,-2 3 0 0,2-2 1 0,0 2 1 0,-2-1 0 15,3 2 1-15,-3-1 0 0,2-1 0 0,-4 2 1 0,3 0 3 16,-3-2 2-16,2 3 3 0,-1-2 3 0,0 0 4 0,-2 0 3 0,0 0 4 15,0 0 3-15,0 0 3 0,0-1 4 0,-2-1 4 0,0 1 5 16,-1 0 4-16,2-1 2 0,-3 0 0 0,-1-2-4 0,2 1-6 0,-3 1-11 16,0-3-14-16,-1 1-16 0,-1-1-18 0,1 0-25 0,1 0-27 15,-3 0-35-15,3 0-36 0,-3-1-56 0,3-1-67 0,1 1-81 16,0-2-93-16,2 0-54 0,-2 0-34 0</inkml:trace>
  <inkml:trace contextRef="#ctx0" brushRef="#br0" timeOffset="306681.9288">24063 6631 454 0,'0'-2'617'0,"0"2"-46"0,0 0-76 0,0 0-91 0,0 0-101 16,0 0-60-16,0 0-40 0,0-1-26 0,2 1-21 0,-1-2-16 15,1 2-18-15,1 0-17 0,0 0-20 0,1-1-16 0,-1 1-18 0,0-1-14 16,5 1-12-16,-4 0-11 0,1 0-7 0,3 0-8 0,0 0-7 0,0 0-4 16,0 0-5-16,-2 0-4 0,2 0-1 0,0 0-3 0,0 0-2 15,-2 1-2-15,-1 0-4 0,3 1-4 0,-3-1-4 0,-2 3-3 16,2-1-2-16,-4 1-3 0,2 1 1 0,1-1-1 0,-3 2 1 16,-1 2 0-16,-1-1 0 0,-3-1 2 0,1 3 2 0,-2 0 4 0,1 0 5 15,-6 1 6-15,2 0 5 0,0 0 5 0,-1 2 3 0,-4-3 2 16,4 0-1-16,-1 2 2 0,-2-2 1 0,2-1 2 0,0 0 1 0,1 0 0 15,3-2 2-15,-2 1 3 0,3-1 1 0,-1-1 1 0,1-1 5 16,4 1 2-16,-3-2 5 0,4 0 5 0,-1 0 5 0,1-2 6 16,1 1 7-16,1-1 5 0,1-1 5 0,1 1 2 0,1 1 1 0,2-2-4 15,1 0-8-15,2 0-9 0,0 0-12 0,2-2-22 0,3 1-23 0,0 0-31 16,0-1-35-16,1 1-54 0,3-2-63 0,0 0-73 0,0-2-81 16,0 2-84-16,0-3-88 0,0 2-43 0,-1-1-19 0</inkml:trace>
  <inkml:trace contextRef="#ctx0" brushRef="#br0" timeOffset="306931.7161">24460 6588 406 0,'-2'0'629'0,"2"-1"-21"0,0 1-36 15,0 0-95-15,0 0-123 0,0 0-76 0,-1 0-55 0,-1 0-38 16,2 0-27-16,0 1-24 0,-1-1-20 0,1 0-18 0,0 2-18 0,0-2-18 15,0 2-13-15,0 1-13 0,0-3-8 0,0 3-7 0,0 0-5 16,0 0-3-16,0 0-2 0,0 1-2 0,0 1-1 0,0 1 0 16,0 0 2-16,0 0 1 0,0 1 2 0,0 2 5 0,0 1 4 0,-3 0 1 15,1-1-4-15,2 3-11 0,-1 0-14 0,1 0-24 0,-2 1-30 0,0-1-46 16,1 4-56-16,-1-1-92 0,1 0-106 0,-3-1-112 0,1 1-111 16,0 2-58-16,0-2-34 0,-2-1-15 0</inkml:trace>
  <inkml:trace contextRef="#ctx0" brushRef="#br0" timeOffset="309648.6392">32499 3435 86 0,'-7'-8'131'0,"0"-1"-36"0,1 1-9 0,-1 1 2 0,0 0 0 16,-1-1 2-16,0 1-3 0,1 1-6 0,1-2-13 0,-3 2-19 0,1 0-11 16,0 1-7-16,-1-2-5 0,0 2-2 0,0 1 1 0,1 1 0 0,-5-2 1 15,4 0-2-15,-3 3 3 0,2 1 2 0,-5-3 2 0,3 3 5 16,-1 0 6-16,-2 1 5 0,2 0 2 0,-4 0 3 0,0 1 2 0,0 0 2 0,1 3 1 15,-3-1-2-15,1 2-2 0,-2 0-5 0,2 2-4 0,-4-2-4 16,2 4-4-16,0-1-4 0,0-1-4 0,-1 4-5 0,-1-1-3 0,1 0-1 16,-1 2-1-16,0 1 0 0,0 0-1 0,-2 1 0 0,3 0 0 0,-1 3-2 15,0-2 0-15,1 2-3 0,-1 1-2 0,4-1-2 0,-2 2-3 0,2 0-3 16,-3 1 0-16,7 0 1 0,-3 2-2 0,1 0 0 0,0 1 0 0,3 0-2 16,-1 0 1-16,1 1 1 0,4 1 1 0,-4 1 2 0,4 0 0 0,1 1 2 15,0-2 0-15,2 4 5 0,1-2 0 0,2 0 0 0,-1 1-1 0,4 1-2 16,0-2-1-16,0 2 0 0,4-3-1 0,-1 3 1 0,2 1 1 15,0-2 2-15,4 2 1 0,-1-3 4 0,1 1 1 0,2-1-1 0,0 1 3 16,1-1 3-16,3-3 1 0,0 0 1 0,0 0 3 0,3-3 2 0,-3 0-1 16,6-2-4-16,-4-2-4 0,4-1-3 0,1 0-3 0,-1-3-3 0,1-3 0 15,1 1 1-15,2-2-1 0,0-2-1 0,1-1 1 0,1-1 3 16,0-3 0-16,1 1 0 0,1-6 0 0,-1 3 4 0,2-4 2 0,2-2 1 16,-2-1-3-16,2-4-6 0,-2-1-5 0,1-1-7 0,1-2 0 0,0-2 0 15,-1-2 2-15,-1-2 1 0,0 0 3 0,-1-3 2 0,-3-1 4 0,1 2 2 16,-2-4 5-16,0 1 5 0,-3 1 5 0,-2-2 8 0,-2 0 9 0,0-1 8 15,-3 0 1-15,-1 1-2 0,-1-2-1 0,-3 1-3 0,-1 0 0 0,-1-1-4 16,-4 1-5-16,0-2-4 0,-2 0-6 0,-2 0-6 0,-2 0-11 0,-2 0-11 16,0 1-20-16,-4-2-24 0,-1 3-25 0,-4-1-27 0,-2-1-35 0,-4 2-41 15,-4-1-65-15,-1 2-74 0,-9 0-87 0,-2 0-91 0,-5 4-52 0,-3-4-33 16</inkml:trace>
  <inkml:trace contextRef="#ctx0" brushRef="#br0" timeOffset="318151.2477">10795 6957 97 0,'-1'0'130'0,"1"0"-2"0,0 0-2 0,0 0-3 0,0 0-3 16,0-1-3-16,0 1-3 0,-2 0-4 0,2 0-5 0,0 0-6 15,0 0-5-15,0 0-5 0,0 0-7 0,0 0-7 0,0 0-5 16,0 0-6-16,0-3-5 0,0 3-5 0,0 0-5 0,0 0-4 16,0 0-4-16,0 0-6 0,0 0-3 0,0 0-4 0,0 0-2 0,0 0-3 15,0 0-4-15,0 0-1 0,0 0-2 0,0 0-3 0,0 0 0 16,0 0-3-16,0 0-1 0,0 0-1 0,0 0-1 0,0 0 1 0,0 0 0 16,0 0 0-16,0 0-1 0,0 0-2 0,0 0 1 0,0 0-1 15,0 0-2-15,0 0 0 0,0 0 0 0,0 0-2 0,2-3 0 16,-2 3-2-16,0 0-4 0,0 0-4 0,0 0-2 0,1-1-3 0,-1 1-1 15,0 0-3-15,2-1-3 0,-1 1-2 0,1-2-11 0,0 2-13 0,1 0-9 16,0-1-7-16,0 1-7 0,2 0-8 0,0-2-5 0,2 2-5 16,1-2-7-16,-1 2-11 0,1 0-9 0,1 0-9 0,1 0-7 15,-1 0-7-15,2 2 3 0,-3 0 6 0,3-2 2 0,-2 1 1 0,1-1 0 16,0 3 1-16,0-2 4 0</inkml:trace>
  <inkml:trace contextRef="#ctx0" brushRef="#br0" timeOffset="318548.908">11031 6967 20 0,'0'0'122'0,"0"0"4"16,0 0 2-16,0 0-4 0,0 0-3 0,0 0-6 0,0 0-9 16,0 0-5-16,0 0-11 0,0 0-12 0,0 0-8 0,0-2-8 0,-1 2-8 15,-1 0-8-15,2 0-8 0,0-2-5 0,0 2-6 0,-2 0-5 0,2-1-4 16,0-1-4-16,-1 2-4 0,-1-2-3 0,2 1-4 0,0 1-2 16,0-1-4-16,-2 1-2 0,2-3 0 0,-1 3-1 0,-1 0 1 15,2-3-1-15,-1 2-1 0,-1 1 0 0,2-1 0 0,-2-1-1 0,2 2-1 16,-1 0 1-16,1 0 0 0,-2-1 1 0,2 1 2 0,0 0 1 15,0 0 1-15,-1-2-1 0,1 2 2 0,-2-2 0 0,2 2 0 16,0 0 1-16,0 0-1 0,0 0 2 0,0 0 0 0,0 0-1 16,0 0 0-16,0 0 0 0,0 0 0 0,0 0 2 0,0 0-1 0,0 0-1 15,0 0 1-15,0 0 0 0,0 0-1 0,0 0 0 0,0 0-2 0,0 0 2 16,0 0 0-16,0 0 0 0,0 0 0 0,0 0-1 0,0 0-1 16,0 0-1-16,0 0-2 0,0 0 0 0,0 0-1 0,0 0 1 0,0 0 1 15,0 0-1-15,0 0 0 0,0 0 2 0,0 0-2 0,0 0 1 16,0 0-1-16,0 0 1 0,0 0 2 0,0 0 0 0,0 0 2 0,0 0 1 15,0 0 1-15,0 0 0 0,0 0-1 0,0 0-1 0,0 0 0 16,0 0 1-16,0 0 0 0,0 0-2 0,0 0 1 0,0 0-1 16,0 0 0-16,0 0 1 0,0 0-3 0,0 0 0 0,0-1-4 15,0 1-6-15,0 0-4 0,0 0-3 0,-2-2-5 0,2 2-5 0,0 0-5 16,0-2-5-16,0 2-7 0,0 0-10 0,0 0-12 0,0 0-17 16,0 0-20-16,0 0-22 0,0 0-21 0,0 0-19 0,0 0-51 0</inkml:trace>
  <inkml:trace contextRef="#ctx0" brushRef="#br0" timeOffset="321578.0906">15959 6606 19 0,'0'0'112'15,"0"0"-4"-15,0 0-2 0,0 0-6 0,0-2-7 0,0 2-8 16,2-1-9-16,-1-1-6 0,-1 2-7 0,2-1-8 0,0-1-5 0,-1 2-11 16,2-1-9-16,-1-1-9 0,1 2-9 0,2-3-13 0,-1 3-16 15,3-2-18-15,-1 2-19 0,1 0-19 0,1-2-20 0,1 2-21 0,2-1-19 16,1-1-16-16,0 2-17 0,1 0-22 0</inkml:trace>
  <inkml:trace contextRef="#ctx0" brushRef="#br0" timeOffset="335347.6915">24754 6921 156 0,'-3'-3'530'0,"3"0"-48"0,-1 0-73 0,1 1-86 0,-2-1-92 0,0 2-48 15,2-1-29-15,-1-1-15 0,1 3-8 0,0 0-7 0,0-1-6 16,0 1-8-16,0 0-9 0,0 0-6 0,0 0-8 0,1-2-3 16,-1 2-4-16,2-1-5 0,0-1-3 0,-2 2-3 0,1 0-4 0,-1-3-3 15,2 3-4-15,-1-2-4 0,4 0-4 0,-4 1-6 0,2-3-5 16,1 1-6-16,1 1-8 0,1-3-4 0,3 2-8 0,-1-4-6 0,2 3-9 16,4-3-10-16,0 1-8 0,3-2-14 0,3-1-13 0,3 0-17 15,4 1-18-15,1-1-17 0,6-3-17 0,2 2-23 0,2 0-27 0,6-2-25 16,1 0-26-16,2 0-42 0,1 1-48 0,4-2-60 0,0 1-61 15,1-2-56-15,1 1-52 0,-2-2-19 0</inkml:trace>
  <inkml:trace contextRef="#ctx0" brushRef="#br0" timeOffset="357746.3074">17763 10125 20 0,'0'-10'523'0,"-2"1"-49"0,-1 1-75 0,2 0-63 0,-3 1-56 15,1-1-40-15,0 1-32 0,-3-1-19 0,3 1-13 0,0 1-9 16,-2-1-4-16,2 2-6 0,-2 1-10 0,0-3-11 0,2 4-12 15,-2-2-14-15,2 3-13 0,2 0-15 0,-3 1-13 0,1-1-11 0,0 2-9 16,0 0-8-16,-1 0-5 0,0 0-4 0,-2 3-4 0,-1 0-1 16,2 1-1-16,-3 3 0 0,-1 0-2 0,1 0 3 0,-1 5 3 0,-5-1 1 15,2 1 1-15,1 2 1 0,-3 3 2 0,1-1 1 0,1 0-1 16,1 2-1-16,-1 2-1 0,0 1-3 0,4-2-3 0,0 2-3 16,1-2-3-16,-1 3-4 0,3-1-4 0,1-1-1 0,1 1-3 0,2-1-3 15,1 0-1-15,1-2-3 0,2-1-2 0,2 3-3 0,2-5-5 16,2 0-5-16,0 0-3 0,1-2-7 0,2 1-4 0,1-2-3 0,0-3-4 15,1 0-2-15,2-3-5 0,1-1-1 0,1-2-3 0,-1-1-3 16,0-2 0-16,1-2 1 0,1-1 2 0,0-2 3 0,-2-1 5 16,0-3 4-16,1-1 6 0,-2-3 4 0,-2 1 3 0,0-5 2 0,-1 2 3 15,-1-3 4-15,-4-2 3 0,2-2 3 0,-3 2 6 0,-2-1 4 16,-1-1 5-16,-3-1 4 0,-1 2 4 0,-1-1 4 0,-1-1 5 0,-2 4 3 16,1-1 2-16,-4 3 1 0,1 0 0 0,-1 2 0 0,-2 0-3 15,1 4-4-15,2-2-3 0,-2 2-9 0,-3 1-7 0,3 3-15 0,0 0-18 16,1 1-21-16,-2 3-24 0,3 0-26 0,-1 2-29 0,2 1-32 15,2 2-37-15,-1 0-39 0,2 4-40 0,1-1-60 0,1 2-70 16,1 0-81-16,1 1-87 0,2 1-40 0,-1 1-14 0</inkml:trace>
  <inkml:trace contextRef="#ctx0" brushRef="#br0" timeOffset="357975.3093">18255 10418 436 0,'1'4'591'0,"4"1"-11"0,-4-2-20 15,1 2-104-15,-1-2-147 0,-1 0-82 0,2 2-54 0,0-2-30 16,-1 3-21-16,-1-2-8 0,2 1-5 0,-1 0-7 0,-1 2-5 16,2 0-10-16,-2 0-13 0,0 3-11 0,0 0-13 0,0-4-12 15,0 4-12-15,0 0-15 0,-2 0-16 0,1 0-16 0,-1 2-18 0,-1 0-23 16,0-1-25-16,0-1-34 0,-2 3-38 0,0-3-48 0,2 2-51 15,0-1-91-15,0-1-114 0,0-1-77 0,-1 2-62 0,1-4-23 0,2 1-9 16</inkml:trace>
  <inkml:trace contextRef="#ctx0" brushRef="#br0" timeOffset="358380.5653">18689 10084 434 0,'2'-10'625'0,"-2"1"-39"0,1 0-44 0,-1 0-117 15,3 0-153-15,1 2-84 0,-3-1-53 0,1 0-30 0,-1 2-19 0,1 0-8 16,1 2-5-16,-1-1-2 0,0 2-1 0,-1-1-3 0,-1 2-4 15,3-2-8-15,-2 3-6 0,-1-1-8 0,2 1-6 0,-2 1-3 16,0 0-4-16,0 0 0 0,0 0 1 0,2 1 6 0,-2 1 8 0,1-1 6 16,-1 3 7-16,0-1 6 0,0 2 4 0,0 1 2 0,0 1 3 0,0 2 3 15,0 2 4-15,-1 1 4 0,1 0 5 0,-2 3-1 0,0 0 1 16,1 1-6-16,-2 1-8 0,2 2-5 0,-3 0-7 0,1 1-3 16,1-1-5-16,-1 4-4 0,2-2-4 0,-3 1-4 0,1-1-6 0,2-1-5 15,-1 1-5-15,0 1-4 0,-2-2-3 0,3 1-3 0,-1-1-6 0,0-1-12 16,2-1-11-16,-1 0-18 0,-1-1-17 0,2-2-22 15,0 0-21-15,0-2-25 0,0 1-27 0,0-4-39 0,0 1-40 0,0-1-54 16,0-3-58-16,3 2-99 0,-1-4-116 0,0 0-75 0,2-2-55 16,-1-2-18-16,0-1-3 0</inkml:trace>
  <inkml:trace contextRef="#ctx0" brushRef="#br0" timeOffset="359650.1688">19269 10519 554 0,'0'0'557'16,"2"-1"-64"-16,-1-1-99 0,1 2-76 0,0-1-63 0,-2-1-39 16,1 2-26-16,2-1-16 0,-1-1-12 0,1 2-9 0,0 0-9 0,-1 0-10 15,2 0-10-15,0 0-9 0,0 0-10 0,0 2-11 0,0-1-10 16,0 2-10-16,0 0-10 0,2-1-9 0,-1 2-8 0,0 1-6 15,-2 1-7-15,2 0-5 0,-2 0-3 0,2 1-4 0,-1 2-2 0,-2 2-6 16,0-1-7-16,-2 1-11 0,0 1-10 0,-2-1-14 0,-1 3-14 16,-1 1-18-16,-3 0-20 0,2 0-24 0,-3 0-28 0,-3 0-34 0,0 2-40 15,2-2-53-15,-4 0-59 0,0-2-93 0,-1 0-110 0,2 2-64 16,-1-1-40-16,-4-5-15 0</inkml:trace>
  <inkml:trace contextRef="#ctx0" brushRef="#br0" timeOffset="360647.0263">17570 10812 131 0,'2'-2'461'0,"-1"-3"-70"15,2 3-103-15,1-1-73 0,-1 0-58 0,2-1-33 0,1 1-19 16,-3 2-9-16,2-2-1 0,-1 2-1 0,1-1 1 0,0 0-3 0,3 1-2 15,0 1-4-15,-4 0-5 0,3 0-7 0,-1 1-8 0,0 1-6 16,1 1-7-16,-1-1-3 0,1 0-1 0,-1 1-2 0,0 2-1 16,-1 0 0-16,-1-1 1 0,1 2 0 0,0 0-2 0,3-1-2 0,-4 2-1 15,1-1-4-15,0 1-2 0,2 0-2 0,-3 3-4 0,2-3-1 16,-1 3-4-16,0-3-1 0,0 2-1 0,1 0-2 0,-1 0 0 0,1-2 1 16,0 2-1-16,-1 1 2 0,2-1 0 0,-1-1 1 0,3 0 1 15,-1 1-1-15,0-1 2 0,1-1 1 0,-1 0 0 0,4 0 1 16,0 2 0-16,-1-4-1 0,2 2-1 0,1-1-1 0,1 1-1 0,0-4-2 15,3 0-2-15,1 2 0 0,-1-3-2 0,2 2-3 0,2-1-1 16,-2-2-4-16,3 1-3 0,-2-1-6 0,5-1-7 0,-1 2-4 0,2-2-6 16,-1 0-5-16,0-2-7 0,4 2-6 0,-3-1-5 0,3-1-7 15,0 1-5-15,-1-2-5 0,1-1-6 0,-2 2-2 0,0-3-3 0,1 2 0 16,-2 0-1-16,-1-2 2 0,1 0 1 0,-3 1 1 0,3-2 3 16,-3 2 3-16,-1-2 6 0,-1 0 3 0,-1 0 5 0,0 0 5 15,-3 0 6-15,-1 2 6 0,0-2 5 0,-3 0 6 0,0 1 8 0,-3-2 7 16,1 1 9-16,-3-1 7 0,-1 0 5 0,-2 0 5 0,-1 0 4 15,-2 2 2-15,1-3 2 0,-2 2 2 0,0 0 1 0,-2-1 0 16,-2 0-1-16,0-1-2 0,-3 0-2 0,1-1-4 0,0 2-4 0,-3-1-2 16,1 1-4-16,-2-1-3 0,0 1 0 0,0-1-3 0,2 1-1 0,-2 1-1 15,0-2-1-15,2 2-1 0,-2-1-1 0,0 2 1 0,3-1-1 16,-1 2-1-16,1-1 2 0,0 1-2 0,0-1-1 0,0 2 0 16,0-1-1-16,1-1 0 0,1 5 0 0,0-5-1 0,0 3 0 0,1-1-1 15,1 1-2-15,-3 1-1 0,4 0-2 0,-1-2-1 0,-2 3-3 16,3 0-1-16,0 0 0 0,0 0-2 0,0 0-3 0,0 0 0 15,0 0-3-15,0 0-1 0,0 0 0 0,0 4-4 0,0-3-4 0,0 1-5 16,-1 1-8-16,1-1-10 0,-2 3-9 0,0-2-17 0,1 2-17 16,-1-1-15-16,0 1-13 0,-1 1-18 0,-2 0-22 0,1-1-30 0,0 2-39 15,-1 2-45-15,-2-1-52 0,2 1-59 0,0-1-62 0,-1 1-34 16</inkml:trace>
  <inkml:trace contextRef="#ctx0" brushRef="#br0" timeOffset="361462.7378">18302 11038 96 0,'-3'-1'249'0,"-1"-1"-65"0,1 2-55 15,2 0-30-15,1 0-17 0,0 0-7 0,0 0 1 0,0 0 1 0,0 0 3 16,0 0 2-16,0 0 3 0,0 0-1 0,0 0 1 0,1 0 1 15,2 0-1-15,1 0 3 0,-3 0 2 0,1 0 5 0,-1 0 4 16,1 0 3-16,1 0 3 0,-1 0 0 0,0 0 3 0,-1 0-1 16,2 0-1-16,-1 2-5 0,1-1-5 0,-3-1-5 0,1 2-3 0,-1-1-4 15,2 1-3-15,-1-1-3 0,1 1-6 0,1 0-5 0,-1 2-5 16,-1-1-7-16,1 1-4 0,1-1-5 0,2 2-4 0,-2 1-4 0,2-3-2 16,-1 4-3-16,0-1-5 0,1 2-5 0,-1-2-4 0,1 1-3 15,3 1-3-15,-2-1-2 0,1 1-1 0,1-1-2 0,0 1-1 0,2-3-2 16,2 3 1-16,-2-1-1 0,2 0 0 0,0-2-1 0,2 2 1 15,1-1-2-15,0-2 1 0,3 1-1 0,1-1-1 0,1-1-1 16,1 0-2-16,1-1 0 0,2-1-1 0,1 1-3 0,-1-2-1 0,3 0-2 16,0-2 1-16,1 1-1 0,2 1 0 0,0-2 0 0,2-1 1 15,-1 2-1-15,1-1 0 0,1-1 0 0,1 0-1 0,-2 0-1 0,3 0 0 16,-2 0 0-16,1 0-1 0,0 0-2 0,0 3-3 0,-1-5-3 16,0 3-2-16,2 0-4 0,-1-1-2 0,0 1-3 0,0-1-3 0,-2-1-1 15,1 1-1-15,-1 0-1 0,0 0 0 0,-1-1 1 0,-2 1 1 16,-1-1 1-16,0-1 1 0,-1 0 3 0,-2-1 2 0,-2-1 1 0,2 1 2 15,-3-2-2-15,0 1-1 0,-2-3-3 0,-2 0-3 0,0-1-2 16,-1 1-2-16,0-2 1 0,-4 0 2 0,0-1 2 0,-1-3 3 16,-2 2 3-16,-2-1 4 0,1 0 4 0,-1 0 5 0,-1-2 8 0,-3 4 9 15,1-2 10-15,-4 1 9 0,1 1 10 0,0-1 6 0,-2 2 5 16,-2 0 2-16,0 2 2 0,-2-1-1 0,1 2 0 0,0 0-2 0,-1 1-2 16,0 1-3-16,-1 0-4 0,2 0-4 0,-1 3-6 0,0 1-5 15,2-1-4-15,-1 1-6 0,2 0-4 0,-1 1-4 0,0 1-5 16,2-1-2-16,-1 1-3 0,1 1 0 0,0 0-1 0,0 0-1 0,0 0 0 15,0 0 0-15,0 0 1 0,0 3 2 0,0-2 0 0,0 2 2 16,0 0 1-16,0 0 1 0,0 0 3 0,0 2 1 0,0-3 3 0,1 3 1 16,-1-1 0-16,2 1 2 0,0 1 1 0,-2-2 0 0,0 3 0 15,1-2 1-15,-1 0 0 0,2 1 1 0,-2 0-1 0,1 0 0 0,-1 0 1 16,0 2-1-16,0-2 0 0,0 1 0 0,0-1 2 0,0 1 0 16,0 0 2-16,0 0 1 0,0-1 3 0,-1 2 1 0,-1-2 3 15,2 1 0-15,-1-1 3 0,-3 2 2 0,3-3 2 0,-2 3 3 0,-1-1-1 16,1 0 2-16,0-2-2 0,0 0-2 0,-5 1-4 0,5 0-1 15,0-1-3-15,0-1-3 0,-1 2-2 0,1-3-1 0,1 1-4 16,1 0-2-16,-1-3-3 0,1 1-4 0,1 0-3 0,0 0-4 0,0-2-4 16,0 0-5-16,0 0-5 0,0-2-6 0,1 0-6 0,2 0-3 15,1-3-6-15,1 3-1 0,-2-3-4 0,2-1-2 0,4-1-1 0,-5 1-4 16,3-2-2-16,-1 1-3 0,-1 0 0 0,0 0-1 0,1-1-3 16,-3 1-3-16,4 2-2 0,-6 0-3 0,2 0-5 0,1 2-9 0,-3 0-12 15,-1 0-9-15,0 2-16 0,0 1-15 0,0 0-32 0,0 0-42 16,-1 1-81-16,-3 2-95 0,1 0-65 0,0 2-48 0,-2-1-20 0</inkml:trace>
  <inkml:trace contextRef="#ctx0" brushRef="#br0" timeOffset="362396.7833">18989 11416 221 0,'-6'0'412'0,"0"3"-68"0,1-3-50 16,0 2-41-16,2-1-24 0,-2 0-16 0,1-1-7 0,1 2-2 15,1 0-2-15,1-2 1 0,-1 1-4 0,2-1-4 0,0 0-3 0,0 0-6 16,0 0-8-16,0 0-10 0,0 0-13 0,2 0-14 0,-1-1-12 16,2 1-11-16,3-2-12 0,-1 0-12 0,0 2-10 0,1-2-12 0,1 0-9 15,2 1-9-15,0-1-9 0,4-1-10 0,-2 2-7 0,2-1-7 16,2 2-7-16,-2-5-9 0,3 5-8 0,-2-2-11 0,4-1-10 15,-4 1-14-15,3 1-11 0,-2 1-13 0,0-1-13 0,0 1-14 0,-1 0-15 16,-1 0-16-16,-1 1-20 0,2-1-18 0,-2 1-19 0,-2 1-19 16,0-2-21-16,-2 0-26 0,0 0-28 0,0 0-29 0,-2 0-33 0,-1 0-36 15,-2 0-53-15,3 0-61 0,-4 0-34 0,2-3-20 0</inkml:trace>
  <inkml:trace contextRef="#ctx0" brushRef="#br0" timeOffset="362613.7713">19182 11212 284 0,'-5'0'520'16,"1"0"-62"-16,-4 0-94 0,5 0-73 0,-2 0-64 0,3 2-38 0,-1-2-26 15,0 3-13-15,1-2-10 0,-1 2-5 0,2-1-3 0,-1 1-7 16,-1 2-6-16,2 0-8 0,-1 2-8 0,2 0-10 0,-1-2-7 16,1 3-7-16,-2 1-3 0,0 0-5 0,2 0-5 0,-1 2-4 0,1-1-6 15,-2 2-3-15,2 0-5 0,-2-1-3 0,2 2-3 0,-1-1-7 16,-1 0-8-16,2 2-14 0,-1-1-17 0,1 0-22 0,-2 1-23 0,0 0-32 15,2-1-36-15,-1 1-39 0,-1-1-41 0,2 1-68 0,-1-2-84 16,1 1-99-16,-2 0-106 0,2-3-57 0,0 0-30 0,0 0-10 16</inkml:trace>
  <inkml:trace contextRef="#ctx0" brushRef="#br0" timeOffset="363396.9455">20081 10125 66 0,'-4'-5'504'0,"1"0"-74"0,0 3-115 0,1-1-82 0,1-1-67 0,-3 1-37 16,3 1-23-16,-1-1-12 0,0-1-8 0,2 1-5 0,-1 1-5 0,-1 0-6 16,2-1-2-16,-1 0-5 0,1 0-6 0,0 1-4 0,0 1-4 15,0-2-3-15,0 2 1 0,-2-1 1 0,2-1 2 0,0 2 3 16,-2-1 3-16,2-1 5 0,0 3 3 0,0-3 2 0,0 2 4 0,0-2 0 15,-2 3-1-15,2-1 0 0,0-1-3 0,0 2-1 0,0 0-4 16,0 0-3-16,0 0-5 0,0 0-5 0,0 0-4 0,0 0-4 16,0 0-4-16,0 0-3 0,0 0-5 0,0 0-3 0,0 0-4 0,0 0-2 15,0 0-2-15,0 0-2 0,0 0-2 0,0 0 0 0,0 0 0 16,0 0 1-16,0 0-1 0,0 0 0 0,0 0-1 0,0 0-1 0,0 0 1 16,0 0-3-16,0 0 0 0,0 3 3 0,0-1 7 0,0 0 5 15,0 1 4-15,0 3 3 0,0-1 4 0,0 2 3 0,0 2 4 16,0 0 3-16,0 3 2 0,0 0 4 0,0 3 2 0,0-1 2 0,0 2 3 15,-2 2-2-15,2 1-7 0,-1 0-11 0,1-1-13 0,-2 3-18 16,0 0-22-16,-1-1-25 0,2 2-29 0,-1-2-39 0,-1 2-44 16,1-1-55-16,0-2-59 0,2 3-115 0,-3-3-138 0,3-1-88 0,-1-2-59 15,1 1-25-15,-2-1-7 0</inkml:trace>
  <inkml:trace contextRef="#ctx0" brushRef="#br0" timeOffset="365445.414">18932 9593 86 0,'-1'0'249'0,"-1"0"-65"0,1 2-52 0,-2 0-33 0,1-2-23 0,2 1-14 16,-1 1-10-16,-1-2-8 0,2 2-6 0,-2-1-2 0,2-1-1 16,-3 2 0-16,3-1 0 0,-1 0-1 0,1 0-4 0,-4 1-1 15,3 1-1-15,-1-1 2 0,1-1 2 0,-3 2 4 0,1 0 2 0,2 0 3 16,-4 0 2-16,2 0-1 0,-2 0 0 0,2 0 0 0,-2 0-1 15,2 0 1-15,-2 2 1 0,-1-4-2 0,3 3 0 0,-2-1-4 16,0-1-1-16,1 1-3 0,0 1-3 0,-1-1-1 0,1-1-2 0,-1 1 0 16,1-1-1-16,0 1 0 0,0-1 0 0,0-1 0 0,1 0 0 0,0 2-2 15,-1-3 1-15,2 2 0 0,0-1 0 0,-1-1-1 16,2 2 1-16,1-2 0 0,0 0 1 0,0 0 0 0,0 0-1 0,0 0 2 16,0 0-1-16,0 0 1 0,0 0-1 0,0 0 1 0,0 0-1 15,0 0 1-15,0 0 0 0,0 0 0 0,0 0 0 0,0 0 0 0,0 0 2 16,0 0 2-16,0 0 1 0,0 0 3 0,0-2 2 0,1 2 3 15,-1-1-1-15,2-1-1 0,-1-1-2 0,3 2-4 0,-3 0-5 0,3-2-5 16,-2-1-5-16,3-1-6 0,-2 2-4 0,4-2-6 0,-1 1-7 16,1-3-8-16,2 2-7 0,-1-2-6 0,1 1-4 0,5-1 0 0,-3-1-3 15,5-1 1-15,0 2 2 0,1-3 2 0,1 1 4 0,2 1 4 16,2-1 1-16,0 1 4 0,2-1 0 0,2 2 3 0,0-1 6 0,1 1 0 16,3 0 1-16,-1-1 2 0,1 4 1 0,1-3 5 0,1 2-1 15,0 1 0-15,-1 0-1 0,2 2-1 0,-1-1 1 0,1 3 0 16,1-1-1-16,-1 1-1 0,0 1 0 0,-2 1 0 0,1-1-1 0,-1 1-1 15,-4 3 1-15,2-2-2 0,-2 2 1 0,0 2-1 0,-2-3 1 16,-1 1-1-16,-2 3 1 0,-1 0-1 0,-1-2 2 0,-1 1 1 16,-3-1 3-16,1 0 0 0,-3 2 1 0,0 1 2 0,-1-1 0 0,-2-1 2 15,0 0 0-15,0 1 2 0,-1-1 2 0,-1 2 2 0,-1-2-1 16,-1 1 1-16,-1-1 2 0,2 1-2 0,0 1 1 0,-3 1-2 16,-1-1 1-16,1-1-1 0,-1 1 0 0,1-2-2 0,-2 3 1 0,2-2-1 15,-1-1-3-15,-1 2 0 0,2-1 0 0,-4 1-1 0,3-3 0 0,0 2-1 16,-3-2 0-16,2 0-1 0,-1 0 0 0,0-1 1 0,-1-1 0 15,3 1 0-15,-4-2-1 0,1-1 0 0,-1 1 2 0,2-1 1 16,-2 0-1-16,0 1 1 0,0-1 1 0,0-2-1 0,0 0 2 16,0 0 0-16,0 0 1 0,-2 3 0 0,2-3 2 0,-1 2 1 0,1 0 0 15,-4 1-1-15,3-1 2 0,-3 1-2 0,1-1-1 0,0 1-3 16,-3 0-6-16,3 2-6 0,-2-2-5 0,0 1-10 0,0 1-13 0,1-1-16 16,-4 1-21-16,3 0-26 0,-1 2-26 0,-1-2-38 0,3-1-41 0,-4 1-65 15,3 0-71-15,0 0-76 0,1-2-77 0,-1 0-36 16</inkml:trace>
  <inkml:trace contextRef="#ctx0" brushRef="#br0" timeOffset="366463.5182">19521 9665 55 0,'-4'0'129'0,"1"0"4"0,0-2 2 15,0 0 2-15,-2 1 1 0,2 1 2 0,2-2-1 0,-3 0 1 0,0 2-1 16,0 0-5-16,1 0-5 0,0-3-6 0,0 3-3 0,-1 0-5 15,0-2 0-15,3 0-3 0,-3 2-3 0,1-1-5 0,0 1-2 16,1-2-6-16,-1 0-2 0,1 2-4 0,1-1-3 0,-1-1-2 0,1 2-3 16,1 0-3-16,-2 0-3 0,2 0-2 0,0 0-3 0,0 0-2 15,0 0-3-15,2-1-2 0,-1 0-1 0,2-1-6 0,-1-1-8 16,1 2-7-16,1-2-10 0,-1-1-6 0,2 2-7 0,0-3-5 0,2 1-5 16,-1-1-6-16,4 0-4 0,-1-3-4 0,2 1-4 0,-1-2-5 15,4 2-4-15,-3-1 0 0,3 1 0 0,1-1 3 0,2 1 2 0,-3-2 2 16,5 2 1-16,-3-3-1 0,1 3 1 0,3-1 0 0,0 1-1 15,0 0 0-15,1-1-1 0,1 1 0 0,0-1 0 0,0 0-1 0,-1 3-1 16,4-3-1-16,-3 3 2 0,3-2-2 0,-4 2-1 0,5 1 0 16,-4-1 1-16,1 2-1 0,0 1 0 0,0-1 2 0,1 1 1 0,-1 2 3 15,1-1 1-15,-1 1 2 0,-1 1 3 0,0-1 0 0,-1 2 2 16,2 1 1-16,-3 1 2 0,2 1 1 0,-1 0 2 0,1-2 1 16,-3 6 3-16,2-2 0 0,-1 2-1 0,1-2 0 0,-4 2-3 0,4 0 0 15,-2 1-3-15,-2 2-2 0,4 0-2 0,-4 0-1 0,2-1-3 16,-2 0-2-16,-1 1-2 0,3 0-3 0,-3-2-1 0,1 2-2 0,-2 0-4 15,0 0 0-15,0-3 0 0,0 2-1 0,-2-1 2 0,0 1 2 16,0-3 1-16,-2 4 1 0,1-4 2 0,-1 0 0 0,0-1 3 16,-3 2 1-16,2-2 2 0,-2 0 1 0,1-2 2 0,-3 4 0 0,1-4 2 0,-1 2 1 15,0-3-1-15,-1 0 1 0,-2 2 0 0,2-1 0 16,0-2-3-16,-2 1-1 0,0-1 0 0,-1 0-3 0,0 0-3 0,0 0-1 16,0-2-3-16,-1 2-4 0,-1-1-5 0,2 0-4 0,-2-1-6 15,0-1-3-15,0 0-5 0,0 0-3 0,0 0-5 0,0 0 1 16,0 0-2-16,0 0 2 0,0 0 2 0,0 0 2 0,0 0 0 0,0 0 1 15,-2-1 2-15,2 1 3 0,-1-4 2 0,-1 3 6 0,0-1 3 16,-2 0 3-16,1 0 4 0,1 1 2 0,-2-2 1 0,0 0 0 0,1 1 0 16,-2-1 2-16,2 2 2 0,-3-2 4 0,1 1 2 0,1 1 2 15,-3-1 3-15,1-1 0 0,-2 3 2 0,3-1 1 0,-3-1 2 0,2 2 1 16,-2 0 4-16,0 0 2 0,0 0 2 0,2 0 2 0,-2 0 3 16,0 0 0-16,4 2 0 0,-3-1 2 0,1-1 1 0,0 2 0 15,3-1 2-15,-2-1 2 0,1 0 1 0,1 0 2 0,2 0-1 0,-1 0-2 16,0 0 2-16,2 0 0 0,0 0-1 0,0 0 3 0,0 0 1 0,0 0 0 15,0 0 1-15,0 0 0 0,0 0-1 0,0 0 0 0,0 0-1 16,0 0-1-16,0 0-1 0,0 0-1 0,0 0-1 0,2 0-2 16,0 0-1-16,1 0-2 0,0 0-1 0,0 0-3 0,2 0-3 15,1 0-3-15,0 0-6 0,-1 0-5 0,3 0-8 0,-1 0-6 0,2 0-5 16,-1 0-10-16,2-1-7 0,-1-1-9 0,0 2-7 0,1-1-9 16,1-1-8-16,0 2-10 0,0-2-8 0,2 2-3 0,-2-1-3 0,-1 0 0 15,0-2 2-15,1 2 2 0,-2-1 8 0,1-1 8 0,-2-1 13 0,0 1 15 16,1 1 16-16,-4-1 17 0,0-1 20 0,2-1 18 0,-4 3 21 15,0-1 16-15,-1-2 14 0,-1 3 14 0,2-3 17 0,-2 2 13 16,-1 0 13-16,0 0 9 0,0 0 5 0,-1 0 0 0,-2 0-2 0,3 0-4 16,-1 2-4-16,1-1-4 0,0-1-5 0,0 3-7 0,-2-1-7 15,2 1-12-15,0 0-12 0,0 0-15 0,0 0-15 0,0 0-15 16,0 0-11-16,0 1-9 0,0 0-7 0,-2 3-6 0,2 0-7 16,-1-1-4-16,-1 2-5 0,2 2-8 0,-1-1-8 0,-3 1-18 0,1 2-19 15,-2 1-33-15,2 2-35 0,-3-2-58 0,0 2-68 0,-1 0-100 16,-1 0-115-16,-2 0-69 0,1 2-48 0,-2-1-25 0</inkml:trace>
  <inkml:trace contextRef="#ctx0" brushRef="#br0" timeOffset="367194.6677">20463 9361 181 0,'-2'-1'540'0,"0"1"-45"0,-1 0-71 0,2 0-90 15,1 0-100-15,0 0-59 0,0 0-36 0,0 0-23 0,0 0-16 0,0 0-10 16,0 0-9-16,1 0-9 0,2 0-10 0,-1 0-9 0,3 0-10 16,-2 0-8-16,5 0-10 0,-2 0-9 0,1-2-8 0,1 2-6 0,2-2-5 15,2 2-4-15,-3 0-2 0,3 0-2 0,1-3-3 0,1 3-4 16,-1 0-3-16,0-2-9 0,3 0-9 0,-3 2-13 0,0-1-13 16,0 1-15-16,1-2-18 0,-1 0-19 0,-1 2-21 0,1-1-27 0,-3-1-31 15,1 2-33-15,-5 0-34 0,2 0-32 0,-1 0-29 0,-3 0-46 16,1 0-53-16</inkml:trace>
  <inkml:trace contextRef="#ctx0" brushRef="#br0" timeOffset="367415.6178">20580 9259 360 0,'0'-1'391'0,"-2"-1"-68"0,2 2-59 15,0 0-51-15,0 0-33 0,0 0-23 0,0 0-13 0,0 0-9 0,0 0-7 16,0 0-8-16,0 0-6 0,-2 2-9 0,2-1-9 0,-1-1-12 0,-1 2-9 15,2-2-11-15,-1 3-7 0,1-1-5 0,-2 0-3 0,0 1 0 16,2 0-2-16,-1 1 0 0,1 1-1 0,-3 2-1 0,3 0 0 16,-2 1-1-16,2 0-1 0,-1 1 1 0,-1 2 0 0,1 0 1 0,1 1-8 15,-2 4-12-15,0 0-21 0,2-1-23 0,-3 3-40 0,2 1-46 16,1-1-75-16,-2 2-88 0,0 1-108 0,2 0-118 0,-1 0-64 16,-1 0-37-16,2 0-22 0</inkml:trace>
  <inkml:trace contextRef="#ctx0" brushRef="#br0" timeOffset="368332.301">20768 10288 267 0,'-2'-3'405'0,"2"-1"-91"0,-1 1-70 0,1 0-58 0,-2 0-36 15,2-1-26-15,0 1-12 0,0 1-6 0,0-1-2 0,0-1 2 16,2 1-1-16,-2 1-3 0,1-1-2 0,-1-1 0 0,2 1-3 16,-1 1-5-16,3 0-4 0,-3-1-5 0,1 0-4 0,-1-2-4 0,4 3-4 15,0-1-3-15,-4-2-5 0,4 2-4 0,-2 0-5 0,4-1-3 0,-2 0-6 16,0-1-7-16,3 1-4 0,0 1-6 0,1-2-4 0,1 1-5 15,0-1-3-15,1 3-4 0,3-1-3 0,-3 0-2 0,3 0-4 16,1 0-4-16,-1 2-2 0,-1-1-4 0,2 1-1 0,-4-1-2 16,2 2 0-16,0 2 0 0,-1-1-1 0,-1 1 2 0,-1 1 0 0,-1-1 2 15,1 5 0-15,-4-4 1 0,-1 6 3 0,0-1 3 0,-4 4 2 0,1-2 3 16,-4 1 1-16,1 2 3 0,-3 1 1 0,-2 1 2 0,-3 2 1 16,-2 1 2-16,-1 0 2 0,-2 1 3 0,-2 1 4 0,1-2 3 15,-1 0 4-15,-3 0 4 0,0 0 4 0,3-1 5 0,-1-2 5 16,2-3 2-16,-2 2 4 0,4-1 3 0,0-3 0 0,1 1 2 0,3-4 0 15,0-1-2-15,2 0-1 0,2-1-1 0,0-2-4 0,2 1-2 16,3-1-4-16,0-3-4 0,2 2-5 0,3-2-6 0,-1-2-4 0,5 0-3 16,1-1-7-16,1-1-7 0,3 1-8 0,2-1-10 0,3-2-7 15,-1 0-11-15,2 0-9 0,2-2-10 0,-2 2-10 0,3-1-11 0,-1 1-7 16,0-1-9-16,-1 3-7 0,3-2-9 0,-2 0-5 0,-3 1-7 16,0 0-7-16,-1 2-7 0,-1-2-9 0,-2 4-9 0,0-3-12 15,-3 2-12-15,-2-1-20 0,-2 1-20 0,0 2-10 0,-2-1-3 0,-3 1-26 16,-3 0-35-16,0 0-66 0,0 0-80 0,-3 1-48 0,-3-1-30 15</inkml:trace>
  <inkml:trace contextRef="#ctx0" brushRef="#br0" timeOffset="368663.7445">20387 10575 301 0,'1'-2'442'16,"1"1"-62"-16,1-3-78 0,0 1-53 0,0 2-44 0,2 0-20 15,-2-1-13-15,2-1-3 0,1 1 2 0,1 1 1 0,-1-3 1 0,1 4-3 16,-1 0-6-16,1-2-5 0,-2 2-8 0,2 0-8 0,-1 2-10 15,2-2-8-15,-4 2-7 0,1 1-5 0,-1 2-5 0,0-1-5 16,0 4-6-16,-3-1-7 0,1 3-8 0,-1 0-7 0,-1 2-10 0,-1 0-8 16,-1 2-8-16,-3 3-18 0,1-1-20 0,-1 0-24 0,-3 2-28 0,-1 2-36 15,-1 1-44-15,0 0-53 0,-2 1-60 0,1-1-118 0,-2 2-148 16,2-1-95-16,0 0-70 0,-2-2-34 0,2 0-18 0,3-1-1 16</inkml:trace>
  <inkml:trace contextRef="#ctx0" brushRef="#br0" timeOffset="369912.2208">20136 10947 281 0,'0'-1'425'0,"0"-2"-80"0,0 0-62 16,0 3-56-16,0 0-33 0,0 0-23 0,0 0-15 0,0 0-11 0,0 0-8 16,0 0-5-16,0 0-6 0,0 0-5 0,0 0-5 0,0 0-5 0,0 0-9 15,0 0-11-15,0 0-9 0,0 0-9 0,0 0-9 0,0 0-7 16,0 3-6-16,0-3-3 0,0 3-2 0,0-2 0 0,0 2-1 16,0 0-1-16,1-1-4 0,-1 3-3 0,2-2-2 0,-1 0-2 0,2 2-3 15,0 1 0-15,1 0-2 0,-3 0-1 0,2-1-3 0,1 2-1 16,0 2-5-16,0-1-3 0,-3-1-4 0,4 3-2 0,-2-4-2 0,2 3-1 15,-2 0 0-15,2-1 0 0,-2 1-2 0,0 0 1 0,4-1-1 16,-2 2 1-16,0-3 0 0,2 2 0 0,-3-1 0 0,3-1 1 0,0 1 1 16,1-2 1-16,2 2 1 0,-2 0 2 0,4-4 0 0,-2 3 0 15,4-2 1-15,1 0-1 0,-2-2-2 0,4 0-1 0,0-1-2 16,0-1-2-16,5 1-3 0,0-2-4 0,1 0-5 0,1-2-5 16,2 1-5-16,1-1-5 0,0-1-7 0,1 0-3 0,2 3-7 0,0-5-2 15,0 3-5-15,2-1-1 0,-2 0-3 0,0-1-1 0,2 1-1 16,-4 1 0-16,2-1 0 0,0 1 0 0,-3-1 2 0,0 1 3 0,-1 0 2 15,-1-1 2-15,0 3 2 0,-1 0 4 0,-2-2 2 0,-1 0 4 16,0 1 2-16,0 0 3 0,-3-1 4 0,2 1 2 0,-1-1 5 0,-3-1 2 16,-1 2 4-16,1-1 3 0,0-1 4 0,-3 0 2 0,-2-1 4 15,3 1 3-15,-4-2 3 0,-1 2 3 0,2-2 6 0,-3-2 5 0,0 2 4 16,0-2 4-16,-2-3 5 0,-1 3 6 0,-2 0 2 0,0-3 3 16,1-1 2-16,-3 0 2 0,1-1 1 0,-1 0-2 0,-1-1 1 0,0 0-2 15,-1-1-1-15,-1 0-3 0,2-2-5 0,-1 3-5 0,1-2-3 16,-2 1-5-16,0 0-5 0,2-1-3 0,-1 3-2 0,-1 1-3 15,2 0-4-15,-1 1-4 0,1 2-4 0,-2 0-10 0,0 1-10 16,2 2-12-16,-1 0-11 0,1 0-12 0,-2 2-13 0,0 1-15 0,-1 0-18 16,2 2-18-16,-4 2-21 0,2 0-20 0,-2 1-25 0,0 3-25 15,1-2-32-15,-3 5-35 0,0-1-41 0,0 0-43 0,1 1-58 0,-1 0-65 16,-1 1-33-16</inkml:trace>
  <inkml:trace contextRef="#ctx0" brushRef="#br0" timeOffset="370928.5973">20730 11243 391 0,'1'-4'405'0,"-1"1"-67"0,0 0-75 0,2 0-55 0,0 2-46 16,-2-2-32-16,1 0-24 0,2 3-14 0,-1-2-8 0,0 0-9 16,-1 1-5-16,2 0-4 0,2 1-1 0,-2-2-3 0,0 1-1 0,0 1-2 15,1 0-3-15,-3 0-1 0,2 0 0 0,1 0 0 0,-1 0 0 0,1 1 2 16,-1 1 1-16,1-1 2 0,-3 0 2 0,2 3-2 0,1-1 0 15,-1 1-2-15,0-1-2 0,0 2-2 0,1 0-3 0,-2-1 0 0,1 2-3 16,1 1-2-16,-1-1-3 0,0 0-3 0,2 2-4 0,-2-1-4 16,2 2-3-16,-1 0-2 0,3 0-1 0,-3 2-2 0,1-1-3 15,2-1-2-15,-1 2-1 0,5-2-1 0,-3 0-2 0,2 4-2 0,0-3 0 16,2-1-2-16,-3 1-2 0,5-2-1 0,-1 2-2 0,3-3-4 16,0 1-3-16,1-1-4 0,2 1-4 0,-2-3-4 0,4 0-6 0,1 0-5 15,-1-3-6-15,2 3-6 0,2-5-7 0,0 2-4 0,0-2-6 16,1-2-5-16,1 2-2 0,0-2-3 0,0-1 0 0,1-2 1 15,-1 1 1-15,0-2 2 0,0 1 4 0,-2-1 5 0,2 0 4 0,-2-2 5 16,1 2 7-16,-1-1 6 0,-2-1 6 0,0-1 4 0,-1 2 5 16,0-3 4-16,-3 3 3 0,3-3 1 0,-3 2 3 0,-3-1 1 0,4 0 0 15,-2 0 2-15,-2-2 0 0,-1 3 1 0,0-3 1 0,0 1 2 16,-2-1 1-16,2 1-1 0,-1-1 3 0,-2 2 0 0,1-4 0 0,-2 1 1 16,0 0 1-16,2-2 2 0,-4 2 1 0,4 0 0 0,-4-2 1 15,1-1-1-15,1 2 0 0,-3 0 0 0,0-1 2 0,0 1 0 16,-1 0 1-16,0-1 1 0,-1 3 0 0,-1 1 1 0,0-2 0 0,1-1 0 15,-1 4 2-15,-4-2 2 0,2 0 1 0,1 2 2 0,-3 0 0 16,2 2-1-16,-1-1 0 0,0 2 1 0,-1 1 0 0,-1-2-1 0,2 2 2 16,-1 1 0-16,-1 1 1 0,3 0 0 0,-3 0-1 0,0-1-1 15,2 4-3-15,-2-2-2 0,0 2 0 0,0 0-2 0,0 0-3 0,0 0 0 16,0 0-3-16,0 0-2 0,0 0-1 0,0 0-2 0,0 0-2 16,0 0-3-16,0 0-1 0,0 0-1 0,0 0-1 0,0 0 0 15,0 0-1-15,0 0 0 0,0 0 1 0,0 0 0 0,0 0 1 0,-2 2 1 16,-1-2 2-16,3 2 0 0,-3 0 1 0,2 1 2 0,-1 0 1 15,-1 0 1-15,0 1 0 0,-1 0 1 0,1-1 0 0,-2 2 1 16,-1 0 0-16,0 0-1 0,0 1 0 0,-1 0-1 0,1 0-2 0,-3 0 0 16,-1 1-1-16,2-2-1 0,-3 4-1 0,3-4 1 0,-2 3-2 15,0-1 0-15,2 0 1 0,-2-1-2 0,-1-1 1 0,3 2 0 0,0-3 2 16,0 1 1-16,1-2 2 0,0 1 2 0,2-1 2 0,2-1 2 16,0-2 0-16,0 2-2 0,0-2-2 0,3 0-4 0,0-2-6 0,1 0-3 15,2-1-2-15,1-1-2 0,0-1-2 0,3-1-3 0,0 0 0 16,1-1-4-16,2-1-1 0,1-2-1 0,0 0-2 0,0 3 3 15,2-2 5-15,-2 0 6 0,0 0 7 0,1 2 6 0,0-1 3 0,0 2 1 16,-2 1 2-16,-1-2 2 0,4 2-1 0,-4 1 2 0,-1 1-2 16,0 0 1-16,2 1-2 0,-2 1-2 0,0 1-1 0,-2 0-2 0,3 1-3 15,-2 1-9-15,1 1-8 0,-3 1-14 0,4-1-16 0,-5 4-19 16,3-2-20-16,-1 0-27 0,-1 0-29 0,4 1-37 0,-2 0-43 0,-1-2-57 16,1 2-62-16,0 0-81 0,-1 0-88 0,3-2-52 0,-3 1-31 15</inkml:trace>
  <inkml:trace contextRef="#ctx0" brushRef="#br0" timeOffset="371261.108">21712 10603 546 0,'0'0'538'0,"0"0"-38"0,0 0-85 16,-2 0-107-16,0 2-72 0,2-2-55 0,-1 1-32 0,1 1-20 15,0 1-13-15,0 0-9 0,0 0-8 0,0 3-9 0,0-1-10 16,0 3-13-16,0 1-10 0,0 1-12 0,0 3-7 0,-2-1-8 0,0 1-4 15,1 2-3-15,-1-1-9 0,1 2-9 0,-3-1-15 0,1 0-15 16,2 0-17-16,-4 2-17 0,2-4-21 0,0 2-24 0,1-1-29 0,1-3-32 16,-3 1-46-16,4 0-54 0,0-4-66 0,0 1-71 0,2-1-67 15,0-2-66-15,1-2-28 0</inkml:trace>
  <inkml:trace contextRef="#ctx0" brushRef="#br0" timeOffset="371913.4095">22155 10026 137 0,'-4'0'566'0,"0"-2"-42"0,0 1-70 0,3-3-81 0,1 3-87 0,-2-2-51 16,2 0-34-16,2 0-19 0,-1 0-11 0,3 0-10 0,0 0-10 15,0-1-10-15,5 1-14 0,-3-2-13 0,3 2-13 0,-1-1-14 0,2 0-10 16,2-1-11-16,-1-2-7 0,1 5-8 0,2-3-2 0,-2 3-5 16,2-3-5-16,-1 2-3 0,3-2-2 0,-3 2-4 0,-2 0-3 0,3 0-3 15,-3 2-4-15,1-1-4 0,-2 1-6 0,0-1-4 0,0 2-6 16,-2 0-5-16,-1 2-3 0,-1-1-2 0,0-1-2 0,-3 3-2 16,2 0 2-16,-1-1 1 0,-3 2 3 0,1 1 2 0,-2-2 3 0,-2 2 2 15,1 2 4-15,-3-2 3 0,-1 4 3 0,0-1 3 0,-2-2 3 16,1 2 0-16,-2-1 3 0,0 1-1 0,-1 1 0 0,0-1-2 0,1-1-4 15,-1 0-2-15,1 1-2 0,0-1-4 0,2-2-2 0,-2 1-2 16,3-1-2-16,2 0-3 0,-2 0-1 0,2-2-1 0,2 1 1 16,-1 1-2-16,0-4-2 0,2 1 0 0,0 3 0 0,2-3 0 0,0 0-1 15,-1 1 0-15,2-1-1 0,1 1-3 0,0 1-1 0,1-1-3 16,1 0-3-16,2 0-3 0,0 1-3 0,0-4-2 0,1 3-1 0,-1 2-2 16,2-2-1-16,1 1-2 0,-2 1-1 0,0 1 0 0,1-1 0 15,-2 2 2-15,0-2 2 0,0 2 3 0,-2 1 6 0,1 1 2 0,-2-1 5 16,-2-2 5-16,0 2 2 0,-1-1 6 0,-1 1 5 0,-1-3 7 15,-1 2 6-15,-1 0 6 0,-3 0 7 0,2 0 6 0,-4-1 4 16,0 1 3-16,-1-2 3 0,-2-1 0 0,0 1 2 0,-2-1 0 16,-1-1 0-16,0 0-4 0,0 0-5 0,-1-1-12 0,1-1-16 0,-3 0-22 15,3-1-23-15,1 0-34 0,-2-1-39 0,1 0-45 0,0-1-49 0,4-1-107 16,-1 0-136-16,1-2-94 0,3 3-73 0,-1-3-35 0,4-1-17 16</inkml:trace>
  <inkml:trace contextRef="#ctx0" brushRef="#br0" timeOffset="372262.1184">22831 10365 61 0,'0'3'549'0,"0"-2"-50"0,0 1-84 15,0-2-78-15,0 0-76 0,0 0-59 0,1 0-54 0,2 0-32 16,2 0-22-16,1-2-15 0,0 1-8 0,1-1-10 0,1-1-11 0,3 0-19 15,-3 0-20-15,1 1-22 0,4 0-25 0,0-1-20 0,-4 1-20 16,5 1-21-16,-3-3-25 0,3 4-30 0,-1-3-32 0,-1 3-44 16,1-2-45-16,0 2-67 0,0 0-74 0,0-2-49 0,0 2-37 0</inkml:trace>
  <inkml:trace contextRef="#ctx0" brushRef="#br0" timeOffset="372400.2488">23411 10340 375 0,'0'0'557'0,"1"0"-51"0,1 0-76 0,0 0-98 0,-1 0-108 16,3 0-83-16,0 0-71 0,0 0-58 0,1 0-55 0,2 0-72 15,-1 0-81-15,3 3-104 0,-1-3-115 0,2 0-68 0,1 0-43 16,0 0-23-16</inkml:trace>
  <inkml:trace contextRef="#ctx0" brushRef="#br0" timeOffset="372778.9086">25225 10591 518 0,'-5'-3'598'0,"4"0"-1"15,-1 3-76-15,0-3-114 0,-1 1-114 0,3 0-115 0,-2 2-72 16,2 0-53-16,0 0-32 0,0 0-23 0,2 0-18 0,0 0-16 0,1 0-20 16,0 0-21-16,4 2-22 0,-2-2-25 0,-1 0-41 0,5 5-50 0,0-5-59 15,-1 2-65-15,4-1-74 0,-2 1-77 0,-1-1-40 0</inkml:trace>
  <inkml:trace contextRef="#ctx0" brushRef="#br0" timeOffset="372951.508">25772 10561 129 0,'7'0'568'0,"-3"2"-7"0,5-2-9 0,-1 0-108 0,2 0-154 16,2 0-110-16,0 0-89 0,3 0-68 0,0 0-58 0,2-2-57 15,2 2-59-15,2-1-71 0,1-1-77 0,-1 0-83 0,2 1-89 16,1-3-47-16,-1 4-30 0</inkml:trace>
  <inkml:trace contextRef="#ctx0" brushRef="#br0" timeOffset="373111.5161">26704 10480 464 0,'2'-2'622'0,"0"0"-6"0,-1 0-10 16,3 1-126-16,-3-1-183 0,2 0-142 0,1 0-125 0,-1 0-112 0,3-1-105 15,-1 0-122-15,-1 2-135 0,3-1-76 0,-1 1-52 0,2-3-26 16</inkml:trace>
  <inkml:trace contextRef="#ctx0" brushRef="#br0" timeOffset="380027.6954">17290 11690 221 0,'0'-4'450'0,"0"-2"-59"0,0 2-75 0,0-1-82 0,0 1-61 15,0-1-50-15,0-1-32 0,0 2-22 0,0-1-12 0,0 1-8 0,0-1 0 16,0 2 0-16,0-2 3 0,0 1 4 0,0 0 1 0,0 0 3 15,-3 4-3-15,3-4-1 0,-1 1-2 0,-1 1-2 0,2 1 1 16,-1-1 0-16,-3 1 1 0,3 1 2 0,-1-1 0 0,-3 1-1 0,2 0-1 16,0 0-3-16,0 1-1 0,-5-1-1 0,3 3 1 0,0 0 1 15,-3 0-3-15,0 1-1 0,-2 3-2 0,0 1-2 0,0-1-4 0,-2 1 0 16,-1 3-5-16,2 1 0 0,0 0-2 0,-2 1-3 0,3 1-2 16,-2-2-3-16,0 3-4 0,2-1-3 0,2 0-3 0,0 1-2 0,-1-2-6 15,4-1-2-15,2-1-7 0,0 2-4 0,1-3-7 0,2 1-4 16,0-1-4-16,3-3-7 0,2-2-3 0,0 1-5 0,4-3-5 15,1 0-6-15,1-1-6 0,3-4-6 0,1-1-5 0,0 0-7 0,1-3-4 16,1-1-2-16,1-3-4 0,1 1-3 0,0-4 2 0,-2 1 3 16,0-1 5-16,0-1 6 0,-2 0 7 0,0-1 5 0,-2 1 8 0,-1 0 11 15,-3-1 16-15,2 3 16 0,-3-1 17 0,-1 0 16 0,-3 2 17 16,2 2 17-16,-2 1 11 0,-4 0 7 0,1 3 6 0,-1 0 5 0,0 2 4 16,-1-2 3-16,1 5 1 0,-4-2-2 0,3 2-6 0,-1 0-7 15,-2 2-6-15,1 3-9 0,-1-3-6 0,1 4-8 0,-2 1-7 16,1 2-5-16,0 0-5 0,-2 3-4 0,3 1-5 0,0-1-3 0,1 4-4 15,1-1-3-15,-1 0-2 0,2 2-2 0,0 0-2 0,2-2-4 16,-1 0-6-16,1 0-7 0,1 2-7 0,3-2-11 0,-3-4-13 16,2 3-13-16,2-3-15 0,-1-1-17 0,0 0-22 0,4 0-21 0,-2-3-34 15,-2 0-35-15,6-3-48 0,-4 0-53 0,2-2-66 0,2-2-76 16,0 0-62-16,-1-4-54 0,0 0-23 0</inkml:trace>
  <inkml:trace contextRef="#ctx0" brushRef="#br0" timeOffset="380216.9182">17540 11713 355 0,'-5'2'506'0,"2"-1"-28"0,-1-1-88 0,0 2-118 16,3-1-79-16,-1-1-60 0,1 2-30 0,1-2-19 0,0 0-12 0,1 0-11 16,1 1-12-16,1-1-9 0,0 0-15 0,3 0-13 0,2 0-19 15,-1-1-18-15,1 1-19 0,2-2-20 0,0-1-20 0,1 0-20 16,0 2-26-16,0-1-30 0,2-3-32 0,-2 3-34 0,-2-1-32 0,2 0-29 15,-1-1-39-15,-2 1-44 0,0 2-31 0</inkml:trace>
  <inkml:trace contextRef="#ctx0" brushRef="#br0" timeOffset="380361.3061">17589 11802 148 0,'-5'4'396'0,"1"2"-60"0,0-2-45 0,1 0-40 0,2-1-31 15,-1 0-25-15,2 1-22 0,0-3-17 0,2 1-15 0,-1 1-14 0,4-3-19 16,0 0-21-16,1 0-19 0,3 0-16 0,1-3-20 0,0 1-23 15,4 0-31-15,-3-4-33 0,3 3-43 0,0-2-46 0,3-1-59 16,-2 2-67-16,2-4-89 0,-1 2-100 0,1 0-48 0,-1-4-21 0</inkml:trace>
  <inkml:trace contextRef="#ctx0" brushRef="#br0" timeOffset="381077.7929">17998 11593 311 0,'0'-3'344'0,"0"2"-63"0,0-1-64 15,0-1-47-15,0 2-40 0,0-1-20 0,0 1-13 0,0-1-7 16,0 1-6-16,2 1-1 0,0-2-5 0,-2 0 0 0,0 2 0 0,1 0-2 16,-1-1-1-16,0 1 0 0,2-1-2 0,-2 1 0 0,1 0 1 15,-1-2 2-15,0 2 0 0,2 0 3 0,-2 0 1 0,0-1 2 0,2-1-1 16,-2 2-1-16,1 0-3 0,-1-1-2 0,2-1-5 0,-2 2-4 16,0 0-7-16,0 0-5 0,0-1-6 0,0 1-6 0,0 0-5 0,0 0-3 15,0 0-5-15,0 0-4 0,0 0-3 0,0 0-3 0,0 0-2 16,0 0-3-16,0 0-3 0,0 0 0 0,0 0-4 0,0 0 0 15,0 0-1-15,0 0-3 0,0 0 1 0,0 0-2 0,0 0 0 0,0 0-1 16,0 0 0-16,0 0 0 0,0 0 1 0,0 0-2 0,0 0 0 16,0 0 1-16,0 0 1 0,0 0 1 0,0 0 2 0,0 0 0 0,0 0 2 15,-2 0 1-15,2 0 1 0,-1 0 0 0,-1 0 0 0,0 0 0 16,1-2-1-16,-1 2 0 0,1 0 0 0,1 0-2 0,-4 0 0 16,4-2-1-16,-3-1-2 0,3 3-1 0,-1 0-2 0,1 0-1 0,-2 0-1 15,0 0-2-15,2 0 0 0,-1 0-1 0,1 0 1 0,0 0-1 16,0 0 1-16,0 0-1 0,-2 0 0 0,2 0-1 0,-4 0 1 0,2 0 1 15,1 0 2-15,-3 3 3 0,1-1 1 0,2 0 4 0,-4-1 2 16,1 4 3-16,-2-2 3 0,0 3 2 0,1-2 2 0,1 4 3 16,-3-1 0-16,1 1 3 0,-2 1 2 0,3 0 1 0,1 4-2 0,-1-4 1 15,1 2 0-15,0 1-1 0,-2 0-1 0,3 2-3 0,-1-2-1 16,3 2-2-16,-1 0 0 0,2-1-3 0,2 0-3 0,-1 0-3 0,1 0-4 16,1-2-5-16,3 1-5 0,-1-2-5 0,1-2-5 0,1 2-6 15,1 0-5-15,1-5-6 0,1 2-7 0,-1-3-5 0,3-1-6 16,-2-1-4-16,4-1-4 0,-3-2 1 0,2-1 1 0,1-1 0 15,-1-4 2-15,3 2 2 0,-4-2 5 0,2-3 4 0,-1 0 6 0,-1-1 4 16,0-1 4-16,-1 0 6 0,-3-1 8 0,1-3 6 0,-1 2 5 0,-3 0 8 16,2-1 2-16,-6-1 6 0,3 0 2 0,-4 2 4 0,-1-1 4 15,-3 1-1-15,-1 1 1 0,0-1 2 0,-2 1 1 0,1 1-2 16,-3 3-1-16,-1-2-4 0,1 4-7 0,-4-2-10 0,2 3-12 0,1 2-21 16,-4 0-22-16,2 3-31 0,-1 1-38 0,0 1-45 0,-1 3-54 15,3-1-92-15,2 2-112 0,-5 4-79 0,4-3-62 0,0 5-30 0,0-1-12 16</inkml:trace>
  <inkml:trace contextRef="#ctx0" brushRef="#br0" timeOffset="381712.5779">17273 12216 123 0,'0'-8'550'0,"0"-2"5"0,0 5-82 0,2-1-124 0,-1 0-90 15,-1 0-77-15,2 2-50 0,-1 0-37 0,3-1-21 0,-3 3-13 16,1-3-10-16,-1 5-7 0,2-2-3 0,0 2-3 0,-1 0 0 16,-1 0 3-16,1 2 0 0,1 3 2 0,-3-3 2 0,2 4 2 0,0-1 2 15,-2 3 0-15,0 2 2 0,-2 0 2 0,0 3 2 0,-1 1 4 16,1 1 3-16,-2 0 2 0,-1 0 1 0,1 5-4 0,-3-3-1 15,-1 1-1-15,2 0-3 0,-2 2-1 0,0-1-1 0,2-2-2 0,-2 1-4 16,-1 0-2-16,2-1-2 0,-1-2-3 0,3-1-5 0,0 0-4 0,-1-4-5 16,2 3-4-16,0-6-8 0,1 2-8 0,3-4-9 0,0-1-8 15,0-2-8-15,0 2-8 0,3-4-6 0,2 0-4 0,-2-4-5 16,5 2-9-16,-2-2-5 0,2-3-6 0,1-2-5 0,1 1-5 16,1-2-1-16,-1 0-1 0,2-2 2 0,1-1 3 0,-2 3 2 0,0-2 4 15,1 2 3-15,1-1 1 0,-3 1 6 0,0 2 4 0,1 1 6 16,-2-2 3-16,-1 3 7 0,1 1 4 0,-2 0 4 0,-1 1 4 0,-1 1 3 15,0 1 4-15,1 2 6 0,-1 0 2 0,-4 0 4 0,2 4 3 0,-1-1 4 16,-2 2 3-16,2-1 3 0,-2 2 4 0,0-1 2 0,0 3 3 16,-2 1 4-16,0 0 3 0,1 0 4 0,-2 1 0 0,-1 0 3 0,1 0 0 15,-3 0 2-15,1 1 4 0,1-2 1 0,-3-1 3 0,2 2 3 16,-2 0 2-16,0-3 2 0,3 2 0 0,-4-3-2 0,1-1-1 16,-2 0-6-16,3-2-6 0,-1 2-13 0,-1-2-12 0,1-2-19 15,0 0-18-15,2-1-23 0,-1-1-25 0,-2 0-34 0,4-2-37 0,0-2-56 16,1 1-66-16,-2-2-95 0,4 0-109 0,-1-1-74 0,2-3-53 0,0 1-22 15</inkml:trace>
  <inkml:trace contextRef="#ctx0" brushRef="#br0" timeOffset="381894.6029">17556 12320 618 0,'0'0'613'0,"0"0"-6"0,0-2-8 16,0 1-133-16,3-1-196 0,1 0-122 0,0 1-88 0,1-1-61 0,1 2-47 16,2 0-35-16,1-2-29 0,-1-1-33 0,0 3-36 0,5 0-52 15,-4-2-57-15,2 2-77 0,0-2-83 0,-1 1-56 0,0 1-42 16</inkml:trace>
  <inkml:trace contextRef="#ctx0" brushRef="#br0" timeOffset="382078.4381">17611 12455 303 0,'-1'5'612'0,"-1"-3"7"0,0-1-68 15,2 3-105-15,0-3-100 0,0 1-94 0,2-2-67 0,1 0-52 0,0 0-38 16,2 0-30-16,3-3-23 0,1 1-23 0,-1-1-24 0,3 1-28 16,0-3-35-16,2 0-37 0,3 1-56 0,-2-3-61 0,4-1-93 15,-1 1-109-15,-1-2-82 0,2 0-68 0,-1 0-28 0,-2-1-9 0</inkml:trace>
  <inkml:trace contextRef="#ctx0" brushRef="#br0" timeOffset="382894.9933">18165 12250 336 0,'0'-4'470'0,"0"1"-57"0,0-2-73 16,0 2-60-16,0 1-54 0,1-1-34 0,-1-1-23 0,3 1-11 15,-2 1-9-15,-1-1-2 0,2-1-2 0,-2 3-4 0,3-1-4 0,-1-1-6 16,0 1-3-16,-1 1-4 0,2-3-6 0,-1 4-3 0,0-3-2 16,-1 3-3-16,2 0-3 0,-1 0-3 0,1-2-1 0,1 1-3 15,-2 1-2-15,0 0-2 0,-1 0-1 0,3 0-5 0,-3 0-5 0,2 0-2 16,-1 0-5-16,0 1-1 0,1 1-4 0,0 1-2 0,0 1-3 0,2-1-2 15,-4 3-4-15,2 1-5 0,1 0-6 0,-3 2-10 0,2 0-12 16,-1 1-17-16,0 2-21 0,-1 1-25 0,1 3-28 0,-2-1-30 16,0 1-30-16,-2 2-41 0,1 2-48 0,-1 1-77 0,-1-2-91 0,0 1-120 15,-1 4-133-15,0-2-67 0,-4 1-33 0,2 0-11 0,-1 1 5 0</inkml:trace>
  <inkml:trace contextRef="#ctx0" brushRef="#br0" timeOffset="383610.9962">17401 12951 397 0,'-3'-6'499'0,"0"0"-33"0,-1-2-87 0,1 4-112 16,0-2-70-16,0 2-50 0,-2-1-28 0,2 1-18 0,0-1-8 15,1 2-4-15,-1-1-1 0,-2 1 1 0,2 3-2 0,2-4-6 16,-3 4-7-16,1 0-5 0,0 0-4 0,-1 0-1 0,0 2-1 0,0 0 0 16,-3 1 2-16,-1 1 3 0,-1 1 2 0,-1 2 4 0,2 1 6 0,-2-1 6 15,-3 3 7-15,1 2 3 0,0 0 5 0,2 3 1 0,-3-1 1 16,3 1 0-16,0 0-4 0,-1 1-6 0,3 1-6 0,0 1-7 16,4-2-8-16,0 1-10 0,0 0-13 0,2-1-13 0,2-1-15 15,2-2-14-15,4 1-16 0,-1 0-17 0,1-4-16 0,5 0-17 0,0 0-17 16,0-2-17-16,3-2-17 0,2-2-18 0,0 0-24 0,0-3-27 15,4-1-29-15,-2-1-31 0,3-4-44 0,1-1-52 0,-2-1-75 0,2-2-85 16,0-1-61-16,-1-2-48 0,-2-3-17 0</inkml:trace>
  <inkml:trace contextRef="#ctx0" brushRef="#br0" timeOffset="383827.6295">17670 12915 355 0,'-4'2'633'16,"1"-1"3"-16,2 1-30 0,1-2-43 0,0 0-122 0,0 0-159 15,1 0-103-15,2-2-74 0,1 1-50 0,2-3-38 0,2 1-28 0,0-2-20 16,1 3-18-16,1-3-21 0,4 0-21 0,-3 0-24 0,3 0-26 16,1-2-24-16,-2 4-25 0,0-2-23 0,-1 1-25 0,2-1-29 0,-5 2-26 15,0 0-26-15,-1 2-21 0,-1-3-18 0,-1 4-18 0,-2 0-17 16</inkml:trace>
  <inkml:trace contextRef="#ctx0" brushRef="#br0" timeOffset="383961.4482">17705 13030 373 0,'-9'9'402'15,"3"0"-33"-15,1-2-37 0,1 0-37 0,-1-1-34 0,2-1-31 0,1 0-28 16,1-2-22-16,1 0-18 0,1 0-15 0,4 0-15 0,-2-3-13 16,3 0-16-16,1 0-17 0,-1-1-20 0,2-1-23 0,3-1-26 0,0-1-30 15,0 1-28-15,3-3-39 0,-1 2-41 0,3-5-60 0,-2 2-71 16,3-1-93-16,-1-1-107 0,0 1-67 0,0-2-47 0,0 3-19 15</inkml:trace>
  <inkml:trace contextRef="#ctx0" brushRef="#br0" timeOffset="384428.5967">18292 12876 418 0,'-7'-5'543'0,"0"0"-39"0,2 3-59 0,2-3-100 0,-2 1-116 16,2 1-74-16,2-2-51 0,-2 3-27 0,1-3-19 0,2 2-10 0,-1 0-9 15,1-1-6-15,0 2-7 0,-2 0-3 0,2 2-1 0,-2-1-1 16,1 1-1-16,-1 0 3 0,1 0 3 0,-3 1 3 0,0 1 5 0,0 0 4 16,0 2 6-16,-4 0 6 0,2 3 9 0,-2 0 6 0,-2 0 7 15,-1 0 2-15,2 3 2 0,-1 3-4 0,-2-1-6 0,3 0-5 16,0 2-6-16,-2-1-7 0,3 2-6 0,2 1-6 0,-2-2-7 0,3-1-9 15,0 3-7-15,2-4-9 0,2 5-9 0,-1-5-10 0,2 0-9 16,3-2-8-16,0-1-11 0,2 0-10 0,0-3-11 0,4 1-9 16,-1-2-7-16,4 0-10 0,-2-5-10 0,3 0-8 0,1 0-7 0,-1-4-2 15,1-1 1-15,0 0 6 0,1-3 5 0,0-1 11 0,-2-1 10 16,1 0 12-16,-1-4 13 0,1 2 12 0,-3-3 12 0,-1 1 18 16,-1 0 23-16,-1 1 18 0,0-1 21 0,0 1 21 0,-4 3 19 0,1-2 16 15,-1 3 15-15,-3 0 11 0,-1 1 11 0,0 3 5 0,0 0 3 0,0 1 0 16,0 1-1-16,-1 1-4 0,1 0-6 0,0 2-6 0,-4 2-5 15,3 0-12-15,-1 3-11 0,0 0-15 0,-1 1-13 0,2 2-13 16,-2 0-12-16,1 3-7 0,-1 1-6 0,2-2-9 0,-3 3-10 16,4 0-9-16,-1-1-12 0,1 1-16 0,0-1-15 0,1 0-18 0,3 1-17 15,-3-4-17-15,2 3-20 0,2-4-24 0,-2 1-24 0,0-2-27 16,2 0-26-16,0-1-29 0,0-2-32 0,1 1-43 0,1-2-48 0,2-1-61 16,-3-2-69-16,2 0-43 0,1-4-34 0,-1-1-10 0</inkml:trace>
  <inkml:trace contextRef="#ctx0" brushRef="#br0" timeOffset="384565.5751">18557 12951 208 0,'0'0'589'0,"0"0"7"0,0 0-60 0,1 0-93 15,-1 0-92-15,3 0-92 0,2-2-67 0,-1 1-51 0,0 1-38 16,2-2-32-16,1 1-27 0,2-3-26 0,-1 3-30 0,1-2-32 0,2 0-30 16,0 0-32-16,1 2-32 0,2-2-35 0,-2-2-36 0,1 3-41 15,0-3-47-15,0 2-52 0,-1-1-68 0,-1-1-73 0,1 0-38 16</inkml:trace>
  <inkml:trace contextRef="#ctx0" brushRef="#br0" timeOffset="384782.1054">18675 12753 162 0,'-3'0'520'16,"0"0"-25"-16,-1 0-64 0,1 0-83 0,2 2-63 0,-1-2-51 15,0 3-29-15,2-1-16 0,-1 1-11 0,-2 1-8 0,3 0-6 16,0 2-4-16,0 0-7 0,0 1-6 0,0 1-8 0,-2 0-9 0,2 4-6 15,-3-2-7-15,3 0-9 0,-1 4-9 0,1-1-9 0,-4-2-10 16,3 6-10-16,-1-2-11 0,-1-1-11 0,0 1-17 0,0-1-16 16,-1 3-19-16,1-1-19 0,-3-2-25 0,3 3-26 0,-2-3-28 0,2 0-35 15,-2 1-38-15,2-3-43 0,0-1-49 0,-2-1-81 0,4 0-102 16,-1 0-87-16,1-3-78 0,1 1-36 0,0-4-12 0</inkml:trace>
  <inkml:trace contextRef="#ctx0" brushRef="#br0" timeOffset="385261.3743">19108 12739 297 0,'-3'0'481'15,"3"0"-75"-15,0 0-111 0,0 0-90 0,0 0-82 0,0 2-47 0,2 0-32 16,-1 1-13-16,4-1 0 0,-4 1 3 0,2 1 9 0,1 0 11 16,-3-1 11-16,1 2 10 0,-1-1 6 0,1 2 5 0,0-2 4 15,-1 2 1-15,-1 0 1 0,0 2 0 0,0-3 0 0,-1 3 1 0,-1-1 1 16,0 2 0-16,1-2 0 0,-1 1-4 0,1-1-3 0,-3 0-6 16,1 0-6-16,2 1-8 0,-4-2-7 0,4 2-8 0,-1-3-7 0,0 2-6 15,1-2-4-15,-1-1-4 0,2 0-4 0,0 0-4 0,0-1-5 16,0-1-5-16,0-1-5 0,2 1-2 0,-1 0-1 0,3-2 0 0,0 0-3 15,-1 0 0-15,2 0-2 0,0-2-1 0,0 0 0 0,1 2-1 16,3-2 0-16,-2 1 1 0,1-1-2 0,0 1 3 0,1-1 3 16,0 0-1-16,0 2 0 0,0-1 0 0,-3 1 2 0,2 0 1 0,-1 0 3 15,2 1 2-15,-5 1 4 0,3 1 2 0,-2 0 4 0,0-1 3 16,-1 5 4-16,1-3 3 0,-2 2 2 0,0 0 4 0,-1 2 1 0,-1-1 4 16,-1 3 3-16,0-3 2 0,-1 2 3 0,-2 0 4 0,-1 0 2 15,-2 1 3-15,2-2 1 0,-3 0 1 0,1 2 0 0,-2-1-2 16,-3-1 0-16,1-1-2 0,2-1-1 0,-2 0-4 0,-2-2-6 0,3 1-11 15,-4-2-12-15,4-2-18 0,1 0-21 0,-5-1-23 0,5-1-26 16,0-2-28-16,-1 0-27 0,3-1-33 0,-2-3-37 0,1 1-52 0,4-3-59 16,-1-1-98-16,2-2-114 0,2 2-76 0,0-4-59 0,0 0-23 15,3 3-5-15</inkml:trace>
  <inkml:trace contextRef="#ctx0" brushRef="#br0" timeOffset="385478.5074">19426 12874 591 0,'1'2'618'0,"1"-2"3"0,0 0 4 0,1 0-114 16,0 0-173-16,0 0-113 0,3 0-84 0,2 0-51 0,-1-3-37 16,1 1-26-16,2 1-22 0,0-3-22 0,1 2-21 0,2-1-25 15,-1 0-27-15,1 0-27 0,0 0-27 0,-4-1-30 0,4 3-27 0,-4 0-32 16,1 0-31-16,-1-1-35 0,-3 1-34 0,1 1-35 0,-2 0-35 15,0 0-29-15,-5 0-26 0</inkml:trace>
  <inkml:trace contextRef="#ctx0" brushRef="#br0" timeOffset="385627.9145">19506 12984 346 0,'0'3'522'0,"-3"0"-35"0,3 0-48 15,0-1-53-15,3-1-44 0,-1 0-38 0,-1 0-36 0,3-1-32 0,0 0-31 16,1-1-25-16,0 0-28 0,3 0-29 0,0-2-34 0,0-1-36 15,1 0-40-15,2 0-42 0,0-1-50 0,3-2-52 0,-1 2-82 16,0-2-92-16,2 2-112 0,0-3-122 0,1 1-63 0,0-1-34 0,-2 1-13 16</inkml:trace>
  <inkml:trace contextRef="#ctx0" brushRef="#br0" timeOffset="387239.7934">20186 12692 290 0,'-2'-4'271'0,"2"3"-44"0,-1-1-33 15,-1 1-30-15,2-3-21 0,-1 4-18 0,1-2-13 0,-2 2-9 16,0-2-6-16,2 1-2 0,-1 1-4 0,-1-2-3 0,2 2-5 0,0 0-4 16,0 0-5-16,0 0-5 0,0 0-3 0,0 0-2 0,0 0 0 15,0 0 0-15,0 0 2 0,0 0-2 0,0 0 0 0,0 0-1 0,0 0-1 16,0 0-3-16,0 0-1 0,0 0-3 0,0 0-3 0,0 0-5 15,0 0-3-15,0 0-4 0,0 0-3 0,0 0-3 0,0-2-3 16,0 2-3-16,0 0-2 0,0 0-3 0,0 0 0 0,0 0-3 0,0 0-2 16,0 0-1-16,0 0-1 0,0 0-2 0,0 0 1 0,0 0-1 0,0 0 1 15,0 0 0-15,0 0-1 0,0 0 1 0,0 0 0 0,0 0-2 16,0 0 1-16,0 0-2 0,0 0 0 0,-1 2 1 0,1-2 0 16,-3 2 4-16,1 1 2 0,2-1 3 0,-1 2 1 0,1 0 2 15,-2 1 0-15,0 0 1 0,2 2-1 0,-1 0 2 0,-1 2 0 0,1 1 0 16,1 2 0-16,-4 0 0 0,3 0-2 0,-1 1-3 0,1 2-3 15,-3-2-2-15,3 4-3 0,-1-2-1 0,-1 0-1 0,2 0-2 0,-1 1 0 16,2-1 0-16,-1 1-1 0,1-3 0 0,-2 2-1 0,0-2 0 16,2 0-2-16,-1 0-1 0,-1-2 0 0,2-1-1 0,-1 0 0 15,1-2-2-15,0 0 0 0,0 0 0 0,0-1 0 0,0 0-1 0,0-2 1 16,0-1-1-16,0-1 0 0,0 0 1 0,0 0 1 0,0-2 0 16,0 0-2-16,0-1-2 0,0 0-2 0,0 0-3 0,0 0-5 0,0 0-5 15,0 0-6-15,0 0-7 0,0 0-5 0,0 0-8 0,0 0-8 16,0 0-7-16,0 0-10 0,0 0-10 0,0 0-10 0,0 0-9 0,0 0-13 15,0 0-13-15,0 0-14 0,0 0-15 0,0 0-22 0,1 0-26 16,-1 0-39-16,0 0-45 0,0 0-59 0,0 0-63 0,0 0-59 16,0 0-54-16</inkml:trace>
  <inkml:trace contextRef="#ctx0" brushRef="#br0" timeOffset="399079.4616">17687 9484 16 0,'-2'-1'161'0,"1"-1"-11"0,-4-1-9 0,4 1-9 15,-1 1-7-15,-1 0-8 0,1-2-8 0,-1 1-5 0,1 1-7 16,1-1-9-16,-1-1-5 0,-1 2-7 0,0-1-5 0,0 0-6 15,-2 1-5-15,2 1-8 0,1-1-5 0,-1 1-4 0,-2-1-3 16,2-1-2-16,-2 2-1 0,1-1-2 0,-1-1 0 0,0 2 0 0,2 0-1 16,0 0-2-16,0 0 0 0,0 0-2 0,-1 0 1 0,1 0 0 0,2 0 0 15,-4 0-1-15,2 0-1 0,-2 0-2 0,4 0-1 0,-4 2-2 16,2-1-2-16,-1 2 0 0,-1-2-2 0,1 4-1 0,-1-1-1 16,2 1-1-16,-2 0-1 0,2 2-2 0,-2-1 1 0,2 3-2 0,1-1 0 15,-2 1-1-15,3-1 0 0,-3 1-1 0,3 2-1 0,-1-3 0 16,2 0-1-16,0 1 0 0,0 1 1 0,0-3 0 0,0 1 0 0,2 2 0 15,-1-3 0-15,1-1-1 0,0 2 0 0,-1-4-2 0,3 2 1 16,0-1 1-16,-1-1 2 0,0 1 2 0,0-4 1 0,1 3 3 16,-1-4 2-16,0 0 3 0,3 0 2 0,-3 0 3 0,2 0 5 15,-2-4 3-15,2 3 3 0,-2-3 4 0,2 0-2 0,1 1 1 0,-3-3-3 16,2 1-2-16,-2 0-2 0,0 0-4 0,-1-1-2 0,1 1-3 0,0-2-3 16,-1 2-2-16,0-2-2 0,-1 2-3 0,-1 0 0 0,2 0-4 15,1 0 0-15,-3 1 1 0,0 1 0 0,0 0-1 0,0 0-1 16,0 1-1-16,-3 2-2 0,3 0-1 0,0 0-4 0,0 0-5 0,0 0-6 15,0 0-6-15,0 0-4 0,-2 0-4 0,2 2-2 0,-1 0-2 16,1-1 0-16,0 2-2 0,0 0 2 0,0-1 2 0,0 2 1 0,0 1 1 16,0 0 5-16,0-2 4 0,0 4 4 0,1-2 4 0,-1 4 5 15,2-4 4-15,1 3 3 0,-3-2 2 0,1 1 1 0,1-1 1 16,-1 1 1-16,3 0-1 0,-1-2-1 0,0 0-4 0,0 2-7 0,0-2-10 16,2 0-12-16,1 1-17 0,-1-4-24 0,1 3-31 0,1-2-47 15,4 0-52-15,-3-1-91 0,1-1-109 0,4-1-76 0,0 0-59 0,-2-1-28 16</inkml:trace>
  <inkml:trace contextRef="#ctx0" brushRef="#br0" timeOffset="400011.0374">18523 9293 2 0,'0'0'211'0,"-1"0"-31"16,1 0-24-16,0 0-23 0,0 0-17 0,0 0-16 0,-2 0-14 15,2 0-15-15,-2 2-14 0,1 0-14 0,-1-2-10 0,2 3-9 0,-1-1-1 16,1 1 0-16,-2-1 2 0,0 1 1 0,2 2 2 0,-1-1 3 15,-1 2 2-15,2 0 6 0,0 2 4 0,-1 1 7 0,1-1 6 16,-2 1 8-16,-1 4 5 0,3-3 3 0,-1 1-2 0,-1-1-5 0,2 2-4 16,-1-2-5-16,1 2-2 0,-2 1-3 0,0-3-4 0,2 0-4 15,-1 0-4-15,-1 0-4 0,2 0-4 0,-2-3-1 0,2 2-5 0,-1-3-1 16,1 1-3-16,0-1 0 0,0-1-2 0,0-2-1 0,0 1 0 16,0-1 0-16,0 0 3 0,0-1 4 0,0-1 5 0,0-1 7 0,0 0 7 15,0 0 6-15,0 0 6 0,0 0 6 0,0 0 5 0,0 0 7 16,0 0 2-16,1 0 2 0,1-1 0 0,0-1 1 0,-1 1-2 15,3-1-5-15,-3-1-6 0,2 0-6 0,2 0-10 0,-4 0-8 0,4 0-9 16,-2-1-9-16,2-1-7 0,0 3-9 0,-2-3-7 0,3 2-6 16,-1-1-7-16,0 1-3 0,-1 1-5 0,1 0-2 0,0 1-3 15,3-1-1-15,-2 2 0 0,1 0 2 0,-3 2 1 0,3-2 2 0,0 3 2 16,-2-1 2-16,3 1-1 0,-1 4-1 0,-3-2 1 0,4 0 1 16,-2 1 2-16,-1 2 2 0,2-1 3 0,-3 2 2 0,2 0 2 15,-2-2 3-15,-1 2 0 0,0 1 1 0,-1-2 3 0,-1 2 2 0,-1-2 3 16,0 0 7-16,0-1 5 0,-1 1 3 0,-3-1 4 0,0 0 2 0,-1-2 0 15,-3 2-1-15,0-1-6 0,0-2-8 0,-3 1-17 0,0-1-23 16,-3-2-34-16,-2 1-40 0,2-3-66 0,-4 0-82 0,1-2-108 16,0-1-121-16,-2 0-68 0,1-3-41 0,-1-1-22 0</inkml:trace>
  <inkml:trace contextRef="#ctx0" brushRef="#br0" timeOffset="401010.9741">19827 9798 201 0,'2'-4'475'0,"0"1"-77"0,-2 1-109 0,1 0-71 0,-1-1-49 0,0 0-28 16,0 0-16-16,0 1-11 0,0 1-6 0,0 0-4 0,0-2-6 16,-1 1-6-16,1 1-7 0,-2-1-6 0,0-1-7 0,1 3-7 0,-1-1-3 15,0-1-5-15,-1 2-6 0,2-2-5 0,-1 2-5 0,-1-1-6 16,0 0-5-16,-2 1-3 0,1 0-2 0,0 0-3 0,-1 0-2 15,2 0-5-15,-2 1-2 0,-1 0-3 0,-2 1-1 0,4 1-1 16,-4 0-2-16,0 0 0 0,0 2-1 0,2-1-1 0,-2 1 2 0,1-1-2 16,-2 2 1-16,4 0-2 0,0 1 2 0,1-2-2 0,-1 2 1 0,1 0 0 15,0-1-2-15,3 0-1 0,1 0-1 0,0 0-3 0,0-2-3 16,1 2-2-16,2-1-1 0,0 0-2 0,0 0 0 0,2-3-2 16,3 3-1-16,0-1-3 0,3-3-3 0,-1 1-5 0,2 0-5 0,-1-2-3 15,2 0-2-15,3-2 0 0,-3 0 0 0,0 1 3 0,0-3 1 16,1 1 3-16,-1-1 2 0,0 1 4 0,-2-2 2 0,-2 3 0 0,-1-1-1 15,0 0-3-15,-3 0-1 0,0 1-10 0,-4 0-10 0,-1 0-17 16,0 2-20-16,0 0-42 0,-3-2-50 0,-2 2-95 0,0 0-116 16,-5 2-74-16,0-1-54 0,-1 2-25 0</inkml:trace>
  <inkml:trace contextRef="#ctx0" brushRef="#br0" timeOffset="405976.9032">20009 11187 63 0,'2'-2'210'0,"-1"2"-21"0,1 0-15 16,0 0-9-16,-2-3-6 0,1 1-3 0,-1 2-5 0,2 0-4 16,-2 0-3-16,0 0-1 0,0 0-4 0,0 0-4 0,0 0-6 0,0 0-5 15,0 0-3-15,0 0-3 0,0 0-2 0,0 0-4 0,0 0-4 16,0 0-4-16,0 0-8 0,0 0-3 0,0 0-8 0,0 0-8 15,0 0-8-15,0 0-7 0,-2 0-8 0,2 0-9 0,0 0-8 0,0 0-6 16,0 0-8-16,0 0-5 0,-1 2-8 0,1 1-5 0,0-3-6 16,0 0-4-16,0 3-1 0,0-1-1 0,0 1-2 0,0 0 0 0,0-1 0 15,0 5 0-15,0-3 0 0,0 4 2 0,0-2 1 0,0 4 4 16,0 0 2-16,0 0 4 0,0 0 0 0,0 2 2 0,0 0-2 16,0 2 0-16,-2-1-3 0,0 3-2 0,2-2-2 0,-3 1 1 0,1-1 0 15,1 2-2-15,-1 0 1 0,1-2-1 0,-3 0-1 0,1 1 2 16,2-2-1-16,-3-1 0 0,0 0-1 0,1 0 2 0,-2 0 2 0,3-3 3 15,1-1 1-15,-1 2 1 0,1-3 0 0,-3 1 2 0,4-1 1 16,-1-3 1-16,-1 0 1 0,2-1 2 0,-1-1 0 0,1 0 1 16,0-2 2-16,0 0-2 0,0 0 0 0,0 0-2 0,0 0-4 0,1-2-1 15,-1 0-4-15,3-1-2 0,-1 0-1 0,1 0-4 0,0-2-1 16,-1 1-3-16,3 0-1 0,-2-3-3 0,3 2 0 0,-3-1-1 0,2 0 1 16,-2 0-1-16,2 1 3 0,0-1 1 0,0 0 2 0,1 0-1 15,0 2 1-15,-1-1 0 0,1 0-1 0,-1 0-2 0,3 1-1 16,-2-2 2-16,1 2-1 0,-1-1-1 0,1 0 1 0,1 2 0 0,-3 1-2 15,3-1 1-15,-3 0-2 0,3 2-1 0,-2-1 2 0,1-1-1 16,-1 3 0-16,0 0 2 0,0 0-1 0,-1 0 1 0,0 0-1 16,1 3 1-16,-2-1 1 0,2 1-1 0,-3 0 3 0,2 0 2 0,-4 3 4 15,2-2 3-15,1 2 4 0,-3 1 3 0,2 0 1 0,-3 0 5 0,0-1 3 16,0 1 5-16,0 1 3 0,-3 0 5 0,-2-1 4 0,1 1 3 16,-3-1 2-16,-2 0 1 0,-2 1-1 0,-2 1 0 0,1-4-2 15,-6 1-1-15,2 0-6 0,-2 0-9 0,-3-2-13 0,0 1-21 16,-1-2-28-16,1 0-34 0,-2-3-55 0,1 0-61 0,-2 0-110 0,3-2-130 15,-1-1-80-15,0-1-57 0,-1-1-30 0,2-1-15 0</inkml:trace>
  <inkml:trace contextRef="#ctx0" brushRef="#br0" timeOffset="409059.5674">18849 11361 38 0,'0'-2'97'0,"0"-1"-2"0,0 2-1 0,0-1-1 0,0 1-1 15,0-3-2-15,-2 3-3 0,2 0-3 0,-1-1-3 0,1-1-1 0,-2 0 0 16,0 2 2-16,2-1 1 0,-1 2 6 0,-1-5 6 0,0 5-2 15,0-2-3-15,0-1-3 0,1 1-4 0,-3 1-2 0,1 1-1 16,2-1-3-16,-1-2-1 0,0 3-4 0,-1 0-4 0,2 0-2 0,-3 0-3 16,1 0-3-16,1 0 0 0,-3 0-1 0,1 0 0 0,0 3 3 15,0-2 0-15,-1 0-1 0,-1 1-4 0,-1 1-1 0,0-1-2 0,2 3-2 16,-1-2-1-16,-1 3-3 0,2-2-2 0,-4 3-3 0,3-3-3 16,1 4-2-16,-1-2-4 0,-2 1-2 0,3 2-3 0,1-1-3 0,-1 0-2 15,2-1-2-15,-2 0 0 0,1 1-1 0,0-1-1 0,3 1-2 16,-1-2-1-16,2 4-1 0,-2-4-3 0,2 2-3 0,0-2-1 15,2 1-2-15,-2-2-2 0,3-1-3 0,-1 0-1 0,0 0-1 0,2-1 0 16,-1 0-1-16,0-2 0 0,0 2 0 0,2-3 1 0,-2 0 0 16,2 0 0-16,0 0 0 0,1-3 0 0,-1 2 1 0,1-2 0 0,-1 0 1 15,3-2 2-15,0 1-2 0,-4-2-1 0,3-1 0 0,-1 2-2 16,-1-2-1-16,1 0-1 0,0 0 0 0,-2-1 1 0,1 1 1 16,-2 1 3-16,0 0 4 0,0 0 3 0,1 0 4 0,-2 1 4 0,0 0 3 15,-1 1 3-15,-1 0 4 0,2 0 2 0,-2 4 1 0,0-3 2 16,0 3-1-16,0 0 1 0,0 0-3 0,0 0-4 0,0 0-4 0,0 0-4 15,0 0-2-15,0 0-3 0,0 3-2 0,2-3-1 0,-2 4-1 16,1 0-1-16,-1 0 0 0,2 1-1 0,-1-2 1 0,1 3 0 16,0-2 2-16,-1 3 2 0,2-1-1 0,1-2-1 0,-1 1-5 0,1-2-9 15,1 4-8-15,0-2-12 0,0-1-17 0,1 0-17 0,1-1-22 16,3-2-23-16,-2 2-35 0,0-3-41 0,5 0-67 0,-1 0-78 0,2-3-100 16,1-1-108-16,2 1-54 0,-2-1-22 0,0-2-9 0</inkml:trace>
  <inkml:trace contextRef="#ctx0" brushRef="#br0" timeOffset="414361.0642">17684 13520 132 0,'1'-2'248'0,"2"1"-51"0,-1-3-38 0,0 3-28 16,1-3-22-16,0 1-16 0,0 1-8 0,1-1-8 0,-3-1-3 15,2 1-6-15,2-1-3 0,-2 1-3 0,0 0-4 0,0 0-4 0,-1 0-4 16,0 0-2-16,-1 0-1 0,2 0 2 0,-3 0 2 0,2 0 1 15,0 0 1-15,-2 0 1 0,0 2 1 0,0-2 1 0,0-1 0 0,0 2 3 16,0-1-1-16,-2 0 2 0,0 1 1 0,1 1 2 0,-1-3-2 16,1 4 1-16,-3-3-2 0,1 1-4 0,0 2-2 0,0-2-1 15,-2 2-3-15,2-1-5 0,2-1-4 0,-3 2-5 0,1-2-4 16,0 2-5-16,0 0-5 0,-1-3-5 0,1 3-5 0,2 0-1 0,-4 0-4 16,1 0 0-16,0 0 0 0,1 0 0 0,0 0-1 0,0 0 1 15,-1 0 0-15,1 0 0 0,2 0-1 0,-4 0 1 0,2 0 1 0,1 0 1 16,1 0 0-16,-1 0 0 0,1 0 1 0,1 0-1 0,0 0 0 15,0 0-1-15,0 0 0 0,0 0-1 0,0 0-1 0,0 0-1 0,0 0-1 16,0 0 0-16,0 0-2 0,0 0 0 0,0 0-1 0,0 0 1 16,0 0-1-16,0 0 0 0,0 0-2 0,0 0 1 0,0 0-1 0,0 0 1 15,0 0-2-15,0 0 2 0,0 0-1 0,0 0 1 0,0 0 1 16,0 0 1-16,0 0 0 0,0 0 0 0,0 0 0 0,-2 3 1 16,2-3-1-16,0 0 0 0,0 0 1 0,0 0 0 0,0 0 0 15,0 0-1-15,0 0 2 0,0 0-1 0,0 0-1 0,0 0-1 0,0 0 1 16,0 0-1-16,0 0 0 0,0 0 0 0,0 0-1 0,0 0 1 0,0 0-2 15,0 0 1-15,0 0-1 0,0 0 1 0,0 0 0 0,0 0 0 16,0 0-1-16,0 0 0 0,0 0-1 0,0 0 1 0,0 0 0 16,0 0 1-16,0 0 0 0,0 0-1 0,0 0 1 0,0 0 0 0,0 0 0 15,0 0 0-15,0 0 0 0,0 0 0 0,0 0 0 0,-2 0 0 16,2 0-1-16,0 0-1 0,-1 0-2 0,-1 0 0 0,2 2-1 0,-1-2 1 16,1 0-2-16,-4 0 1 0,4 2-1 0,-1-2-1 0,-1 0 0 15,2 0 1-15,-1 1-2 0,1-1-1 0,0 0 1 0,-3 0-1 16,3 0 1-16,-2 0-1 0,2 2 1 0,-1-2-1 0,-1 0 0 0,2 2 0 15,-2-2 0-15,2 0-1 0,-3 0 0 0,2 3 1 0,-1-3 0 16,0 0 1-16,-1 2 1 0,2 0 2 0,-1-2-1 0,0 1 2 0,-1 1 0 16,2 0 1-16,-4 1 1 0,2-2-1 0,-2 0 2 0,4 0 0 15,-4 3 1-15,2-3 0 0,-2 2-1 0,1 0 1 0,-1 0-1 16,1 0 1-16,0 0 0 0,-3 2 0 0,2-2 0 0,0 1 1 0,0 0 0 16,-2 1 0-16,2 2 0 0,0-2 2 0,-1 2-1 0,0-2 1 15,1 3 1-15,1-2-1 0,-3 1 1 0,2 0 1 0,0 1-1 0,1-1 2 16,-1 1 0-16,2 1-1 0,2-2 0 0,-3 1-1 0,3 0 1 15,-1-2-3-15,2 1-2 0,0-1-1 0,2 0-2 0,-1 0-3 0,3 0-3 16,-1-1-2-16,2-2-5 0,0 2-4 0,0-3-4 0,0 1-5 16,3-1-4-16,0 0-3 0,0-2-2 0,0 0-3 0,0-2 0 15,2 0-3-15,0-1-1 0,-2 1-3 0,4-3-3 0,-2 0-3 0,0-1 0 16,2-1 2-16,-4 0 4 0,2 0 2 0,1 0 2 0,-3 0 1 16,0-1 4-16,0-1 5 0,-1-1 5 0,1 1 5 0,-3 1 6 0,2-2 7 15,-3 3 7-15,2-2 10 0,-3 2 5 0,2-1 5 0,-2 1 3 16,-1 0 5-16,1-3 2 0,-1 4 3 0,0-1 2 0,-2 0 3 0,1 3 1 15,-1-2 0-15,0 3 1 0,0-2 1 0,0 3 1 0,0 1 2 16,0-2 0-16,0 3 1 0,-1-2 0 0,1 2 1 0,0 0 1 16,0 0 1-16,-2 0-2 0,0 2 0 0,1-2 1 0,-1 3-1 0,0-2 3 15,1 1 3-15,-1 2 0 0,1-1 3 0,-1 1-1 0,0 1 1 16,-1 1 0-16,3 0-3 0,-1 1 0 0,-2 1 1 0,1 2 0 0,2-3 2 16,-1 5-2-16,-1-4-1 0,2 3-5 0,0-1-3 0,0 0-4 0,0 2-4 15,0 0-2-15,0-2-6 0,3 0-2 0,-1 1-5 0,2-2-9 16,-1 1-12-16,1-2-13 0,0 2-13 0,1-3-20 0,0 0-22 15,3 0-24-15,-2-2-29 0,2-1-36 0,0 1-40 0,1-2-59 0,-1-2-69 16,2 0-89-16,-2-1-103 0,3-1-48 0,-2 0-24 0</inkml:trace>
  <inkml:trace contextRef="#ctx0" brushRef="#br0" timeOffset="414598.4674">17960 13623 141 0,'0'3'589'0,"0"0"10"0,0-1-47 0,2 1-80 0,-1 2-100 15,1-3-111-15,1 3-69 0,1 0-48 0,0-1-27 0,0-1-18 0,0 2-8 16,2 2-5-16,-2-4-6 0,-1 4-8 0,0-3-10 0,0 2-13 16,-1 0-12-16,-1 0-13 0,1 0-9 0,0 2-12 0,-1-1-10 15,-1 0-11-15,0 0-11 0,-1-1-9 0,-1 1-16 0,2-1-18 0,-2 0-22 16,-1-2-28-16,2 3-27 0,1-1-31 0,-2-4-48 0,0 3-55 15,2-5-52-15,0 0-50 0,2 2-69 0,-2-2-79 0,3-2-34 16</inkml:trace>
  <inkml:trace contextRef="#ctx0" brushRef="#br0" timeOffset="415059.5283">18315 13408 252 0,'-2'-2'598'16,"1"1"-7"-16,-3 1-18 0,3 0-96 0,-1 0-137 0,0 0-89 16,2 0-68-16,-1 1-41 0,-1 1-28 0,2-1-20 0,0 1-13 15,0 1-10-15,0 1-9 0,0-1-9 0,0 2-9 0,0 2-6 0,0-2-6 16,0 2-3-16,0 0-1 0,0 2 1 0,0 0 3 0,-1 0-1 16,1 1 3-16,-4 2 0 0,1-1-2 0,2-1 0 0,-2 2-2 0,1-1-2 15,-1-1-2-15,1 1-1 0,1 1-4 0,-1-2-2 0,-1-1-3 16,3 0-2-16,-2 0-3 0,2-1-3 0,-1-2-1 0,1-1-4 15,0 0-4-15,0-1-4 0,0 1-3 0,1-2-5 0,-1-1-4 0,2-2-4 16,1 0-3-16,0 0-4 0,1-2-4 0,2 1-4 0,-2-3-3 16,3-1-3-16,-1 3-1 0,1-4-1 0,0 2 0 0,1-2 1 0,-1-2 4 15,2 2 2-15,-1-1 2 0,-2 2 2 0,2 0 3 0,-1-2 0 16,0 2 5-16,1 1 2 0,-3-1 3 0,2 0 2 0,-3 3 1 16,2 1 2-16,-1-1 2 0,0 0 0 0,-2 1 1 0,4 1 2 0,-4 1 0 15,0 1 2-15,3 0 2 0,-3-1 3 0,0 1 3 0,1 3 2 16,-3 0 2-16,2-1 1 0,1 1 3 0,-3 2 1 0,2-2 1 0,-1 0 3 15,-2 2 0-15,2-1 1 0,-1 2 0 0,-1-2 1 0,0 1-1 16,0-2 2-16,0 4 1 0,0-4 2 0,-1 2 1 0,-1-1 4 0,0-1 1 16,-1 2 1-16,0-3 1 0,-2 1 1 0,2-3 0 0,-2 3-1 15,2-2-1-15,-3 0-7 0,1-1-7 0,-1 0-14 0,1-2-16 16,0 0-17-16,-2 0-18 0,0 0-22 0,2-2-27 0,1-1-32 0,-3 0-37 16,2-2-49-16,-1 1-55 0,3-2-64 0,2 0-67 0,-3 0-70 15,3-2-71-15,-1 0-32 0,2 1-15 0</inkml:trace>
  <inkml:trace contextRef="#ctx0" brushRef="#br0" timeOffset="415276.3882">18661 13548 292 0,'1'1'618'0,"2"1"7"0,-1-2-56 0,1 0-89 0,0 0-106 16,-1 0-110-16,3 0-73 0,-2 0-55 0,5 0-33 0,-2 0-24 0,0 0-19 15,1 0-17-15,0-2-20 0,1 1-18 0,0 1-22 0,1-2-20 16,0 1-23-16,-3 1-21 0,1-2-22 0,-1 0-23 0,1 2-25 16,-2-1-24-16,0 1-26 0,0-1-28 0,-2-1-27 0,-3 2-23 15,0 0-20-15,0 0-18 0,0 0-10 0,0 0-3 0,0 0 0 0,-1 4 4 16</inkml:trace>
  <inkml:trace contextRef="#ctx0" brushRef="#br0" timeOffset="415409.9368">18730 13639 277 0,'0'4'317'0,"-1"-1"-4"0,1 1-2 15,0-1-12-15,0-1-14 0,1 1-16 0,1-3-17 0,-1 4-17 16,3-3-17-16,1-1-19 0,-1 2-19 0,1-2-19 0,-1 0-19 0,1 0-23 16,0-2-26-16,3 1-27 0,0-1-33 0,1 0-31 0,-1-3-38 15,3 2-44-15,-1-1-50 0,3-3-69 0,-3-1-82 0,3 1-108 16,-1-1-123-16,3 1-66 0,-2-2-39 0,1 1-15 0</inkml:trace>
  <inkml:trace contextRef="#ctx0" brushRef="#br0" timeOffset="415992.255">19214 13371 604 0,'-3'0'621'0,"-1"-1"-23"16,3 1-38-16,-1-2-103 0,1 1-135 0,-1 1-89 0,2 0-63 15,0 0-42-15,0 0-30 0,0 0-19 0,0 0-14 0,0 0-10 0,0 0-9 16,0 1-8-16,0 1-6 0,0 0-6 0,0 3-6 0,0-1-1 15,0 1 0-15,0 0 4 0,0 3 3 0,0-1 5 0,0 3 6 0,0 0 6 16,-3 1 8-16,3-2 0 0,-1 3 2 0,-1 0-2 0,2-2-4 16,-1 3-3-16,-1-1-4 0,0 0-1 0,1-1-4 0,-1 1-3 15,0-1-3-15,2-1-3 0,-3 0-3 0,3-1-4 0,-1-2-4 0,-1 1-2 16,2-1-2-16,-2-3-1 0,2 2-1 0,0-3-2 0,0 2-3 16,0-2-6-16,2-2-1 0,-2 1-4 0,2-2-3 0,-1 0-4 0,2 0-4 15,1-2-4-15,-1 1-4 0,0-2-3 0,3-1-4 0,-1 2-3 16,1-3-4-16,-1 2-2 0,2-1-2 0,2-1 1 0,-3 0-2 0,2 0 0 15,-1 1 1-15,2 1 2 0,-3-1 5 0,2 1 3 0,0 1 3 16,0-3 3-16,-2 5 3 0,2-2 2 0,-3 2 4 0,3 0 3 16,-2 2 5-16,-1-2 4 0,0 2 5 0,-1 1 4 0,0-1 3 0,1 1 2 15,-4 1 3-15,3-1 1 0,0 2 3 0,-3 2 1 0,2-4 3 16,-3 4 3-16,0-3 0 0,0 2 3 0,0 0 0 0,-3 0 1 16,2 0 0-16,-3 0 0 0,0 1-1 0,-1-2 1 0,2-1 0 0,-2 3-2 15,0-2 1-15,-1 0-3 0,-2-2-3 0,2 2-9 0,0-4-11 16,-1 2-15-16,2 0-18 0,-1-3-23 0,2 2-24 0,-1-2-30 0,0-2-30 15,-1 1-44-15,2-2-49 0,-2 0-75 0,3 0-84 0,2-2-94 16,1 0-93-16,-2 0-46 0,2-2-21 0,2 2-1 0</inkml:trace>
  <inkml:trace contextRef="#ctx0" brushRef="#br0" timeOffset="416179.1288">19569 13608 437 0,'5'3'670'0,"0"0"15"0,0-1 13 15,-2 2-92-15,2-3-147 0,-1 1-97 0,1 1-74 0,-2 0-50 16,0-2-39-16,1 2-23 0,1 0-19 0,-4 2-14 0,2 0-13 0,1-3-23 16,1 3-26-16,-1 0-29 0,-3 0-29 0,1 2-29 0,-1 0-25 15,-1-1-23-15,2 1-23 0,-2 1-22 0,0-1-22 0,0-1-27 0,0 1-25 16,-2 1-33-16,2-1-34 0,0-2-42 0,0 2-43 0,0-2-61 16,0 0-69-16,2-1-72 0,-2-1-72 0,3 0-34 0,1-2-10 15</inkml:trace>
  <inkml:trace contextRef="#ctx0" brushRef="#br0" timeOffset="416477.4058">20056 13456 416 0,'0'-4'623'0,"0"0"-31"0,0 2-54 0,0 1-78 15,-1-1-88-15,1 1-65 0,-2-3-53 0,0 4-39 0,2-1-29 0,0 1-22 16,0 0-15-16,0 0-12 0,-4 0-10 0,3 0-11 0,-1 1-9 16,-1 1-10-16,0 0-11 0,-2 1-7 0,-2 0-8 0,2 2-5 0,0 1-5 15,-4 0-3-15,3 2-2 0,0-1-4 0,-3 2-1 0,0 0-3 16,1 1 0-16,4 0-4 0,-4-1-5 0,3 1-5 0,0-1-6 0,2 0-9 16,3 0-8-16,0 0-12 0,0-2-12 0,3 1-18 0,2 0-15 15,0-2-21-15,4 0-22 0,2-2-26 0,3-1-28 0,-1-2-36 0,4-1-40 16,3-1-48-16,0-2-49 0,5-3-99 0,-1 0-124 0,3-2-80 15,2-4-57-15,-1 3-20 0,4-7-3 0</inkml:trace>
  <inkml:trace contextRef="#ctx0" brushRef="#br0" timeOffset="443942.1622">10424 16560 298 0,'-3'0'305'0,"1"0"-57"0,2 0-48 0,0 0-34 16,0 0-28-16,0 0-20 0,0 0-14 0,0 0-10 0,0 0-4 16,0 0-3-16,0 0-5 0,0 0-5 0,0 0-7 0,0 0-5 0,0 0-9 15,0 0-8-15,0 0-7 0,0 1-6 0,0-1-6 0,0 0-3 0,0 0-5 16,-1 2-3-16,1-2-3 0,0 0-3 0,-2 0-3 0,2 0-2 16,0 0-3-16,0 0-1 0,0 1-5 0,0-1 0 0,0 0-2 0,0 0-2 15,-2 2-1-15,2-2-1 0,0 0 1 0,0 0-1 0,0 0 0 16,0 0-1-16,0 0 0 0,0 0 0 0,0 0 1 0,0 0-1 0,0 0-1 15,0 0 0-15,0 0 0 0,0 0-1 0,0 0 2 0,0 0 0 16,0 0 2-16,0 0 0 0,0 0 0 0,0 0 1 0,0 0 1 0,0 0-1 16,0 0 1-16,0 0 0 0,0 0 1 0,0 0-2 0,0 0 0 15,0 0 1-15,0 0 0 0,0 0 0 0,0 0-1 0,0 0-1 16,0 3-2-16,0-3-1 0,0 0 0 0,2 0-1 0,-2 0-2 0,0 1 0 0,0-1-1 16,2 0 0-16,-2 0-1 0,1 1-1 0,-1 1 2 0,2-2-1 15,0 1 2-15,-1 1 0 0,3-2 2 0,-2 2 2 0,1-1 1 0,2-1 0 16,-2 2 1-16,1 0 1 0,0 1 0 0,0-3 2 0,0 2 0 15,2 0 2-15,-1-1 0 0,0 3-2 0,0-4 0 0,1 3-2 0,0-2 2 16,0 0 0-16,1 1 3 0,-1-1 0 0,-1 1 1 0,3-2 1 16,-2 2 0-16,2-1 2 0,-1-1 0 0,0 2 1 0,1-2 2 0,-1 1 1 15,1 0 2-15,1-1 0 0,-1 1 0 0,0 1 1 0,0-2 0 0,3 0 1 16,-2 0 2-16,-1 0 0 0,3 0 2 0,0 0-2 0,1 0 0 16,0 0-2-16,-1 0-1 0,3 0 0 0,-1-2 0 0,1 1-1 0,-1 1 0 15,1-1-1-15,2 0-2 0,-2 1-2 0,3-2 0 0,-2 2-3 0,2 0-2 16,-1-1 0-16,0-1-1 0,2 2 2 0,-3-2 2 0,2 1-4 15,1 1-1-15,-1-2 0 0,-1 1-1 0,1 1 1 0,0-1-2 16,1 1 1-16,-1-3-2 0,-1 3 1 0,1 0-1 0,0-4 0 0,1 3 1 16,-2-1-2-16,0 0 0 0,3-1 2 0,-3 3-1 0,1-2 0 0,-1 0 2 15,1-1 1-15,-1 1-1 0,0 1 2 0,-2-1 1 0,3 1 0 16,-4 1 1-16,3-1 1 0,-2 1 0 0,0-3 0 0,-1 3 0 0,3 0 0 16,-3-2 2-16,0 1-1 0,0 1 0 0,-1-2-1 0,0 1 0 0,-1 1 0 15,-1 0 2-15,2 0-1 0,-2 0-1 0,-2 0-1 0,3 0 0 0,-2 0 0 16,1 0 1-16,-1 0 1 0,-1 0 1 0,0 0-1 0,1 0 0 15,-1 1-1-15,2 1 0 0,-2-2 1 0,1 1-1 0,1 1 1 16,-1-2 1-16,-1 0 1 0,0 3-1 0,0-3 0 0,2 1 1 0,-1-1-2 16,-1 1 0-16,0 1-1 0,1-2 2 0,-1 1-1 0,0 1-2 0,0-2-1 15,1 0-1-15,-1 2-1 0,2-2 0 0,-1 1 0 0,-1-1-2 16,0 2 1-16,-1-2-1 0,0 2 1 0,3-2 0 0,-4 0 1 0,2 3-1 16,1-3 1-16,-1 0 1 0,0 2 0 0,0-2-2 0,0 2 1 0,0-1-2 15,0 3 2-15,-2-4 0 0,5 3-1 0,-4-2-1 0,-1 2-2 16,2-2 0-16,1 1-2 0,-2 1-1 0,2-1 0 0,-1-1 0 15,0 0 0-15,-2 2 1 0,2-1-2 0,1-1 1 0,-1 2-1 0,-1-1-2 16,-1-1-2-16,3 1 0 0,-2 1 0 0,1-2-2 0,0 0 1 0,-1 3 0 16,0-3-1-16,1 1-1 0,0 1-1 0,1-3-2 0,-1 3-3 15,-1-2 1-15,1 2-1 0,-1-2 0 0,1 1 2 0,0 1-1 0,0-1 1 16,0-2-1-16,-2 2 1 0,2-2-2 0,0 3-1 0,0-3 1 0,-2 2-1 16,2-2 1-16,-1 2 2 0,0-1 2 0,1-1 0 0,0 2 0 15,-1 0 0-15,0-2 0 0,0 0 1 0,-1 3-1 0,1-3 2 0,-1 1 2 16,1-1 0-16,0 1 1 0,-1 1 3 0,1-2 3 0,-1 1-1 15,0 1-2-15,2-2 2 0,-3 2 1 0,1-1 1 0,2-1-1 0,-2 2 0 16,-1-2-1-16,2 1 2 0,-1 0 3 0,2-1 0 0,-2 3 0 0,0-3-1 16,-1 3-1-16,0-3 3 0,1 3 0 0,0-3 1 0,-1 2 0 15,0-1-2-15,0 1 2 0,1-1 2 0,0 1 2 0,1-2 0 0,-1 1-2 16,1 0 0-16,0-1 2 0,-1 2 0 0,-1 0-1 0,2-2 0 16,-1 1-1-16,3-1 0 0,-1 0-2 0,-1 0 0 0,-1 0-1 0,3 0-3 15,-1 0-2-15,2 0-1 0,-2 0-2 0,1-1 1 0,-1 1 0 0,2-2-1 16,1 0 0-16,-2 2 1 0,-1-1 0 0,3 0 1 0,-3 1 2 15,3-2 1-15,-2 1 4 0,1 1-1 0,-2-2 3 0,4 2 0 0,-4-1 0 16,2-1 1-16,-2 2 1 0,1-1-1 0,1-1 0 0,-2 2 0 16,1-1 1-16,-1 1-1 0,0-2 1 0,-1 2 0 0,2 0 1 0,-3-2 0 15,2 2 1-15,-1-1 2 0,0 1 0 0,0 0 2 0,-1 0 1 0,1 0 1 16,-1 0 0-16,1 0-1 0,-2 0-1 0,2 0-1 0,-1 0 3 16,1 0-2-16,0 0-1 0,-1 0-2 0,-1 0 1 0,2 0-2 0,0 0 2 15,-2 0-2-15,3 0-1 0,-3 0-1 0,1 0 0 0,2 0 1 16,-2 0 1-16,-1 0-1 0,2 0-1 0,1 0 2 0,-1 0 1 0,1 0 2 15,-1 0 0-15,-1 0 1 0,5 0-1 0,-3 0-1 0,0 0 2 16,1 0 1-16,-1 0 1 0,0 0 1 0,0 0 1 0,3 0 0 0,-2-1-1 16,0 0-1-16,1 1-1 0,0-2-3 0,-2 2 0 0,3-1-2 0,-2-1 0 15,1 2 1-15,-2-2-2 0,3 1-1 0,-2-1-1 0,-1 1-1 16,3 1-1-16,-3-1 0 0,2 1-2 0,-1-3 1 0,1 3-1 0,-1 0 1 16,2-2 0-16,-3 0-1 0,2 2 2 0,0-1-1 0,0-1-2 15,-2 2 1-15,4-2-1 0,-2 2 0 0,1 0-1 0,-2-3 0 0,1 3 4 16,1 0 0-16,0-2-3 0,0 2 0 0,-1-2-1 0,1 2-1 15,0 0-1-15,-1 0 2 0,2 0 0 0,-1 0 0 0,1 0 2 0,0 0-2 16,-1 0 2-16,1 0-2 0,0 0-1 0,-1-1 0 0,1-1-1 0,0 2 1 16,0-2 0-16,-2 2 3 0,-1 0 0 0,3 0 1 0,-2 0-3 15,1 0 1-15,-2 0-1 0,1 0 0 0,0 0 1 0,1 0 0 0,-5 0 2 16,2 0 0-16,0 0 0 0,3 0 1 0,-3 0 1 0,0 0 0 0,0 0-3 16,1 0 1-16,-3 0 1 0,3 0 1 0,-3 0 0 0,3 0-2 15,-2 0 1-15,1 0 0 0,-2 0 1 0,5 0 0 0,-3 0-1 0,0 0 1 16,1 0-2-16,-1 0-2 0,0 0 0 0,0 0-2 0,1 0-1 15,-1 0-2-15,0 0 0 0,5 0-1 0,-5 0-2 0,1 0 1 0,0 0 0 16,1-1-2-16,0 1 1 0,0 0 0 0,-2 0 4 0,2 0 1 16,0 0 3-16,0 0-1 0,-1-2 2 0,0 2-1 0,0 0 2 0,-1 0 2 15,0 0-1-15,0-1 1 0,3 1 0 0,-3 0 0 0,0 0 1 0,1 0 0 16,-1 0 0-16,0 0-1 0,1 0 2 0,0 0 0 0,0 0-1 16,-1 0 1-16,1 0 0 0,-1 0 2 0,-1 0 1 0,3 0 2 0,-3 0-1 15,1 0 2-15,-1 0-1 0,1 0-1 0,2 0 0 0,-2 0-2 16,0 0 0-16,1 0-1 0,0 0 0 0,-3 0-2 0,4 0-1 0,-1 0-2 15,0 0-3-15,-1 0-3 0,3 0-2 0,-1-1-3 0,-1 1-2 16,1 0 1-16,-1-3 0 0,2 3-1 0,0 0 2 0,-1 0-1 0,0 0 2 16,-1 0 0-16,0 0 1 0,1 0 1 0,-2 0 2 0,3 0 2 0,-2 0 2 15,-1 0 3-15,1 0 0 0,0 0-2 0,-1 0-2 0,2 0-2 0,-2 0 0 16,0 0 0-16,0 0 0 0,2 0 0 0,-4 0 3 0,2 0-2 16,0 0-1-16,1 0-2 0,-1 0-2 0,0 0-1 0,3 0 1 0,-3 0-2 15,0 0 0-15,0 0-1 0,3 0 0 0,-2 0 1 0,1-2-1 16,-1 1-2-16,1 1-3 0,-2-2 0 0,4 1 0 0,0 1 0 15,-3-2 4-15,0 0 1 0,3 2 1 0,-3-1 3 0,0 0 3 0,1 1 3 16,0-2 0-16,0 1 2 0,-2 1-2 0,2-2 3 0,-2 2 3 0,4-1 3 16,-4-1 0-16,1 2 1 0,-2-1-2 0,1-1 0 0,0 2 0 15,0-1-1-15,0 1 0 0,-2 0-1 0,1 0-1 0,-3-2 1 0,1 2 2 16,3 0-1-16,-4 0-1 0,1 0 1 0,0-2 2 0,0 1 0 0,1 1 1 16,-3 0-2-16,4-1-2 0,-4 0-2 0,3 1-1 0,-1-2-7 15,1 2-9-15,-1-1-10 0,0-1-12 0,-1 2-12 0,1-2-12 0</inkml:trace>
  <inkml:trace contextRef="#ctx0" brushRef="#br0" timeOffset="444591.8944">14772 16551 82 0,'0'0'101'0,"0"0"-4"0,0 0-4 0,0 0-1 0,0 0 1 16,0 0-2-16,0 0-1 0,0 0 0 0,0 0-3 0,0 0-1 0,0 0-4 16,0 0-3-16,0 0-4 0,0 0-2 0,0 0-2 0,0 0-3 15,0 0-5-15,0 0-3 0,0 0-2 0,0 0-4 0,0 0-5 0,0 0-3 16,0 0-5-16,0 0-5 0,0 0-5 0,0 0-4 0,0 0-5 0,0 0-4 15,2 0-5-15,-1 0-3 0,-1 0-3 0,4 0-3 0,-3 0-2 16,1 0-2-16,-1 0-1 0,4 0-3 0,-2 0 0 0,-1-2-2 0,4 1-1 16,-3 1 1-16,2-2-2 0,0 2-1 0,0-1-4 0,1-1 0 15,2 2 1-15,-2-1-3 0,2-1-3 0,0 2-2 0,1-2-4 0,-1 1-3 16,4 1-3-16,-2-1-5 0,0 0-6 0,1 1-6 0,3-2-6 0,-3 2-4 16,3 0-5-16,-1 0-7 0,0 0-6 0,3 0-6 0,-4 0-6 15,6 0-2-15,-6 2 1 0,4-2-2 0,0 1-2 0,0 0 1 0,0-1-1 16,-1 3 3-16,1-1 4 0,2-1 4 0,-3 2 5 0,1-1 4 15,3-1 5-15,-3 1 3 0,1 1 2 0</inkml:trace>
  <inkml:trace contextRef="#ctx0" brushRef="#br0" timeOffset="444743.4717">15807 16525 24 0,'9'-1'82'0,"-3"1"-2"0,-1-1-4 16,1 1-4-16,-2 0-7 0,0 0-5 0,-1 0-9 0,-1 0-6 0,-1 0-8 15,2 0-8-15,-3 0-8 0,0 0-5 0,0 0-11 0,2 0-11 16,-2 0-15-16,0 0-15 0,0 0-21 0,0 0-24 0,3 0-24 0,0 1-23 16,2-1-50-16</inkml:trace>
  <inkml:trace contextRef="#ctx0" brushRef="#br0" timeOffset="452591.9722">31075 15695 79 0,'-2'0'299'0,"1"0"-55"0,-1 0-43 16,0 0-37-16,0 0-25 0,0 0-21 0,2 0-12 0,-1 0-11 15,1 0-5-15,0 0-3 0,-2 0-6 0,0 0-5 0,2 0-7 0,0 0-8 16,-1 0-10-16,1 0-6 0,0 0-5 0,-2 0-5 0,2 0-3 0,0 0 0 15,-1 0-2-15,-3 0-2 0,3 0-2 0,-1 0-3 0,1 0-2 16,-3 0-2-16,3 0-1 0,-4-2-1 0,2 0-2 0,0 2-3 0,0-1-1 16,0-1-2-16,-2 2-1 0,2-1-2 0,-2 1-1 0,-1-1 2 0,-1-2 1 15,1 3 2-15,0 0 0 0,1 0 0 0,-3 0-1 0,2 0 0 0,-2 0 0 16,1 0 4-16,-2 0-1 0,3 0 2 0,-2 0-1 0,1 0 2 0,0 0-1 16,-1 0 1-16,0 0 0 0,1 0-1 0,0 0 1 0,0 3 1 15,1-2-1-15,-1-1 0 0,1 1-1 0,-2 1-3 0,4-1-1 0,-3 3-1 16,1-4-1-16,-1 3-1 0,1-1-2 0,-2 0 0 0,4 1-1 0,-3 0-2 15,1 0 1-15,0-1-2 0,-1 2 0 0,1-1 0 0,-1 1 0 0,0 1-2 16,1-3 2-16,1 3 0 0,-2 0 2 0,1-2-1 0,-2 1 0 0,2 1 1 16,-1 0 2-16,3-1-1 0,-3 0 2 0,0 3 0 0,0-3 0 15,1 1 2-15,-1 0 1 0,0 1 1 0,1-1 1 0,1 1-2 0,-2 0 0 16,1 0-2-16,-2-1 1 0,2 2-1 0,1-2 0 0,0 0 0 0,0 2-1 16,1-2 2-16,-2 3 0 0,1-3 0 0,-2 2 1 0,3 0 0 0,-1 1 0 15,-3-2 1-15,3 2 0 0,1 1 1 0,-1-2 1 0,0 1 0 16,0-1 3-16,-2 0 0 0,2 1 1 0,0 1-1 0,2-3 1 0,-2 3-1 15,2-4 0-15,-2 2-2 0,1 0 1 0,-1 0-1 0,2 0 0 0,-2-1 0 16,0 1 0-16,2-1 0 0,-2 2 0 0,1-2-1 0,-1 0-1 0,2 1 2 16,-2-1-2-16,1 1 0 0,3-2 0 0,-2 4 1 0,-1-4 0 0,-1 0 0 15,1 2 0-15,3-1-1 0,-3 0 0 0,1 0-1 0,2 0 0 16,-3-1 0-16,3 3-1 0,-1-4-1 0,1 3-1 0,-3 1 1 0,3-4 0 16,1 4-1-16,-2-3-1 0,0 3 2 0,2-2-1 0,-2 0 0 0,0 0 1 15,2 1-1-15,-1 1 1 0,1-3 0 0,0 4 0 0,0-4 0 0,0 3 0 16,0-3 1-16,0 3-1 0,0-2-2 0,0 2 0 0,0-2 1 0,0 1 0 15,1-1 0-15,-1 1 0 0,2 0 0 0,0 0 0 0,-2 1-1 16,2-1 1-16,0 1 0 0,-2-1 0 0,1 1-2 0,3-1 2 0,-3 2 1 16,1-2 0-16,-1 2-1 0,3-2-2 0,-3 1 0 0,1-1 0 0,-1 1 0 15,3-2 0-15,-3 4 1 0,1-3 0 0,2-1-1 0,-1 1 1 16,1 2 0-16,-1-4-1 0,0 3 0 0,0-3 0 0,1 3 2 0,-1-2 0 16,-2 2 0-16,5-2-2 0,-3 1 1 0,2-1-2 0,-2 1 2 0,2-2 0 15,0 2-1-15,-2-3 1 0,2 2-1 0,-1-1 1 0,1 0 1 0,2 0-2 16,-2 1 1-16,-1-2 0 0,4 1 0 0,-2 1 1 0,1-2 0 0,-2 1 1 15,3 0-1-15,-1-2-1 0,0 2 0 0,1 2 0 0,0-3-1 16,-1 1 0-16,0-1-1 0,1 0 1 0,-2 2-1 0,3-1 0 0,-2-1-2 16,1 1 0-16,-2 1 0 0,2-2-1 0,0 0 1 0,0 1 0 0,-3-1 0 15,1-1 0-15,1 2 1 0,-2-1-1 0,2 0 0 0,-2 0 1 0,1 1 1 16,0-2 0-16,-1 1 3 0,0-1 1 0,-1 2 1 0,3-2 1 16,-1 1 1-16,-2 1 2 0,1-2-1 0,2 0 2 0,-2 0-1 0,-1-2 2 15,2 2 0-15,-1 0 2 0,0 0-1 0,0 1 0 0,3-4 0 0,-2 3-2 16,0-1 0-16,1 0-2 0,-1-1 0 0,0 3 0 0,4-4-1 0,-2 3 0 15,-2-2 0-15,2 2 0 0,1-2-2 0,-1 1-2 0,0 1 1 16,1-1-1-16,-1-1 0 0,1 0 0 0,-1 2-1 0,2-1 1 0,-2-1-1 16,0-1-2-16,0 3 2 0,2-3-2 0,-2 2 1 0,0-1-1 0,1 1 1 15,-1-2-2-15,0 3 1 0,0-3-1 0,3 2-1 0,-5-2-1 0,0 4 0 16,3-4 1-16,-2 3-1 0,-1-3 0 0,2 3 0 0,-1-3-2 0,0 0 1 16,0 3-1-16,-2-3 0 0,1 1-1 0,1-1 1 0,-2 1 1 15,2 1 1-15,-2-2-1 0,0 1 2 0,1 1-1 0,0-2 0 0,-1 2 0 16,1-1-1-16,1-1 1 0,-1 2 0 0,1-2 1 0,-2 2 1 0,2-2-1 15,-1 0 0-15,1 3 0 0,0-3 0 0,0 0-1 0,-3 0-1 0,3 2 1 16,-1-2-2-16,3 0 1 0,-1 0 0 0,-1 0-1 0,-1 0 1 0,3 0-2 16,-2 2 1-16,-1-2 0 0,2 0 0 0,1 0 1 0,-2 0 0 15,-1 0-1-15,2 0 0 0,0 0 0 0,0 0 1 0,-2 0 0 0,2 0-1 16,0 0 1-16,-2 0-2 0,2 0 1 0,0 0 0 0,0 0-1 0,-2 0 1 16,2 0-1-16,-1 0-1 0,0 0 1 0,1 0 0 0,0 0 0 0,-1 0-2 15,0 0 0-15,1 0-1 0,-1 0 1 0,1 0-1 0,-1 0 2 16,0 0-1-16,-2 0 0 0,1-2 1 0,1 2-1 0,-3-2 1 0,5 2 1 15,-2 0-1-15,-2 0 1 0,0-3 0 0,-1 3 0 0,4 0-1 0,-3-2 1 16,0 2 1-16,-1-2-1 0,3 2-1 0,-1-1 0 0,-2-1 0 0,1 2 0 16,0-2 1-16,0 1 0 0,0 1-1 0,1-3-1 0,-2 2 1 0,0-2 1 15,1 3-1-15,-1-3 1 0,1 1 0 0,-2 1-2 0,3-3 1 0,-1 3 0 16,0 0-1-16,0-2 0 0,0 1-1 0,-1 1 1 0,1-1-1 0,0-1 2 16,-2 0-2-16,2 1 0 0,-2 0 0 0,2 1 0 0,0-2-2 0,0-1 1 15,0 1 1-15,-2 1 0 0,4-1 1 0,-2-1 0 0,0 1 1 0,-1 1-2 16,1-1 0-16,-1 1-1 0,1-1 2 0,0-1-1 0,-2 1 1 0,2 1-1 15,1-1 3-15,-1 0 0 0,-2 0-1 0,2-1 1 0,0 0 0 0,-2 1 0 16,4-1 1-16,-3-1-1 0,0 2 1 0,0-1 0 0,1 1 0 16,-2-2 1-16,2 3 1 0,-1-3 0 0,1 0 2 0,-2 3-2 0,2-3-1 0,0 2-1 15,-2-2-1-15,2 2 2 0,-1-1-1 0,1 1 1 0,-2 0-1 0,2-1 0 16,-2 0 1-16,2 1-1 0,-2 0 0 0,2 0 0 0,1 0 0 0,-3 0-1 16,2 1 1-16,-2-1 0 0,2-1 1 0,-2 1-1 0,0 1 1 0,3-1 1 15,-3-1 0-15,4 1 0 0,-4 1-1 0,2-1 0 0,-4-1-1 0,4 1 0 16,0 0 0-16,-2-1 0 0,-2 1 1 0,3 0 0 0,-1 0-1 0,0-1 0 15,0 0-2-15,1 1 2 0,-1 0 0 0,0 0 0 0,1 0-1 16,-1-1 1-16,1 1 1 0,-1 0 0 0,-2 0 0 0,3 0 0 0,-1 2-1 0,0-2 2 16,0-1 0-16,2 1 0 0,-2 1 1 0,-2-1 0 0,3-1 1 0,-3 1-1 15,3 0 1-15,-3 0 1 0,1 2-1 0,-2-2 2 0,1 0-1 16,-1 0 1-16,2-1 0 0,0 2 1 0,-2-1-1 0,1-2 1 0,1 2-1 0,-2 0-1 16,1 0 1-16,3-1-1 0,-2 1-1 0,0-2 0 0,-1 3-1 0,1-3-1 15,0 0-1-15,-1 3 0 0,3-3 0 0,-3 2 0 0,1-2-1 16,-1 2 0-16,3-1 0 0,-1-1 0 0,-2 0-2 0,3 1 1 0,-2 0 0 15,1-1 1-15,1 0 0 0,-3 2-1 0,1 0 2 0,0-2 0 0,1 3 0 0,-2-3 2 16,1 1-1-16,0-1-1 0,1 2 1 0,-2-1-1 0,1 1 1 16,0-2 0-16,0 3 1 0,0-1 1 0,0 0-1 0,-2 0-1 0,3-1 0 15,-3 2-1-15,1-1 0 0,-1 0 0 0,2 0 1 0,0-2-1 0,-2 2 1 0,1 1-1 16,1-1 1-16,-2-1-1 0,0 1 2 0,0-2-2 0,0 1 1 0,0 1 0 16,0-2 1-16,0 3 0 0,0-3 2 0,0 2-1 0,0-1 0 15,0 1 1-15,0-3-1 0,0 1 2 0,0 1-1 0,0-1 2 0,0-1 1 16,0 2-1-16,0 0 1 0,0-1 0 0,0 1 0 0,-2-3 0 0,2 2 1 15,-1 2-1-15,1-2 0 0,0 0-2 0,0 1 2 0,0-2-1 0,-2 1-2 16,2 1 0-16,-2-1-2 0,2 2 0 0,0-1 0 0,0-1 1 0,0 3-1 16,0-3-1-16,-1 2 0 0,1-1-2 0,0 1 1 0,0-2-1 0,0 1 1 15,0 1-1-15,-3 1 1 0,3 0 0 0,0-1-1 0,0 0 1 0,-2 0 0 16,2-1 0-16,-2 1-1 0,2 1-2 0,0-1 2 0,0 0 0 0,-2 0 2 16,2 0 1-16,0 0 1 0,-2 0-1 0,0 0 0 0,2 0 2 0,-1 1 0 15,1 0 1-15,-2-1-1 0,2 0 1 0,-1 1 0 0,1-3 1 0,-2 3-1 16,0-1 2-16,2 0 0 0,-1-1 0 0,1 0-2 0,-2-1 1 0,1 1-2 15,1 0 1-15,-2 1-1 0,0 0 0 0,2-2-2 0,-1 1-1 0,1 1 0 16,-4-2 0-16,4 2 1 0,-1-1-4 0,-3 1 1 0,2-2 0 0,0 2 0 16,1-2-1-16,-1 1 1 0,-1 1-2 0,1-2 2 0,1 3 1 0,-1-3 0 15,1 2 0-15,-3-1 1 0,3 1-2 0,-1-2 0 0,0 0 0 0,1 3 0 16,-3-3 0-16,2 1 0 0,0 1 0 0,1-2-1 0,-2 2 1 0,1-1-1 16,0 1-1-16,1-1-1 0,-2 1 1 0,-1-2-2 0,1 2 2 0,1-1 0 15,-1 0 0-15,2-1 1 0,-4 1 0 0,4 0 0 0,-2 1-2 0,-1 0 1 16,3-2 0-16,-3 1 1 0,3 1 0 0,-2-2 1 0,1 2-1 0,0 0 1 15,1 0 0-15,-2 1-1 0,-2-2 1 0,4 1 0 0,-2 1 0 0,1-1 0 16,-1 3 0-16,1-4 0 0,-1 1-2 0,1 2 1 0,-1-3 1 0,1 4 0 16,-1-2-1-16,-1 0 1 0,1-1-1 0,1 1 1 0,-1-1-1 0,0 2 0 15,-1 0 0-15,3-2 0 0,-4 0 1 0,2 1 0 0,0-1 0 0,-2 0 0 16,4 0 1-16,-4 0-1 0,2 0 0 0,-2 0 1 0,2 2 0 0,-2-3 1 16,2 2-1-16,-3 0 0 0,1 0 0 0,2-2 0 0,-2 3 1 0,2-1-1 15,-2-3 1-15,1 3 0 0,-1-1 0 0,1 0 0 0,0-1-1 0,0 2 0 16,0 0-1-16,-1-1 0 0,1 0 0 0,-1 0 0 0,0-1 1 0,0 1 0 15,0 1-1-15,0-1 0 0,0 0-2 0,-2 0 1 0,2 0-1 16,-1 0-1-16,1 0 1 0,-2 0-1 0,0 0-1 0,0 0 2 0,1 2-2 0,0-2 2 16,1 0-2-16,-3 1 0 0,2-3 0 0,-2 3 0 0,1-1-1 0,-2 0 0 15,1-1 2-15,0 1-1 0,0 1 1 0,-1-2 0 0,-1 0 2 0,2 3 0 16,1-2-1-16,-3-2-1 0,0 2 1 0,0-1-2 0,2 1 0 16,-4 0-4-16,2-2-6 0,-1 2-6 0,1-1-10 0,-2 1-10 0,-1-2-14 15,-1 2-16-15,1-2-18 0,-2 1-19 0,-3 1-22 0,0-2-21 0,1 1-41 16,-5-1-44-16,1 1-81 0,-1-3-97 0,-7 2-69 0,3-1-52 15,-8-1-24-15,0 0-8 0</inkml:trace>
  <inkml:trace contextRef="#ctx0" brushRef="#br0" timeOffset="468679.9903">29286 16936 183 0,'0'-1'285'0,"0"-3"-60"16,0 4-51-16,0-1-35 0,1 0-27 0,-1-1-15 0,2 1-9 0,0-1-3 15,-2 2-3-15,1-1 0 0,1-1 2 0,-1 2-1 0,1-1-7 0,0-1-2 16,-1 2-2-16,1-1-3 0,-2-1-4 0,1 2-1 0,-1-2-2 16,2 1 0-16,0 1 0 0,-2 0-1 0,0 0 1 0,0 0-2 0,0 0 0 15,0 0-3-15,0 0-2 0,0 0-3 0,0 0-3 0,0 0-4 0,0 0-4 16,0 0-1-16,0 0-3 0,0 0-4 0,0 0-1 0,0 0-4 15,0 0-2-15,0 0-4 0,0 0-1 0,0 0-2 0,0 0-2 0,0 0-3 16,0 0 0-16,0 0-3 0,0 0 0 0,0 0 1 0,0 0-1 0,0 0-1 16,0 0 1-16,0 0 0 0,0 0 0 0,0 0-1 0,0 0 0 0,0 0-1 15,0 0 1-15,0 0-1 0,0 0 0 0,0 0 0 0,0 0 2 16,0 1 4-16,0 1 2 0,0 1 2 0,0-1 2 0,0 1 3 0,0 0 1 16,0 0 0-16,0 1 1 0,0 1 1 0,0 1-1 0,0-2 1 0,0 2-1 15,0 1-1-15,0 2-4 0,0-2-2 0,-2 1-3 0,0 2-2 0,2 0-3 16,-1 1-2-16,-1 1 0 0,1 0-1 0,-3-2 0 0,3 2-1 15,-1 2 0-15,1-2 1 0,-3 1 1 0,3 1 1 0,-3-1 1 0,1 1 1 16,1-1-2-16,-2 1-1 0,3 0 0 0,-1-2-1 0,1 3 0 0,-3-2-1 16,3-1 0-16,-1 1 0 0,1-3-1 0,1 2-1 0,-2 0 0 0,0-2-2 15,2 0 0-15,0-2-1 0,0 1-6 0,0-2-7 0,0 0-10 0,0 0-13 16,2-2-13-16,0 0-19 0,-2 0-18 0,1 0-26 0,1-3-30 0,-1 1-40 16,-1-1-47-16,0-2-57 0,0 0-59 0,0 0-77 0,4-2-87 15,-1 0-38-15,0 0-19 0</inkml:trace>
  <inkml:trace contextRef="#ctx0" brushRef="#br0" timeOffset="472490.8242">29510 16789 355 0,'0'-1'479'16,"0"1"-51"-16,-1 0-77 0,1-2-59 0,0 1-51 0,0 1-33 0,0-4-21 16,0 3-14-16,0 0-9 0,0-2-6 0,0 1-6 0,0 1-5 0,0-1-3 15,0-1-8-15,0 2-10 0,0-1-8 0,1-1-7 0,-1 2-7 16,2 0-4-16,0-1-4 0,-2-1-6 0,1 1-3 0,-1 1-4 0,2-2-4 15,-1 2-6-15,4-2-7 0,-4 3-7 0,1-4-9 0,0 1-7 0,2 1-7 16,0-1-7-16,-1 3-5 0,0-4-5 0,0 3-4 0,2-1-5 0,-1-1-5 16,1 1-3-16,-2 1-5 0,2 0-2 0,0-2-3 0,2 1-1 0,-2 1-1 15,0 1 0-15,0-2-2 0,0 1-1 0,0 1-2 0,0 0-1 16,0 0 0-16,-1 1-4 0,0 1 1 0,1-2-1 0,-2 1 0 0,1 1 0 16,-1 1-1-16,0-2 2 0,-1 2 0 0,0 0 0 0,2 2 1 0,-4-3 1 15,1 3 2-15,-1 0 3 0,0 0 1 0,-1-1 2 0,-1 2 2 0,-2-1 0 16,1 2 1-16,-1-1 0 0,-1-1-1 0,2 3-1 0,-2-2-1 15,-1 0 0-15,0-1-1 0,1 0 0 0,0 2-1 0,1-2-2 0,-1-1 0 16,-2 1-2-16,3-2 0 0,-1 0-1 0,2 1 0 0,0-1-1 0,0-2 1 16,1 2 2-16,0-1-1 0,1-2 1 0,1 1-1 0,0-1-1 0,0 0 0 15,0 0 0-15,0 0-2 0,0 0-2 0,0 0 0 0,0 0-1 0,0 0-3 16,0 0-1-16,0 0-2 0,0 0-2 0,0 0-2 0,0 0-2 16,1 0-1-16,-1 0-2 0,4 0-1 0,-4 0-1 0,1 2 1 0,1-2 2 15,-1 1 2-15,3 0 3 0,-3-1 3 0,3 2 2 0,-3 0 4 0,2-1 2 16,-2 1 2-16,3 1 3 0,-1 0 3 0,0-1 2 0,0 3 3 0,0-2 2 15,1 1 1-15,-3 1-2 0,3 0 1 0,0 0-1 0,-1 2 1 0,-1-1-2 16,1 1-1-16,-2-1 0 0,1 1 1 0,0 3-1 0,-2-3 0 16,0 1 3-16,0-1 0 0,0 0 5 0,-2 1 4 0,0-1 4 0,-1 0 4 15,0 0 7-15,0-2 3 0,-1 1 5 0,-1 0 6 0,0-2 4 0,0-1 3 16,-1 2 2-16,1-2 2 0,-4-1 2 0,1 1 0 0,1-3 0 0,-2 2-2 16,1 0-3-16,0-2-3 0,-2 0-3 0,1-2-4 0,3 0-4 15,-2 2-4-15,0-3-5 0,-1 1-8 0,1 0-8 0,1-3-11 0,1 1-11 16,0 0-14-16,-1 1-16 0,3-4-17 0,-3 3-21 0,2 0-21 0,-1-1-22 15,3-1-35-15,0 2-39 0,0-1-61 0,1 0-70 0,0 2-82 0,2-1-91 16,0 1-47-16,0-2-29 0,0 3-8 0</inkml:trace>
  <inkml:trace contextRef="#ctx0" brushRef="#br0" timeOffset="472930.8026">29644 17156 312 0,'-2'-2'573'0,"0"0"11"0,1 1-60 0,1-1-94 0,-2-1-83 16,2 3-73-16,0 0-51 0,0 0-40 0,0-3-26 0,2 3-19 0,-2-1-15 15,1-1-9-15,1 2-13 0,2 0-14 0,-1 0-15 0,2 0-16 0,0 0-14 16,1 0-13-16,3 0-10 0,-1 2-9 0,1-1-7 0,2-1-11 16,0 2-6-16,0-1-4 0,1 2-5 0,-1-1-8 0,2-1-5 0,0 1-7 15,-1 0-7-15,2 0-9 0,-2 0-9 0,1 1-11 0,0-2-12 0,0 1-14 16,1 1-13-16,-2-2-12 0,1 0-17 0,0 1-18 0,-1 1-23 0,-2-3-26 16,2 2-33-16,-3-2-38 0,2 0-38 0,-3 0-38 0,0-2-48 15,1 2-54-15,-4-3-27 0</inkml:trace>
  <inkml:trace contextRef="#ctx0" brushRef="#br0" timeOffset="473176.0824">29776 17036 376 0,'-2'0'544'0,"1"0"-48"15,1 4-76-15,-2-3-74 0,2 1-68 0,0 0-44 0,0 1-32 16,0-3-15-16,0 4-10 0,0-1-4 0,0 0-2 0,0 1-2 0,0-1-4 15,0 3-5-15,0 0-7 0,0-2-9 0,0 4-10 0,0-2-6 16,0 3-5-16,-2-2-7 0,2 2-6 0,-1-1-6 0,-2 1-5 0,-2 2-9 16,4-3-7-16,-3 5-10 0,0-3-10 0,-1 1-13 0,2-3-14 0,-2 4-13 15,0-1-15-15,1-1-20 0,0 1-21 0,0 0-25 0,0-1-24 0,3 0-30 16,-2 0-32-16,-2-1-40 0,1 1-42 0,2-2-56 0,2 1-62 0,0-2-94 16,0 0-111-16,2 0-69 0,-2-2-45 0,4 0-16 0,-3 0 2 0</inkml:trace>
  <inkml:trace contextRef="#ctx0" brushRef="#br0" timeOffset="473624.7518">30154 16973 273 0,'0'-3'573'0,"0"1"14"15,0 2-46-15,0-2-78 0,0 2-99 0,0 0-111 0,0 0-71 16,0 0-50-16,0 0-28 0,0 0-14 0,0 0-9 0,0 0-4 0,0 0-10 16,0 2-8-16,-3 0-15 0,3 1-17 0,-2-1-15 0,0 3-12 0,2-2-7 15,-1 1-3-15,-1 1 0 0,1 1 2 0,-3 0 3 0,3 0 2 0,-1 0 5 16,0-2 1-16,-1 2 1 0,2 1 0 0,-2-2-2 0,1 0 0 16,2 0 1-16,-1-1-1 0,1 1 0 0,-2-2 0 0,1 0 1 0,1 1-2 15,0-1 0-15,0-2-2 0,0 2 2 0,0-1 0 0,0-1 1 0,0 1 2 16,1 0 0-16,1-2 2 0,-1 4-1 0,4-3 2 0,-2 1 0 0,0 1 0 15,0-3-1-15,2 3 1 0,-2-2 0 0,4 2 0 0,-1-2-2 0,-1 1-1 16,-1 1-3-16,3 1-2 0,-2-1-2 0,-1 1 1 0,2-1 0 16,-2 2-3-16,0-3 1 0,1 3-1 0,-2 0 1 0,2 0 0 0,-1 1 2 15,-3 0 1-15,2 0 3 0,-2 0 4 0,-1 0 1 0,0 2 2 0,-1-3 1 16,1 3 2-16,-4-1 2 0,0 0 1 0,3-1 2 0,-4 1 2 0,0-1 2 16,-1 1-1-16,1 0 1 0,-3 0 1 0,3-1-1 0,-3 1-1 15,2-2 1-15,-2 2-2 0,0-4-2 0,0 2-4 0,0 0-5 0,1-1-9 16,0-1-10-16,-1 0-12 0,0-1-14 0,1-1-15 0,0 1-21 0,1-2-24 15,-1 0-21-15,3-2-20 0,-4 1-31 0,3-2-33 0,0-2-49 16,2 1-55-16,0-2-32 0,0 2-20 0,1-4-60 0,1 1-80 0,1-3-37 16,0 0-13-16</inkml:trace>
  <inkml:trace contextRef="#ctx0" brushRef="#br0" timeOffset="473773.6934">30125 16965 86 0,'0'0'559'0,"0"0"14"0,0-2-42 15,0 2-69-15,0-2-81 0,2 2-90 0,1 0-68 0,-2-3-58 0,1 3-41 16,1 0-34-16,0-2-26 0,2 2-19 0,0-2-24 0,1 2-25 0,4-1-33 16,-2-1-38-16,0 2-39 0,2-2-45 0,2 1-46 0,-3 1-48 15,4-2-76-15,-1 1-91 0,2 0-63 0,-2-2-50 0,-3 1-24 0</inkml:trace>
  <inkml:trace contextRef="#ctx0" brushRef="#br0" timeOffset="474225.5162">30362 16849 141 0,'-1'-1'552'0,"-2"-1"13"0,-1 2-58 0,3-1-96 0,-1 1-84 16,1-2-81-16,1 2-50 0,0 0-38 0,0 0-21 0,0 0-17 0,1 0-12 16,1-1-9-16,1-1-9 0,0 2-10 0,0-2-14 0,2 1-16 0,3 1-14 15,-3-1-12-15,1 0-7 0,0 1-7 0,-1-2-3 0,3 2-2 16,-2-1-2-16,1-1 2 0,-1 2-1 0,1 0-1 0,-2 0 0 0,0 0-2 15,0 0-1-15,-2 0-1 0,2 0 0 0,-2 0-1 0,3 0-1 0,-3 0-1 16,1 0-3-16,-1 2-2 0,-2-1-1 0,1-1 0 0,0 2-1 0,-1-1 1 16,-1 0 1-16,2 2 1 0,-2 0 3 0,0 0 0 0,0 0 2 15,0 2 1-15,-2-3 3 0,2 5 2 0,-1-4 4 0,-1 2 3 0,0 2 0 16,-1-2 1-16,0 2 2 0,0-2-2 0,-3 2-1 0,3-1-1 0,-2-2-1 16,2 2-2-16,-1 0-2 0,3 0 0 0,-2 0-2 0,-1-1-2 0,3-1-2 15,-3 2-1-15,2-3 0 0,0 1 1 0,2-1-2 0,-1 2 2 16,1-1-1-16,0-1-2 0,0-3 1 0,1 4-3 0,-1-3-1 0,4 1-2 15,-2 1-2-15,1-1-3 0,1-2-2 0,-1 1-3 0,2 0-2 0,-2-1-1 16,2 1-3-16,0 1-1 0,2-2 0 0,-2 2 0 0,0-1 0 0,0-1 1 16,-1 2 2-16,4-1 2 0,-5-1 2 0,0 2 3 0,2-1 2 0,-2-1 3 15,1 2 2-15,-1-2 2 0,-2 1 2 0,-1 1 2 0,2-1 1 16,0 0 5-16,-2 3 1 0,0-3 4 0,-2 1 3 0,0 1 3 0,1-3 3 16,-2 4 2-16,-1-1 2 0,-1 0 1 0,1 0-1 0,-1-1 0 0,-3 0-3 15,2 1-4-15,-1 1-5 0,-1-3-9 0,-1 3-12 0,3-4-14 16,-2 3-18-16,1-3-21 0,-2 4-25 0,3-3-27 0,-2 1-30 0,1 1-32 15,-2-1-51-15,4-1-58 0,-1 0-80 0,1 0-92 0,0-1-56 0,-2 0-36 16,4-1-14-16</inkml:trace>
  <inkml:trace contextRef="#ctx0" brushRef="#br0" timeOffset="474459.5985">30487 17132 285 0,'4'1'518'0,"0"1"-59"0,1-1-95 0,-1 0-76 15,3 0-68-15,-1 1-46 0,2-2-33 0,-2 2-20 0,2-1-12 0,0-1-10 16,5 2-10-16,-4-1-12 0,1-1-13 0,1 2-15 0,2-1-14 16,-4-1-15-16,4 2-16 0,-1-1-18 0,2-1-13 0,-2 0-18 0,2 0-19 15,-3 0-19-15,0 0-21 0,1 0-22 0,-2 0-23 0,1 0-30 0,-2 0-31 16,0-1-37-16,-1-1-35 0,1 2-28 0,-5-1-20 0,3-1-34 0,-2-1-35 15</inkml:trace>
  <inkml:trace contextRef="#ctx0" brushRef="#br0" timeOffset="474691.763">30642 17067 93 0,'-3'0'472'0,"1"0"-37"0,-1 0-60 0,3 1-56 16,-1-1-58-16,1 2-40 0,-2-1-29 0,0-1-20 0,2 0-16 0,0 2-7 15,-1-1-6-15,1-1-3 0,-2 3 1 0,1-1-5 0,1 0-4 16,-2 2-8-16,0-1-4 0,2 3-4 0,-1-2-2 0,1 2 1 0,-2 1 1 16,1 0 1-16,-4 0-1 0,4 3-5 0,-1-2-4 0,0 1-10 0,-1 2-13 15,0-3-8-15,0 4-11 0,0-2-7 0,-1 0-6 0,1 0-11 16,-3 1-16-16,3 0-13 0,0-1-18 0,-2 1-19 0,2-1-21 0,0-1-26 16,-2 1-28-16,1 0-35 0,-1-1-39 0,1 1-47 0,3-1-48 0,-2-1-92 15,1 2-111-15,0-3-85 0,1 2-70 0,-2-4-29 0,3 1-12 0,-2 0 4 16</inkml:trace>
  <inkml:trace contextRef="#ctx0" brushRef="#br0" timeOffset="475406.8826">30955 17033 344 0,'0'-4'549'0,"1"1"8"0,1 0-70 0,0 0-108 15,1 2-83-15,0-2-72 0,0 0-45 0,1 0-30 0,-1-1-19 0,3 2-17 16,-3-1-8-16,2 1-5 0,-2 1-9 0,3-1-10 0,-1 1-13 16,1-1-17-16,-1 2-11 0,0-1-14 0,0 1-10 0,-1 0-7 0,0 0-5 15,0 0-5-15,2 0-2 0,-2 1-1 0,0-1-1 0,0 2 0 0,-1-1-1 16,-2 2 1-16,3-1-2 0,-3-1-2 0,3 1 0 0,-2 0 0 0,0 2 0 16,-2-1 0-16,1 0 1 0,-1 0-1 0,0-2 1 0,0 3 0 0,-1 1 0 15,1-1 2-15,-2-1-1 0,0 2 1 0,-2 2 1 0,3-3 0 16,-3 1 1-16,1-1 0 0,0 0 2 0,0 2 1 0,0-1 0 0,-1-2 1 15,3 1 0-15,-4 1-1 0,4-2-1 0,-1 0 1 0,1-2 0 0,1 2-1 16,-2-2 0-16,2 1-1 0,0 0-1 0,0-2-2 0,0 0 0 0,0 0 0 16,2 1 0-16,-2-1 2 0,1 2-2 0,-1 0-1 0,3-2 0 0,0 3-2 15,0-3-3-15,1 4 1 0,-1-3-1 0,-2 1-2 0,3 0 2 16,-1 1-2-16,0-3 1 0,0 2-2 0,1 1-2 0,0 1-1 0,-3-1 0 16,3-2 1-16,-3 1 3 0,1 2 0 0,-1-1 2 0,3 0 1 0,-3 0 1 15,1 0 1-15,-2 1 1 0,1 1 2 0,-1-2 3 0,0 1 2 0,0 0 2 16,-1 1 3-16,1-1 3 0,-3 3 2 0,-1-2 2 0,3-2 4 15,-2 2 2-15,-1 0 3 0,-1-1 2 0,1 2 3 0,-1-1 0 0,2-1 1 16,-2 0-1-16,1 0-1 0,-3 0 1 0,0-1-1 0,2 0-5 0,-2 0-7 16,1-2-7-16,-2 1-13 0,2 1-12 0,-2-3-16 0,2 2-21 0,-1-2-24 15,0 0-24-15,2 0-28 0,-2 0-42 0,1 0-48 0,-2-2-73 0,4 1-85 16,-1-1-69-16,2-1-63 0,-2-1-32 0,1-1-18 0</inkml:trace>
  <inkml:trace contextRef="#ctx0" brushRef="#br0" timeOffset="475907.2457">31288 16815 219 0,'0'-4'522'0,"2"4"2"0,0 0-67 0,1-3-102 16,-2 3-77-16,1-2-63 0,0 2-38 0,-1-2-28 0,2 2-16 0,2-1-10 16,0-1-12-16,-2 2-8 0,-2-2-10 0,4 1-10 0,-2 1-11 15,2-2-14-15,-1 2-13 0,0 0-13 0,1 0-7 0,-1 0-6 0,1 0-4 16,-2 0-5-16,2 0-1 0,-1 0-2 0,0 0-2 0,1 2-1 0,-2-2-2 16,0 1-3-16,0 1-2 0,1-2 1 0,-1 2-1 0,-2-1-2 0,3-1 1 15,-1 2-1-15,-2-2 1 0,1 2-1 0,1-2 0 0,-3 3-2 16,1-1 0-16,1 0 0 0,-2-1 2 0,0 3-1 0,0-4 1 0,0 3-1 0,0-1-1 15,-2 1 0-15,1 1 1 0,1-1 0 0,-3-1-1 0,1 1 2 16,2 2-1-16,-1-2 2 0,1 0-2 0,-3 0-1 0,3-1-1 0,-2 2-1 16,0-1 0-16,2 0 1 0,-1 0 1 0,1-1-1 0,0 1 0 0,0 1 0 15,0-1 0-15,1-1 0 0,-1-2 0 0,2 3 2 0,0 1-1 16,1-3 2-16,-2 3 2 0,1-1 1 0,2-3 1 0,-1 4-1 0,1-1 1 16,-3 0-1-16,3 0-1 0,-1-1-1 0,0 2 1 0,0-1 0 0,-1 0-1 15,-1 0 1-15,4 0-2 0,-4-1 1 0,1 2-1 0,0 0 2 0,-2 1 1 16,3-4 3-16,-3 3 1 0,0 1 4 0,0-1 4 0,-3-1 3 15,3 1 4-15,-4 1 2 0,3-2 3 0,-4 1 0 0,1-1 4 0,-1 0 1 16,0-1-1-16,-2 0-5 0,0 1-5 0,-3 0-7 0,2 0-13 0,0-1-17 16,-2-1-19-16,-2 1-24 0,0-2-31 0,1 1-33 0,-1-1-63 0,-2-1-79 15,5 1-99-15,-5-2-108 0,3-1-61 0,-1-1-36 0,2-1-15 16</inkml:trace>
  <inkml:trace contextRef="#ctx0" brushRef="#br0" timeOffset="480439.4415">31540 17191 275 0,'0'0'594'0,"0"0"-4"0,0 0-13 0,0 0-87 16,0 0-122-16,0 0-78 0,0 0-53 0,0 0-38 0,0 0-27 15,0 0-17-15,0 0-11 0,0 0-12 0,0 0-12 0,0 0-12 0,0 0-13 16,0 0-14-16,0 0-14 0,1 0-13 0,3 0-13 0,-1 0-11 0,2 0-9 16,-1 0-8-16,1 0-10 0,1 0-10 0,1 0-8 0,1 0-9 0,-1-1-7 15,0 1-9-15,1 0-8 0,0 0-10 0,2 0-9 0,-1 0-11 0,-1 0-12 16,-1 0-12-16,0 0-15 0,1 0-12 0,-2 0-12 0,0 1-13 0,0-1-15 16,-2 2-18-16,0 0-20 0,0-2-26 0,-1 0-30 0,-3 0-27 0,0 0-26 15,0 0-25-15,0 0-22 0,-2 3-38 0,1 1-46 0,-3-3-19 16</inkml:trace>
  <inkml:trace contextRef="#ctx0" brushRef="#br0" timeOffset="480606.6544">31420 17299 150 0,'-3'3'445'16,"-1"-1"-34"-16,4-1-58 0,-1 0-74 0,1-1-52 0,0 0-39 0,1 0-26 16,-1 2-17-16,4 0-11 0,-1-2-7 0,0 1-8 0,2 1-8 0,2-2-10 15,1 1-15-15,-1 1-13 0,1-2-12 0,3 1-13 0,-2-1-9 0,2 0-15 16,2 0-11-16,0 0-18 0,-1 0-16 0,2 0-20 0,-1 2-19 0,1-2-29 15,2 0-32-15,0 0-39 0,-2 0-44 0,5 0-67 0,-2-2-81 16,-1 1-72-16,2 1-68 0,-2-2-31 0</inkml:trace>
  <inkml:trace contextRef="#ctx0" brushRef="#br0" timeOffset="481689.6463">31951 17068 130 0,'0'-1'369'15,"0"-1"-31"-15,0 2-36 0,0 0-36 0,0 0-41 0,0 0-25 0,0 0-18 16,0 0-14-16,0 0-14 0,0 0-9 0,0 0-7 0,0 0-4 0,0 0-4 16,0 0-8-16,0 0-8 0,0 0-9 0,0 0-8 0,0 0-7 0,0 0-5 15,0 0-4-15,0 0-4 0,0 0-1 0,0 0-3 0,0 2-3 0,-3-1-5 16,1-1-3-16,2 2-5 0,-1-1-1 0,1 2 1 0,0-1-1 0,-2 1-2 15,2-1-1-15,-2 2-1 0,2 0-4 0,0 1-1 0,-1 0-2 0,1 2-2 16,-2-2-1-16,1 4-2 0,1-2-1 0,-2 1 1 0,0-1-4 0,1 2-5 16,-1 0-3-16,-1 0-3 0,1-2-3 0,1 3-3 0,-2-1-5 0,0 1-5 15,1-3-6-15,1 2-11 0,-3 0-8 0,3 0-8 0,-2 0-9 16,1-1-12-16,-1 1-13 0,1-1-13 0,-1 1-15 0,0-3-18 0,0 2-20 0,-2 0-21 16,2 1-26-16,1-2-26 0,1-1-30 0,-2 1-33 0,1 0-45 0,0 1-50 15,1-4-65-15,-1 2-70 0,1-2-41 0,1 1-27 0,0-1-8 16</inkml:trace>
  <inkml:trace contextRef="#ctx0" brushRef="#br0" timeOffset="482089.4167">32047 17106 194 0,'-3'0'554'0,"-1"0"-13"0,2 0-25 0,0 0-85 0,1 0-116 0,1 0-78 16,-2 0-58-16,1 0-39 0,1 2-28 0,-2-2-16 0,0 0-14 0,2 3-9 16,0-3-4-16,0 4-8 0,0-3-7 0,0 3-8 0,0-1-8 15,0-1-7-15,0 3-5 0,0 0-3 0,0-2-2 0,0 4-1 0,2-1 2 16,0-1-1-16,-2 2 2 0,1-1-3 0,1-2-2 0,-2 2-3 0,1 1-4 0,3-2-1 16,-2 2-2-16,0-3 0 0,-1 2-2 0,3-2 1 0,-3 1-1 15,1-1-1-15,1 2 2 0,0-3-1 0,1 2-2 0,-1-2 0 0,0 1-1 16,1-1 0-16,-1 1 0 0,2 1 0 0,-1-3-1 0,0 0 1 0,0 1-1 15,0 1 0-15,0-1 1 0,2-1 1 0,-2 1-1 0,0 1 3 0,-1-1 2 16,-2 0 1-16,3-1 1 0,-1 0 0 0,-2 1 0 0,1 0 0 0,0 0-1 0,-1 0 1 16,-1 0 0-16,3 0 2 0,-3 0-1 0,0 0 0 0,0 2 0 15,0-2 0-15,-3 1-1 0,3-1 0 0,-1 2-1 0,-1-3 0 0,0 3 2 16,-1-2 0-16,0 1 1 0,0-1-3 0,-2 2-5 0,2 0-5 0,-4-2-7 16,1 1-7-16,0-1-7 0,0 2-11 0,1-2-8 0,-4 0-13 0,2-2-15 15,-1 0-18-15,2 3-21 0,-3-4-16 0,2 1-17 0,1-1-15 0,-1 0-15 16,1-1-26-16,0 1-34 0,1-4-41 0,0 3-45 0,0-2-56 0,4 0-60 15,-2 0-36-15,-1-3-26 0,4 1-9 0</inkml:trace>
  <inkml:trace contextRef="#ctx0" brushRef="#br0" timeOffset="482245.76">32070 17151 172 0,'2'-3'516'0,"0"0"-10"0,-2 0-59 0,1-1-84 0,-1 2-63 0,2-1-55 0,0 2-37 15,-1-1-28-15,3-1-18 0,-3 1-15 0,2 0-14 0,1 2-15 16,-1-3-18-16,0 1-18 0,1 0-19 0,3 1-19 0,-1-3-18 0,1 4-18 15,-1-3-19-15,3 1-21 0,-1 2-22 0,2-2-23 0,1 2-28 0,0-1-27 0,-1 1-32 16,3 0-35-16,-1 0-48 0,0 0-57 0,-1 0-74 0,4 0-81 16,-1 0-50-16,-1 0-31 0,1-2-11 0</inkml:trace>
  <inkml:trace contextRef="#ctx0" brushRef="#br0" timeOffset="482659.3452">32420 17116 465 0,'-5'0'538'0,"2"0"-43"0,0 0-65 0,0 0-79 0,0 0-85 0,3 0-48 16,0 0-34-16,0 0-19 0,0 0-15 0,0 0-9 0,0 0-10 0,0 0-8 15,0 0-11-15,0 0-10 0,3 0-12 0,-2 0-12 0,3 0-11 0,-1 0-10 16,-2 0-7-16,4-1-10 0,-1 1-6 0,0 0-7 0,0-2-5 0,1 0-5 16,2 2-7-16,-2 0-6 0,0 0-6 0,1 0-5 0,1 0-3 0,0 0-2 15,-1 0 0-15,1 0 0 0,-2 0 2 0,2 0 1 0,-2 0 1 0,1 0 0 16,-1 2-1-16,-2 0 1 0,2-1 0 0,-1 1 1 0,0 0 1 0,-1 1 0 15,0-3 0-15,-1 4 1 0,-1 1-1 0,1-2 0 0,0 0 1 0,-2 2 0 16,0 1 2-16,-2 0 1 0,0 2 1 0,1-2-1 0,-2 1 1 0,-1 0 0 16,-1 1 0-16,1-1 0 0,-1 2 0 0,1-1 1 0,-1 0 0 0,-2-1 0 15,4 1-1-15,-1-1-2 0,-1 2-1 0,2-2-1 0,0-2 1 0,-1 2-1 16,3 0 0-16,-2-2-1 0,3 0 1 0,-2 0-1 0,2-1-1 0,0 1 0 16,2-1 1-16,-1 1-1 0,1-2 0 0,1 1 0 0,2-1 2 0,-2 0 0 15,2 0 1-15,1-1-1 0,-1 0 2 0,-1 1 0 0,3-1-1 16,-2 0 2-16,0-1 0 0,0 3-1 0,-1-4 2 0,0 3 2 0,0-3 3 0,-1 0 1 15,-2 0 3-15,3 2 1 0,-4 0 1 0,0-2 2 0,0 0 1 16,0 0 3-16,-4 3 2 0,1-1 2 0,-2-1 0 0,1 1-3 0,-3 0-3 16,-4-1-9-16,2 3-8 0,-5-1-12 0,-1 0-12 0,0 0-18 0,-3 0-18 0,-1-1-21 15,-2 3-26-15,1 0-25 0,-2-2-27 0,3 1-35 0,-3-1-40 0,1 2-77 16,-1-3-94-16,5 1-72 0,0 1-63 0,-1-1-28 0,2-1-8 16</inkml:trace>
  <inkml:trace contextRef="#ctx0" brushRef="#br0" timeOffset="487163.6346">15744 17248 419 0,'-1'-3'416'0,"-4"2"-80"0,5 1-109 0,-1-2-68 16,-1 1-49-16,2 1-29 0,0 0-17 0,0 0-11 0,0 0-6 0,0 0-5 15,0 0-4-15,0 0-3 0,0 0-3 0,0 0-5 0,0 0-6 16,0 0-7-16,0 0-4 0,0 0-1 0,0 0 2 0,0 0 2 0,0 0 4 16,0 0 5-16,0 0 7 0,0 0 5 0,0 0 7 0,0 3 4 15,0-3 3-15,0 0 3 0,0 1 0 0,0-1-2 0,0 1-2 0,0 1-2 16,0-2-4-16,0 0-5 0,0 0-6 0,0 1-4 0,0 1-7 0,0-2-4 15,0 3-5-15,0-1 0 0,0 0 1 0,0-2 2 0,0 3-1 16,0 1 0-16,0 1 2 0,0-2 2 0,2 2 1 0,-1 2 2 0,-1-2 2 16,3 3 3-16,-1-1 3 0,-1 1 2 0,2-1 1 0,-1 2-2 15,0-2-4-15,-1 2-3 0,2-2 0 0,-1 1-3 0,1-1-3 0,2 0 0 16,-2 0 0-16,0 0-1 0,0 0 2 0,0-1 0 0,1-1 2 16,-1 0 0-16,0 0 0 0,2 2 1 0,-2-3 1 0,3 1 0 0,0-2 1 15,1 0 0-15,-1 2-1 0,2-2 2 0,1 0 0 0,0-1 0 16,2-1-3-16,1 1-2 0,-1-2-4 0,3 0-3 0,2-2-4 0,2 2-5 15,-1-3-6-15,0 2-5 0,4-2-4 0,-2 0-5 0,3-1-5 16,0 1-4-16,-1 0-6 0,4-2-6 0,-3 1-7 0,3 1-3 0,-4-1-4 16,5-1-4-16,-3 2-1 0,-1 1-2 0,1 0-1 0,-1-1 1 0,1 1 1 15,-2 1 0-15,-2-1 2 0,1 1 0 0,1 1 3 0,-4-1 4 0,0 1 5 16,1 0 6-16,-2 0 4 0,-2 0 5 0,3 0 7 0,-4 0 3 16,1 0 5-16,1 0 2 0,-1 0 5 0,-3-2 3 0,0 1 4 0,3 1 2 15,-1-2 1-15,-1 1 3 0,-1 1 0 0,3-3 1 0,-4 1-1 16,3 0 1-16,1 0-1 0,-3 0 2 0,3-1-2 0,-3 0 1 0,2 0-2 15,1 0 2-15,-3 0-1 0,3-1 0 0,-1 1-2 0,-1-2 0 0,-2 3-2 16,3-3-1-16,-2 2 1 0,-2-1 0 0,1-1 2 0,2 3 2 16,-4-1 1-16,1 0 5 0,-1 0 6 0,-1 0 3 0,-1 0 5 0,-1 0 7 15,0 0 9-15,0 0 7 0,-2 0 7 0,1 2 6 0,-2-1 5 16,1-1 6-16,-1 2 5 0,0-1 4 0,-2-1 1 0,1 1 0 0,-1 1-2 16,0-1-3-16,0 0-3 0,0 1-4 0,0-1-7 0,0-1-7 15,0 1-5-15,0 0-7 0,0 2-4 0,0-3-7 0,0 3-5 0,0 0-5 16,0 0-5-16,0 0-4 0,0 0-4 0,0 0-2 0,0 0-3 0,0-2-1 15,0 2-2-15,0 0-4 0,0 0 0 0,0 0-1 0,0 0-2 16,0 0 0-16,0 0 0 0,0 0-2 0,0 0-1 0,0 0 0 0,0 0 0 16,0 0-1-16,0 0-1 0,0 0 0 0,0 0 0 0,0 0 0 0,0 0-1 15,0 0 0-15,0 0 1 0,0 0-2 0,0 0 2 0,0 0 0 16,0 0 0-16,0 0-1 0,0 0 0 0,0 0 2 0,0 0 0 0,0 0 2 16,0 0 1-16,0-2 2 0,0 2-1 0,0 0 3 0,0 0-1 15,0 0 2-15,0 0 1 0,0 0 0 0,0 0 0 0,0 0-1 0,0 0 0 16,0 0-1-16,0 0-3 0,0 0-2 0,0 0-2 0,0 0-3 0,0 0-4 15,0 0-5-15,0 0-3 0,0 0-7 0,0 0-5 0,0 0-5 16,0 0-6-16,0 0-6 0,0 0-7 0,0 0-5 0,0 0-5 0,-1 2-7 16,1 0-5-16,0-2-7 0,-2 0-6 0,2 0-7 0,-2 0-10 15,2 0-5-15,0 3-2 0,-1-3-5 0,-1 0-5 0,2 2-8 0,-2 0-9 16,2-2-18-16,0 0-22 0,0 0-24 0,0 3-23 0,-1 0-49 16,1-3-64-16</inkml:trace>
  <inkml:trace contextRef="#ctx0" brushRef="#br0" timeOffset="502905.6617">24887 11976 310 0,'-2'-3'402'0,"2"3"-102"0,0 0-66 15,0 0-49-15,0 0-36 0,0 0-27 0,0 0-18 0,0 0-9 0,0 0-7 16,0 0-7-16,0 0-8 0,0 0-9 0,0 0-7 0,0 0-5 15,0 0-4-15,0 0-2 0,0 0 2 0,-1 0 1 0,1 0 4 16,0 0 3-16,0 0 3 0,0 0-1 0,-4 0 1 0,3 0-2 0,1 0-2 16,-3 0-3-16,2 0-4 0,1 0-4 0,-2 0-3 0,0 3-6 0,2-3-6 15,-1 0-4-15,1 3-6 0,-4-2-7 0,4-1-4 0,0 0-6 16,-1 1-6-16,-1 1-6 0,2-2-5 0,-1 1-4 0,1 1-5 0,0 1-3 16,0-1-1-16,0 0-1 0,0 2 1 0,0-1 1 0,0 2 1 15,0 0 2-15,0 2 3 0,0-1 3 0,-2 2 3 0,0 1 6 16,2 2 6-16,-1 1 4 0,-1 0 4 0,2 1 2 0,-1 1 2 15,-1 0 0-15,0 1 0 0,-1 1 0 0,-1 0-1 0,1 1 1 0,-1-1 0 16,0 1 0-16,0 0-1 0,0-1-1 0,-1 0-1 0,0-2-1 16,1 3-3-16,-1 0-4 0,2-4-6 0,-2 3-6 0,1-4-14 0,0 5-17 15,-1-5-29-15,1 0-34 0,0-1-47 0,1 0-53 0,3-2-79 16,-1 1-91-16,1-2-72 0,0-1-63 0,1 0-30 0</inkml:trace>
  <inkml:trace contextRef="#ctx0" brushRef="#br0" timeOffset="503840.0481">25159 11721 202 0,'0'-2'199'16,"0"-1"-23"-16,0 2-15 0,0-1-10 0,0 2-7 0,0 0-5 15,0 0-9-15,0 0-10 0,0 0-11 0,0 0-13 0,0 0-8 16,-4 0-8-16,3 0-5 0,-1 0-5 0,1 0-8 0,-4 2-11 0,4-1-11 16,-1-1-9-16,1 3-9 0,-3-1-5 0,3 0-7 0,-1 2-5 15,-1 0-7-15,0 1-2 0,-1 1-4 0,1 0-2 0,2 0-1 0,-4 1-1 16,2 3 3-16,0-1 4 0,0-1 1 0,-1 2 6 0,1 0 0 15,2 0 1-15,-3-2 1 0,1 4 0 0,-1-3-1 0,2 2 1 0,1-2-1 16,-3-3 2-16,3 2-1 0,-1 0 0 0,1-1-1 0,1-2 0 16,-2 0 1-16,2 0 0 0,0 0 1 0,0-3 0 0,0 2 1 15,0-3 1-15,2 1 2 0,-2-2 1 0,0 0 2 0,1 0 3 0,2 0-1 16,-1 0 1-16,0-2 0 0,1 1-1 0,3 0 0 0,-3-2-4 16,0 3-4-16,2-4-8 0,0 1-2 0,0 0-3 0,2 0-4 15,0-1-4-15,1 1-4 0,0 3-3 0,-1-3-4 0,0-1-3 0,1 2-2 16,-2 0 1-16,3 1 1 0,-1-1-1 0,-1 2 3 0,-1 0 4 15,3 0 1-15,-2 0 1 0,1 2 2 0,-3-1 2 0,1 1 2 0,0 0 3 16,-1 2 4-16,0-1 4 0,-1 0 1 0,0 4 2 0,-1-2 2 16,2 0 0-16,-3 2 3 0,0-2 0 0,0 2 3 0,-1-2 2 0,-1 0 0 15,0 1 0-15,0 0-1 0,-1-1 0 0,1 1 0 0,-4 0 0 16,2-1-1-16,0 0 1 0,-3 2 1 0,4-3 3 0,-4 0 0 16,2 0 1-16,-2 1 2 0,-2-2 0 0,-2 1-3 0,3 0-1 0,-2-2-5 15,-3 2-8-15,1-1-12 0,1-2-15 0,-4 1-14 0,4-1-13 16,1-1-21-16,-3 0-25 0,1 0-37 0,1 0-43 0,1 0-63 0,-2-3-75 15,4 2-58-15,0-2-49 0</inkml:trace>
  <inkml:trace contextRef="#ctx0" brushRef="#br0" timeOffset="504071.7691">25228 11731 137 0,'0'-3'545'0,"0"2"-65"0,0-3-105 15,0 3-81-15,0 1-73 0,0-1-49 0,0 1-37 0,2-2-26 16,0 2-23-16,-2 0-18 0,1 0-19 0,1-1-15 0,1 1-15 0,1 0-11 16,-1 0-9-16,2-2-6 0,0 2-3 0,0 0-1 0,1-1 0 15,4-1 1-15,-4 2-1 0,2-1 1 0,0 1-1 0,1-2-5 0,2 2-4 16,-1 0-7-16,1-2-9 0,-2-1-11 0,4 3-12 0,0 0-16 16,-4-2-18-16,4 2-30 0,0-2-33 0,-4 1-37 0,2 1-36 0,-1 0-60 15,-2 0-69-15,1 0-53 0,-4 1-44 0</inkml:trace>
  <inkml:trace contextRef="#ctx0" brushRef="#br0" timeOffset="504443.084">25374 12221 207 0,'-2'-3'538'0,"0"1"-67"15,2 0-107-15,0 2-75 0,0-1-60 0,2-1-48 0,0-1-41 0,-1 1-21 16,1 1-16-16,1-3-15 0,0 4-16 0,2-3-16 0,1 3-13 16,0-3-11-16,3-1-7 0,-1 3-8 0,1-2-7 0,0 2-2 15,3-1-2-15,0-1-2 0,-1 2 0 0,5-2-3 0,-3 1-4 0,1 0-4 16,2 0-8-16,-2 1-11 0,2-1-12 0,-2 1-15 0,2-1-15 16,-2 0-16-16,2 2-19 0,-2-1-29 0,0 1-31 0,-3 0-39 0,3 0-39 15,-2 0-40-15,-3 0-35 0,2 0-55 0,-1 0-62 0,-6 0-33 16</inkml:trace>
  <inkml:trace contextRef="#ctx0" brushRef="#br0" timeOffset="504672.4354">25559 12040 312 0,'-4'-1'491'0,"1"1"-65"0,0 0-76 16,1 0-82-16,1 0-60 0,-3 1-48 0,4 0-34 0,-2-1-25 15,0 4-18-15,2-3-14 0,-1 1-14 0,1 1-13 0,0 1-10 0,0 2-8 16,0 1-6-16,0-2-4 0,0 2-2 0,-2 1-1 0,0 0 0 16,1 2 3-16,-1 0-2 0,2 0 0 0,-1 3-7 0,1 1-14 15,-4 0-14-15,3-1-13 0,-1 2-21 0,-1-1-26 0,0 2-35 0,-1 1-41 16,0-1-42-16,3-1-45 0,-3 3-64 0,1-1-76 0,2-3-58 16,1 1-54-16</inkml:trace>
  <inkml:trace contextRef="#ctx0" brushRef="#br0" timeOffset="505006.1968">25870 12078 527 0,'7'-6'581'0,"-2"-2"-6"0,4 2-97 15,-3-1-143-15,0 4-92 0,4-2-69 0,-2 1-42 0,0-1-31 0,1 2-21 16,2 0-17-16,-1 2-15 0,-1-1-15 0,4 0-14 0,-4 2-13 15,2 2-10-15,-1 0-5 0,-2-1-2 0,1 2-2 0,0 0-3 0,-2 2-3 16,-1-1-3-16,-1 1-1 0,-2 2-2 0,2 1-2 0,-4 0-2 16,1 1-2-16,-2-1 0 0,-2 1-2 0,-2 2 1 0,-1-1-1 15,0 2-1-15,-3 1 1 0,0-3 0 0,-2 4 3 0,-2-3 0 0,1 1 4 16,-1-1 3-16,-3 1 3 0,3 0 3 0,1-2 2 0,-2 0 3 16,2 0 2-16,1-3 1 0,0 1 2 0,2-2 2 0,1 1 3 0,1-1 1 15,-1 1 2-15,3-3 1 0,-1-1 3 0,4-1-1 0,-3 3 2 16,4-3 0-16,0-1-2 0,0 1 2 0,4 0 3 0,-3-2 2 15,4 1 1-15,1-1 2 0,0 0-1 0,2 0-6 0,2 0-9 0,2 0-14 16,0 0-14-16,5 0-23 0,-3-1-24 0,3 1-35 0,3-2-43 16,-2 0-56-16,4-1-61 0,-1 1-85 0,3-3-97 0,-2 2-52 0,2-1-30 15</inkml:trace>
  <inkml:trace contextRef="#ctx0" brushRef="#br0" timeOffset="505505.5459">26231 11723 254 0,'3'-4'506'0,"-2"-2"-75"0,1 3-112 0,0-2-72 0,-1 1-54 15,3 0-30-15,0 0-19 0,-3 4-13 0,1-4-12 0,-1 1-11 0,3 1-12 16,-4 1-10-16,1-1-8 0,-1 1-8 0,0 1-8 0,0 0-8 15,0 0-8-15,0 0-10 0,0 0-9 0,0 0-9 0,-1 1-10 16,-1 1-9-16,0-2-8 0,-1 3-5 0,2-1-2 0,-1 0-1 0,-2 1 1 16,1 2-1-16,-1 0-1 0,3 2 1 0,-2-1 2 0,-1 1 2 15,1 1 1-15,-2 1 5 0,2-1 2 0,0 3 4 0,-3 1 4 0,3-3 2 16,-1 2-1-16,1 0 1 0,0-1-1 0,0-1 0 0,0 0 0 16,1 0 0-16,0-1-1 0,1-2-1 0,-2 1 0 0,2 0 1 15,1-3-1-15,0-2 0 0,0 3 0 0,0-2 1 0,0-1 0 0,1-1 2 16,2 1 0-16,-2-1 1 0,3-1-1 0,-1 0 1 0,2-1 0 15,-1-1-4-15,1 1-3 0,3-1-5 0,-2 1-2 0,2-2-2 16,2-1-3-16,1 2-4 0,-2-1-6 0,3 0-4 0,-2 0-3 0,2 1-3 16,-3 2 0-16,2-5-2 0,-1 5-1 0,-1-2 1 0,2 2 3 15,-1 0 4-15,-2 0 1 0,1 0 2 0,-3 2 3 0,1-2 3 0,-3 5 4 16,1-3 4-16,1-1 3 0,-3 3 1 0,1 0 3 0,-3-2 0 16,1 5 3-16,-1-3 0 0,-1 1 2 0,0 1 2 0,-1-3 0 15,-1 4 0-15,1 1 0 0,-1 0-1 0,-1-4 1 0,0 4-1 0,-2-3 1 16,0 1-1-16,2-2 0 0,-3 3-1 0,1-1-1 0,-1-2 0 15,-2 1 1-15,2-2-4 0,-2 3-8 0,-3-2-13 0,1-1-14 0,2 0-17 16,-2-1-18-16,-2 0-23 0,3-2-24 0,-4 0-43 0,4 0-51 16,-3-2-78-16,2-1-90 0,-2-2-57 0,4 1-39 0</inkml:trace>
  <inkml:trace contextRef="#ctx0" brushRef="#br0" timeOffset="505638.5627">26355 11606 18 0,'13'-1'9'0</inkml:trace>
  <inkml:trace contextRef="#ctx0" brushRef="#br0" timeOffset="506021.7811">26708 12061 302 0,'0'-3'470'15,"1"1"-67"-15,-1 1-87 0,4-3-63 0,-3 4-49 0,2-3-35 16,1 3-26-16,-1-3-18 0,3 1-13 0,-1 0-17 0,-1 0-20 16,1 0-12-16,0 1-11 0,0-1-7 0,1-1-7 0,-1 2-4 0,-1-1-3 15,0 1 0-15,0-1 0 0,1 0 2 0,-2 2 2 0,2-1 2 16,-2 0 2-16,-1 1 2 0,1-2 1 0,-3 2 3 0,0 0 3 0,0 0 0 15,0 0 0-15,0 0 0 0,0 0-2 0,0 0-2 0,0 0-5 16,0 0-4-16,-3 0-7 0,3 0-10 0,-2 0-14 0,2 0-17 0,-2 0-20 16,1 0-25-16,-4 0-28 0,5 0-36 0,-1 0-44 0,1 0-51 15,-2 2-58-15,1-1-85 0,-3 0-97 0,1 1-65 0,2 0-50 0,-1-1-18 16</inkml:trace>
  <inkml:trace contextRef="#ctx0" brushRef="#br0" timeOffset="506355.8054">26385 12105 288 0,'-3'0'490'0,"0"0"-52"15,0 0-84-15,1 1-99 0,2-1-62 0,0 0-47 0,0 0-24 0,0 0-16 16,0 0-9-16,3 0-7 0,1 0-5 0,-1 0-6 0,2 0-3 16,1 0-4-16,-2 0-1 0,4 0-2 0,-1 0 0 0,3 0-1 0,-1 0 0 15,0 0 1-15,3 0-2 0,0 0 1 0,1 0-4 0,1 0-4 16,-1 0-6-16,4 0-6 0,-3-1-6 0,3 1-9 0,-1-2-9 0,3 1-12 16,2 1-9-16,-4-2-12 0,4 0-12 0,-4 2-11 0,4-1-16 15,-1 0-13-15,-2 1-20 0,2-2-20 0,-3 2-20 0,1-1-22 16,-1 0-22-16,-2 1-25 0,0 0-23 0,-4 0-24 0,1-2-24 0,-2 2-24 15,0 0-15-15,-3 0-10 0,-2-2-10 0,0 2-10 0,-3-1-35 16</inkml:trace>
  <inkml:trace contextRef="#ctx0" brushRef="#br0" timeOffset="506572.9217">26596 12000 160 0,'-4'-2'477'0,"1"1"-67"0,2 1-51 15,-1-1-45-15,0 1-34 0,2 0-29 0,0 0-26 0,0 0-26 0,0 0-23 16,0 0-21-16,0 0-23 0,0 0-19 0,0 0-19 0,0 0-17 0,-1 1-19 16,1-1-16-16,0 3-15 0,0-2-12 0,0 1-9 0,0 0-7 15,0 3-4-15,0-3-4 0,0 1-4 0,0 1 0 0,0 2-1 16,0 0 1-16,0 0-1 0,1 2 2 0,-1 1-3 0,0 1-3 0,0 1-12 16,0 1-17-16,0-2-24 0,-1 2-27 0,1 2-44 0,-2 1-51 15,1 0-66-15,-1 0-70 0,-1 0-87 0,2 0-96 0,-3 1-50 0,3 0-30 16</inkml:trace>
  <inkml:trace contextRef="#ctx0" brushRef="#br0" timeOffset="507122.3404">26958 12055 144 0,'0'-7'601'0,"0"4"0"16,1-3-7-16,-1 1-103 0,3 1-153 0,-1-1-94 0,0 1-67 0,1 1-40 16,1 0-26-16,-1 0-18 0,1 1-12 0,0 0-15 0,0-1-16 15,0 1-18-15,1 0-15 0,3 1-11 0,-2 1-8 0,1-2-6 0,-3 1-2 16,3 1-2-16,0 0 1 0,-2 0 0 0,2 1 0 0,-3 1-1 15,1-2 0-15,-1 1-1 0,1 1-1 0,-1 0 1 0,-1 1 0 0,0-1 0 16,-1 0-1-16,-1-1 1 0,3 3-1 0,-4-2 0 0,1 1-1 16,1 2 1-16,-2-2 1 0,0 1 1 0,0-1-1 0,0 1 1 15,0 3 1-15,0-4-2 0,0 4 1 0,-2-1 1 0,1 1 2 16,-1-2 1-16,0 4 0 0,1-4 1 0,-3 1 0 0,3 0 1 0,-1 0-2 16,1 0-1-16,-3 0-1 0,4-3-2 0,-1 4 1 0,1-3-5 15,-2 1-4-15,0-1-6 0,2 0-4 0,0 0-5 0,0 0-3 0,0-1-3 16,0-1 0-16,0 1-1 0,0-1 1 0,0 0 3 0,2 1 2 15,0-3 2-15,-2 1 3 0,1-1 4 0,-1 1 6 0,2 0 5 16,-2-1 5-16,2 0 3 0,-2 2 3 0,1 0 3 0,-1-2 0 0,0 0 1 16,0 0 3-16,2 1-1 0,-1 1 0 0,-1-2 0 0,2 1-1 0,0 1-1 15,-2-1 1-15,1 2 0 0,-1-1 1 0,2 0 0 0,0 2 0 16,-2-1 2-16,1 0 1 0,1 1 0 0,-1-1-2 0,1 2 0 16,0 0 0-16,-2 0 1 0,1 0-1 0,-1 0 0 0,3-1 0 0,-2 1 2 15,-1-1-1-15,0 2-1 0,0-2-1 0,-1 1-2 0,-2-1-1 16,2 1-1-16,-4-2-2 0,2 0 1 0,-2 1 0 0,-2 0-2 15,1 0-6-15,-3-1-10 0,1-1-16 0,-4 2-23 0,-2-1-27 0,2-2-40 16,-2 1-49-16,-1-2-79 0,0 0-99 0,-1-2-74 0,0 1-65 16,1-2-34-16</inkml:trace>
  <inkml:trace contextRef="#ctx0" brushRef="#br0" timeOffset="507688.8824">27296 11703 347 0,'0'-6'443'0,"-2"2"-94"0,2 1-70 0,0 1-58 0,-1 0-38 0,1-1-25 15,0 3-19-15,0 0-12 0,0 0-14 0,0 0-15 0,0 0-15 16,0 0-17-16,-2 0-13 0,0 0-14 0,2 1-8 0,-1 1-8 0,-1-2-2 16,2 3-4-16,-1-2-4 0,-3 2-1 0,3 1-1 0,-1-1-5 15,1 0-1-15,-4 2-3 0,4-1 0 0,-2 0 1 0,-2 2 0 16,1 0 1-16,1 0 2 0,2-1 0 0,-3 1-1 0,1 0 2 15,0-1 0-15,0 2-2 0,2-2 0 0,-3-1-2 0,3 2 1 0,-1-1-1 16,1-1 0-16,1-1 1 0,-2 0-1 0,0 0 1 0,2-1-1 0,0 0 0 16,0-2 1-16,0 2 0 0,0-2 1 0,0 1 0 0,2 1 1 15,0-2 2-15,-1 0 1 0,2 0 2 0,1 0 3 0,0 0 1 16,1 0 2-16,0 0 0 0,-1 0-1 0,1-2 0 0,3 2-2 0,0 0 0 16,-2 0-3-16,2 0-1 0,0 0-2 0,1 0 0 0,0 0-4 15,-3 0-1-15,0 2-5 0,3-2-2 0,-2 1-1 0,-1 1 2 16,1 1-1-16,-1 0 0 0,-2-1 1 0,1 3-1 0,2 0 1 0,-4 0 0 15,0 3-1-15,0 0 1 0,2 0 1 0,-2 0-1 0,-1 0 2 16,-1 2 1-16,-1-1 1 0,0-1-1 0,-1 3 2 0,1 1 1 0,-4-3 1 16,0-1 2-16,1 1 1 0,0 0 0 0,-2-1 0 0,-2 1 2 15,2-2 2-15,-4-1-1 0,1 1 0 0,0 0 1 0,-1-2-3 0,-2 0-5 16,0-2-9-16,-3 1-16 0,1-3-18 0,-3 0-24 0,2 1-25 16,-2-2-25-16,0-2-36 0,1 0-42 0,-1-2-60 0,0 1-70 15,2-4-73-15,0 0-71 0,1-3-46 0,1 0-29 0</inkml:trace>
  <inkml:trace contextRef="#ctx0" brushRef="#br0" timeOffset="507838.5584">27348 11633 292 0,'5'-3'495'16,"1"3"-44"-16,2 0-93 0,-4 0-120 0,5 0-77 0,-1 0-56 15,1 0-49-15,2 0-46 0,0 0-63 0,5 0-69 0,-2 0-101 0,2 0-116 16,-2 0-77-16,3 0-60 0,0 0-29 0</inkml:trace>
  <inkml:trace contextRef="#ctx0" brushRef="#br0" timeOffset="508305.1618">27388 12126 58 0,'-2'0'573'0,"2"-3"-5"16,2 3-10-16,-1-3-107 0,2 1-156 0,2 0-94 0,1 0-63 16,1 0-37-16,1 1-26 0,2-1-18 0,2 2-14 0,1-1-17 0,0 1-17 15,0 0-18-15,4 0-16 0,0 0-13 0,0 1-13 0,-1-1-13 16,3 2-13-16,-1-1-19 0,-2 1-21 0,3-1-26 0,-3 0-28 0,1 3-34 16,0-3-35-16,0 1-29 0,-4-2-26 0,0 3-53 0,0-3-66 15,-2 0-41-15</inkml:trace>
  <inkml:trace contextRef="#ctx0" brushRef="#br0" timeOffset="508521.9882">27591 12012 417 0,'-1'-2'433'0,"-2"2"-68"0,-1 0-84 0,3 0-55 0,-1 0-39 16,2 0-29-16,-3 0-23 0,3 0-19 0,-3 0-19 0,3 2-16 0,-1-2-15 15,1 1-9-15,0 3-9 0,0-3-8 0,0 2-5 0,-2-1-3 16,0 3-4-16,2-2-2 0,0 3-3 0,-1-2 0 0,1 3-3 0,-2 0 0 15,1-1 1-15,1 4-1 0,-2-3-1 0,0 2-1 0,1 0-1 16,-3 0-1-16,3 1-2 0,-1 1-5 0,1 1-8 0,-4 0-13 16,2 0-14-16,0-1-21 0,1 2-24 0,1-1-37 0,-2 3-42 0,1-2-54 15,0 1-61-15,1-1-86 0,1 0-101 0,1 0-60 0,3 1-38 16</inkml:trace>
  <inkml:trace contextRef="#ctx0" brushRef="#br0" timeOffset="509273.7602">28001 12126 168 0,'-2'0'289'16,"-1"0"-56"-16,2 0-36 0,-1 0-28 0,0 0-18 0,1 0-14 0,1 0-13 15,0 0-14-15,0 0-13 0,0 0-15 0,0 0-11 0,0 0-13 16,-2 0-7-16,2 0-6 0,0 0-4 0,0 0-1 0,0 0-2 0,0 0 0 16,0 0 1-16,0 0-1 0,0 0 2 0,0 0 3 0,0 0 3 15,0 0 3-15,0 0 2 0,0 0 6 0,-1-3 0 0,1 3 3 0,0 0 0 16,0 0 2-16,0 0-2 0,0 0-2 0,0 0-1 0,0 0-2 15,0 0-4-15,0 0-2 0,0 0-5 0,0 0-3 0,0 0-4 16,0 0-4-16,0 0-4 0,0 0-4 0,0 0-5 0,0 0-3 0,0 0-3 16,0 0-3-16,0 0-3 0,0 0-4 0,0 0-1 0,0 0-3 15,0 0-2-15,0 0-1 0,0 0-1 0,0 0-2 0,0 0-2 16,0 0-1-16,0 0 0 0,0 0-2 0,0 0 0 0,0 0-2 0,0 0 1 16,0 0-1-16,0 0 1 0,0 0-1 0,0 0-1 0,0 0 1 15,0 0-2-15,0 0 0 0,0 0 2 0,0 0-1 0,0 0 3 0,0 0 1 16,0 0 1-16,0 0 1 0,0 0 0 0,0 0 1 0,0 0 2 15,0 0 3-15,0 0 0 0,0 0 5 0,0 0 1 0,0 0 3 0,0 0-3 16,0 0-5-16,1 0-3 0,1 0-4 0,-2-3-2 0,1 1-1 16,1 0-1-16,0 0 2 0,-1-1 0 0,2-2 1 0,-1 2-2 15,2-2-3-15,-1 1-1 0,1 0-3 0,-3-1 4 0,3-2 8 0,-1 1 6 16,2 0 4-16,-4-2 3 0,2 1 4 0,3 1 3 0,-2 0 4 16,-1-2 4-16,-2 4 0 0,3-2 5 0,-1 0 6 0,-2 1 4 15,3 0 2-15,-3 1 2 0,1 0-2 0,-1 3 1 0,-1-2-2 0,2-1-3 16,-2 3-5-16,0-1-6 0,0 2-10 0,0 0-8 0,0 0-10 15,0 0-9-15,0 0-8 0,0 3-5 0,-2-1-3 0,2 0-3 16,-1 2 0-16,-1 2-1 0,1 1-1 0,-3-2 2 0,3 3 1 0,-2 2 4 16,-2 0 5-16,2 1 5 0,-3 1 6 0,-1 0 3 0,2 2 4 0,1-1 2 15,-1-2 1-15,-2 3-2 0,1-1-2 0,2-1 1 0,-1 3 0 16,2-5 0-16,-2 0-2 0,1-2 0 0,1 3 0 0,-1-2 0 16,2-1 0-16,1 1 1 0,-1-4-1 0,1 1 1 0,1-2-1 15,0 1 1-15,1-2 4 0,1 0 1 0,-1-2 1 0,4 2-2 0,-1-2-2 16,1-1-3-16,2 2-4 0,1 0-6 0,1-2-5 0,1 0-8 15,2 0-11-15,1 0-10 0,0 0-14 0,1 0-12 0,0 0-11 0,2-2-15 16,0 0-15-16,-1 2-13 0,0-1-12 0,2 1-15 0,-3-1-19 16,3-1-15-16,-2 1-15 0,1-1-12 0,-4-1-13 0,2 3-10 0,-2-1-7 15,-3-1-25-15</inkml:trace>
  <inkml:trace contextRef="#ctx0" brushRef="#br0" timeOffset="509472.0015">28284 12141 38 0,'-4'-10'293'16,"3"2"-18"-16,-4 0-14 0,2 1-10 0,0 1-6 0,1-2-9 15,-1 2-10-15,2 3-5 0,-1-2-6 0,0 0-16 0,1 2-21 0,-1 2-16 16,1-2-12-16,1 1-13 0,-2 0-16 0,2 2-15 0,0 0-17 16,0 0-17-16,-2 2-18 0,2 0-13 0,-1-2-10 0,-4 3-8 15,4-1-6-15,-2 3-6 0,1 0-4 0,0 0-5 0,-1 1-3 0,0 2-2 16,0 1-2-16,0 0 1 0,-1 1 3 0,-2 3 2 0,3-3 5 0,-2 4-1 16,1-1 2-16,-3 0-5 0,2 2-5 0,-1 0-6 0,0 0-8 15,0 2-12-15,1-2-15 0,-2 1-18 0,0 1-19 0,0 1-26 16,2-2-28-16,1 1-38 0,-3 0-44 0,1-1-54 0,3-1-60 0,-2-1-79 15,4 0-88-15,-3-1-48 0,4-1-26 0</inkml:trace>
  <inkml:trace contextRef="#ctx0" brushRef="#br0" timeOffset="510205.1059">28409 11764 226 0,'0'-1'334'0,"-2"-1"-48"0,0 2-38 16,2-2-27-16,0 2-23 0,-1-1-23 0,1 1-22 0,-2 0-18 0,2 0-18 15,-2 0-19-15,2 0-18 0,-4 0-17 0,4 0-17 0,-1 1-14 16,-1 1-13-16,0-2-10 0,1 3-8 0,-1-2-5 0,1 2-2 15,-3 1-2-15,3-1-1 0,-3 2-1 0,0 0 0 0,0 0 1 0,-1 1 1 16,1 0 2-16,0 1 2 0,0-1 2 0,-1 2 5 0,1-2-1 16,0 1 0-16,-1 0 0 0,0-2 0 0,1 2-1 0,1-2 0 0,2-2-1 15,-1 2 0-15,0-2 0 0,2 1-1 0,-1-1 0 0,1-1 2 16,0-1 0-16,0 2-2 0,1-3 2 0,1 2 2 0,0-1 2 0,1-1 0 16,0 2 3-16,2-2 3 0,1 0 0 0,-1 0-1 0,1 0-2 15,1 1-2-15,1-1 0 0,1 1-2 0,0-1 0 0,1 0-2 16,1 2-1-16,-3 0-2 0,1-2-2 0,2 1-4 0,-1 1-3 0,-2-2-5 15,-2 0-1-15,5 3 1 0,-5-3 1 0,1 4 3 0,-1-1 4 16,0 0 5-16,-3 0 4 0,2 1 2 0,-2 0 0 0,1 0 2 16,-3 0 0-16,1 3 3 0,-1-2 4 0,-1 0 0 0,0 1 3 0,-1 0 2 15,-1-1 0-15,1 1 1 0,-3 0-2 0,1 1-3 0,-2-1-2 16,1 1 0-16,-2-3 1 0,-1 1-1 0,1 2 0 0,-2-2 0 0,-1-1-4 16,-1 0-5-16,0 1-11 0,0-4-14 0,-2 2-19 0,3 0-21 15,-4-3-21-15,4 0-23 0,-4 0-42 0,1 0-54 0,2-1-61 16,-1-1-65-16,1-2-49 0,2-1-38 0,0-1-37 0</inkml:trace>
  <inkml:trace contextRef="#ctx0" brushRef="#br0" timeOffset="510355.2649">28511 11723 43 0,'5'0'430'0,"3"-1"-81"0,-3 0-117 16,3 1-93-16,0 0-78 0,2 0-70 0,0 0-64 0,0 0-59 15,2 0-57-15,1 0-74 0,-1 0-85 0</inkml:trace>
  <inkml:trace contextRef="#ctx0" brushRef="#br0" timeOffset="510938.7667">28593 12242 73 0,'-1'-4'599'0,"-1"3"11"16,2-1-49-16,0 0-79 0,0-1-100 0,0 3-110 0,3-2-71 0,-1 2-50 16,1-2-33-16,1 1-24 0,0 1-18 0,2-2-19 0,1 2-16 15,-2-1-19-15,3 0-16 0,0 1-16 0,2-3-11 0,-2 3-8 16,4 0-11-16,-2 0-13 0,3 0-13 0,0 0-12 0,-1 0-19 0,0 0-21 16,2 0-28-16,-1 0-30 0,0 0-41 0,2 0-46 0,0 0-56 15,-2 0-56-15,4 0-66 0,-4-2-68 0,1 0-31 0</inkml:trace>
  <inkml:trace contextRef="#ctx0" brushRef="#br0" timeOffset="511155.2055">28704 12051 238 0,'-4'0'462'0,"0"4"-49"0,3-3-79 16,-1 1-93-16,1 1-62 0,1 2-44 0,0 0-25 0,0-1-14 15,0 1-11-15,0 2-7 0,0 0-10 0,0 1-10 0,0 1-7 16,0 0-7-16,0 1-7 0,0 3-6 0,0-1-6 0,0 1-6 0,0 0-4 16,-2 1-6-16,0 2-10 0,2-1-14 0,-3 2-17 0,0-1-17 15,0 1-37-15,0 3-43 0,-3-3-60 0,2 1-65 0,0 2-89 0,-1 0-98 16,-2-1-54-16,2-1-30 0</inkml:trace>
  <inkml:trace contextRef="#ctx0" brushRef="#br0" timeOffset="512205.9325">29097 12063 121 0,'-2'-2'152'0,"0"2"-1"15,2-2-1-15,0 2 2 0,0 0 4 0,0-1 2 0,0 1 5 0,0-2-6 16,-1 1-12-16,1 0-9 0,0-2-8 0,0 3-4 0,0 0-4 16,0-3-4-16,0 3-6 0,0 0-6 0,0 0-11 0,0-3-6 15,0 3-8-15,0-2-5 0,0 2-4 0,0-2-2 0,0 1 0 0,1 0-4 16,-1 1-3-16,0-2-6 0,2 2-5 0,-2 0-3 0,0 0-5 0,2-1-2 16,-2 1-2-16,0 0-4 0,0 0-6 0,0 0-6 0,0 0-6 15,0 0-6-15,0 0-6 0,0 0-8 0,0 0-5 0,0 0-7 0,0 0-4 16,0 0-7-16,0 0-5 0,-2 1-4 0,0 1-2 0,2-1 0 0,-1 2 0 15,1 0 1-15,-2-1 2 0,0 4 1 0,1-2 3 0,-2 2 1 16,1 1 3-16,-1 0 4 0,0 0 3 0,-1 0 4 0,3-1 3 0,-3 2 4 16,0 1 3-16,1-1-1 0,0-1 1 0,0 2 1 0,-1-1-1 15,3 0 0-15,-1-1 1 0,0-1-1 0,1-1 1 0,-1 0-1 16,2 0 0-16,0-1 0 0,2-1 0 0,-1 0-1 0,-1 0 2 16,4-1 0-16,-3-2 1 0,3 3 1 0,0-3 1 0,1 3 0 0,1-2-2 15,1-1 1-15,-1 0-1 0,2 0 0 0,1 0 1 0,-1 0-1 0,0-1-1 16,0-2-1-16,3 3 1 0,-3 0-1 0,0 0-2 0,1 0 0 0,-1 0-1 15,-1 0 0-15,1 0 0 0,-1 0 1 0,0 0 2 0,-3 0-2 16,1 0-2-16,-1 3 1 0,0-2 2 0,1 0 0 0,-2 1 0 0,0 1 2 16,-1 0-1-16,-1 1 0 0,1-1 2 0,-1 1-1 0,-1-1 2 15,2 4 0-15,-2-4 0 0,0 4 2 0,-2-4 1 0,2 4-3 16,-3 0-5-16,2-1-7 0,-3-1-7 0,0 5-7 0,-2-2-7 0,1-1-5 16,-2 0-5-16,1 0-7 0,-3 1-6 0,1-5-13 0,0 4-14 0,-2-3-13 15,-1 2-12-15,3-3-11 0,-3 0-8 0,0-1-13 0,2-2-14 16,-3 0-16-16,2 0-19 0,-1 0-21 0,0 0-19 0,1-3-33 0</inkml:trace>
  <inkml:trace contextRef="#ctx0" brushRef="#br0" timeOffset="512371.6241">29114 12075 172 0,'3'-3'444'0,"0"-1"-64"0,0 4-77 0,3-4-62 0,-1 3-53 0,0-1-37 16,-2 0-25-16,2 1-23 0,0 1-22 0,1-2-19 0,0 1-20 0,0 1-21 15,2-1-28-15,-1 1-32 0,2 0-35 0,-1 0-31 0,2-3-30 16,0 3-34-16,0 0-36 0,0 0-57 0,2 0-70 0,1-3-59 16,1 3-54-16</inkml:trace>
  <inkml:trace contextRef="#ctx0" brushRef="#br0" timeOffset="512921.6772">29493 11833 201 0,'-3'0'210'0,"1"-2"-29"0,2 1-17 15,-1 1-15-15,1 0-6 0,0-1-5 0,0 1 0 0,0-3 1 16,0 3-4-16,0 0-8 0,0 0-4 0,0-3-4 0,0 3-4 0,0-3-6 16,1 1-1-16,-1 0 0 0,0 0 0 0,2 0-1 0,1 1-4 15,-3-1-2-15,0-1-6 0,0 3-4 0,0-1-1 0,0 1-1 0,0-2-4 16,0 2-7-16,0 0-2 0,0 0-2 0,0 0-5 0,0 0-8 15,0 0-7-15,0 0-6 0,0 0-7 0,0 0-6 0,0 0-7 0,0 0-4 16,0 0-6-16,0 0-5 0,0 0-5 0,0 0-4 0,0 0-7 0,0 0-3 16,0 0-4-16,0 0-4 0,0 0-3 0,0 0-3 0,0 2-4 15,-3-2-4-15,1 1-3 0,2 1-3 0,-1-1-2 0,-1 2 0 0,1-1 1 16,1 0 2-16,-2 2 4 0,0-1 2 0,1 0 2 0,-2 2 4 16,-1 0 2-16,3 2 3 0,-3-2 4 0,1 2 4 0,0-2 2 0,-1 2 4 0,1-1 3 15,-1 1 0-15,3-3 2 0,-2 2-2 0,1 0-1 16,-1-1 0-16,1-1 1 0,0 0-1 0,1 1 0 0,-1-1 0 0,1-1 0 0,1-1 0 15,0 0 1-15,0 1 0 0,0-1 0 0,0-2 0 0,0 0 2 16,0 0-2-16,0 0 1 0,0 0 0 0,0 0-1 0,1 0-1 16,1 3 0-16,-1-3-1 0,1 0 0 0,0 0 1 0,3 0-1 0,-2 0-1 15,0 0-2-15,2 0-1 0,1 0-2 0,-2 0-1 0,1 0 0 16,3 0-2-16,0 2-1 0,1-2 0 0,0 0-3 0,-1 2-2 0,1-2-2 16,-1 1-3-16,0-1-2 0,0 2 1 0,-1 0-1 0,1-1 2 0,-1 0 0 15,-1 1-2-15,2 0 1 0,-3 0-1 0,-2 0 1 0,2 1 0 16,-4 0 3-16,2 0 2 0,1 0 2 0,-3-1-1 0,1 3 1 15,0-3 2-15,-2 4-1 0,0-2 2 0,0 1 2 0,0 0 2 0,-2-1 3 16,0 2 4-16,1-1 2 0,-1-1 2 0,-1 1 1 0,0-3 4 0,-1 2 2 16,0 0 4-16,0 0 0 0,-1-1 3 0,0 0 0 0,0 0 1 0,-2 0-1 15,1-1-5-15,-2 1-8 0,2-3-13 0,0 3-22 0,-4-3-24 16,1 0-28-16,1 3-29 0,0-3-35 0,1 0-39 0,-2-3-60 0,3 3-73 16,-2-3-72-16,1 1-69 0,0-3-43 0</inkml:trace>
  <inkml:trace contextRef="#ctx0" brushRef="#br0" timeOffset="513089.3025">29579 11748 542 0,'0'-2'549'0,"4"1"-74"0,-3 1-113 0,1-2-85 0,0 1-72 0,1 1-49 16,2 0-40-16,-2 0-25 0,2 0-18 0,0 0-18 0,2 0-18 0,1 0-18 15,0 0-20-15,0 0-19 0,1 0-22 0,-1 0-24 0,4 0-25 0,-3 0-33 16,0 0-36-16,3 0-38 0,-3 0-41 0,0 1-71 0,3 1-84 15,-3-2-57-15,0 1-45 0</inkml:trace>
  <inkml:trace contextRef="#ctx0" brushRef="#br0" timeOffset="513354.9603">29716 12206 275 0,'0'0'598'0,"0"0"8"0,0 0-62 0,0 0-97 0,0-1-104 0,1 1-108 16,3 0-66-16,0-1-45 0,0 1-27 0,0-3-19 0,4 3-17 15,-2 0-19-15,4 0-22 0,1 0-22 0,-3 0-24 0,1 0-25 0,4 0-26 16,-2 0-28-16,0 0-32 0,2 0-38 0,-2 3-44 0,-1-2-50 15,0-1-66-15,2 1-76 0,0 1-60 0,-4-2-55 0,0 1-25 0</inkml:trace>
  <inkml:trace contextRef="#ctx0" brushRef="#br0" timeOffset="513526.4732">29679 12293 357 0,'-1'3'554'15,"-3"-2"-9"-15,2 0-91 0,0 1-135 0,2-1-81 0,2 1-56 0,0 0-30 16,2-2-18-16,0 5-13 0,1-5-11 0,3 2-12 0,1-1-13 0,1 3-20 16,1-3-22-16,2 1-28 0,0-1-26 0,4 0-33 0,-3 0-33 0,3 1-53 15,1 0-60-15,2-2-83 0,1 0-94 0,0 0-85 0,1 0-83 16,0-2-41-16,-1 0-23 0</inkml:trace>
  <inkml:trace contextRef="#ctx0" brushRef="#br0" timeOffset="513939.4898">30435 12129 363 0,'-4'-6'586'15,"2"6"8"-15,0-3-78 0,1-1-122 0,1 2-95 0,-2 0-83 16,0 1-51-16,2-1-38 0,-1 1-24 0,1 1-15 0,0 0-16 0,0 0-12 15,0 0-12-15,0 0-10 0,0 0-12 0,0 0-10 0,0 0-13 16,0 0-11-16,0 1-6 0,0 2-5 0,0 0-3 0,0 2 0 0,0-2-1 16,0 3 2-16,0 1 0 0,-3 0-1 0,3 3 1 0,-2-1-1 15,0 1 3-15,1 2 4 0,-2 0 2 0,1 1 4 0,-1 3 1 0,-2-3-2 16,2 4-4-16,2-2-7 0,-3 1-9 0,0 1-12 0,0 0-15 0,0-3-18 16,0 3-20-16,-2 0-21 0,3 0-31 0,0-2-35 0,0 0-48 0,0 0-52 15,-1 1-78-15,3-2-90 0,1-3-54 0,-2-1-37 0</inkml:trace>
  <inkml:trace contextRef="#ctx0" brushRef="#br0" timeOffset="514288.043">30617 12155 587 0,'0'-4'630'0,"1"0"11"0,1 0-59 16,-2 0-95-16,1-1-115 0,1 2-124 0,0 1-75 0,1-1-48 15,-2 0-37-15,3 3-29 0,0 0-19 0,1-2-17 0,1 2-14 0,-1 0-16 16,1 2-16-16,-1-2-19 0,3 0-14 0,0 3-12 0,0 1-7 0,-2 0-5 16,1 1-6-16,0 2-9 0,0 0-2 0,-3 0 3 0,0 1 3 15,1 1 4-15,-2 0 5 0,-2 1 2 0,1 0 7 0,-2 2 5 16,0 0 7-16,-2 3 5 0,-2-4 6 0,0 3 6 0,-1-1 9 0,-1 1 10 0,0-1 8 16,-3-2 8-16,0 2 5 0,1-2 6 0,-1-1 4 0,1 1 4 15,0-2 6-15,2 1 4 0,-2-3 8 0,0-1 8 0,3 1 7 0,2-3 9 16,-2-1 6-16,4 0 7 0,-2-2 7 0,-2 3 5 0,4-4 2 15,1 1 0-15,0-1 2 0,0 0 2 0,0 0-4 0,0 0-3 0,0 0-6 16,1 0-7-16,2 0-8 0,0 0-10 0,0 0-15 0,4 0-18 16,-2-1-19-16,3 1-25 0,2-2-29 0,0 2-32 0,1-2-35 0,5 2-34 15,-2-1-61-15,5 1-74 0,1-1-100 0,1-1-115 0,1-1-57 0,4 0-28 16,-1 0-9-16</inkml:trace>
  <inkml:trace contextRef="#ctx0" brushRef="#br0" timeOffset="514705.4287">31064 12181 437 0,'-3'-3'554'16,"1"0"1"-16,1 0-99 0,-1 2-151 0,2 0-101 0,2-2-80 15,-1 1-43-15,3 0-27 0,-3 1-14 0,5-1-10 0,-1 0-6 0,0-1-7 16,3 1-8-16,-3 0-13 0,4 1-4 0,-3-2-3 0,1 2-1 15,1-2-1-15,-3 3 4 0,4-2 5 0,-5 0 3 0,3 2 5 0,-2-1 1 16,0-1-1-16,0 2 0 0,0-2-2 0,-2 1-4 0,2 1-3 16,-1 0-4-16,-1 0-3 0,-2 0-5 0,-1 0-2 0,0 0-3 0,0 0 0 0,0 1 1 15,0-1 1-15,0 2 2 0,0 1 2 0,0-1-1 0,0 0 0 16,-1 2 2-16,1-1 2 0,-2 0 3 0,1 2 2 0,-3-1 3 16,3 1 2-16,-3 0 2 0,3 1 2 0,-1 0 0 0,1 0-2 0,-3 0-1 15,3-1 0-15,-2 3 1 0,2 1 0 0,-3-4-1 0,3 2 0 0,1 0-3 16,-2-2 0-16,1 0-3 0,1 1-2 0,0 0-3 0,0 0-3 15,1-1 0-15,1 1-4 0,-1-1 0 0,1 3-2 0,0-1-1 0,2-2 0 16,-1 2-2-16,0-2-1 0,0 2 1 0,1-2 2 0,-1 1 0 16,0 0 4-16,0 0 2 0,1-1 1 0,-3 2 2 0,2-1 0 0,-2 1 3 15,1-2 1-15,0 0 1 0,-2 2 1 0,0-4 2 0,0 4 3 16,0-4 3-16,-2 1 3 0,0 0 3 0,1-1 0 0,-2 2 1 0,0-3 4 16,0 2 1-16,0-1 1 0,-4 0-4 0,1 0-9 0,1-1-18 0,-4 0-22 15,1 1-25-15,0-1-26 0,-5-1-40 0,4 3-47 0,-3-4-77 16,2 0-94-16,-3 0-64 0,1 0-49 0</inkml:trace>
  <inkml:trace contextRef="#ctx0" brushRef="#br0" timeOffset="515255.0811">31445 12173 175 0,'0'-2'420'0,"0"1"-57"0,0-1-65 15,0 1-44-15,-2-1-34 0,2 2-28 0,0 0-23 0,0 0-19 16,0-2-15-16,0 2-16 0,0 0-16 0,0 0-16 0,0 0-17 0,0 0-15 16,0 0-12-16,0 0-12 0,-1 2-10 0,1 0-6 0,-3-2-5 0,3 3-3 15,-2-2-4-15,0 1-3 0,1 2-2 0,-2-1-2 0,1 1-1 16,1 2 1-16,-2-1 0 0,1 1 1 0,0 1 2 0,-1 3 2 0,0-3 2 16,0 3 2-16,-1-3-2 0,3 1-3 0,-1 1-2 0,1 0-5 0,-4-1-3 15,4 4-6-15,-2-2-5 0,3-3-6 0,-2 3-7 0,2-2-5 16,0 0-5-16,2 0-7 0,-2-1-5 0,3-2-7 0,0 2-8 15,3-1-12-15,-1 1-13 0,0-5-14 0,1 3-15 0,2-3-8 0,3 1-5 16,-3-1-6-16,1-2-6 0,4 0 3 0,-2 0 5 0,1-5 7 16,1 3 7-16,-1-1 11 0,1-1 15 0,-1-1 22 0,-3-2 28 0,4 2 31 15,-4-1 34-15,2-2 28 0,-3 1 22 0,0-1 25 0,-1 1 27 0,0-1 19 16,-1 1 15-16,-1 1 10 0,0-2 11 0,-2 2 7 0,1-1 6 0,-3 4-1 16,1 0-2-16,-1-2-7 0,2 2-14 0,-1 0-11 0,-2 0-14 0,0 2-16 15,0 1-18-15,0 0-20 0,0 0-22 0,0 0-15 0,0 0-14 16,0 0-13-16,0 1-13 0,-2 2-11 0,-1 2-8 0,2-3-6 0,-1 5-4 15,1-4-2-15,-3 5-4 0,1 1-7 0,0-2-6 0,0 3-14 0,-1 0-18 16,0-2-25-16,-2 3-30 0,3-2-47 0,-2 2-52 0,2 1-72 16,-2 0-76-16,1-2-67 0,0 0-60 0,-1 1-31 0</inkml:trace>
  <inkml:trace contextRef="#ctx0" brushRef="#br0" timeOffset="515559.3471">31813 12213 190 0,'-1'-4'581'0,"-3"3"2"0,3-2-49 0,-1 3-71 0,1-1-114 0,1-2-135 16,0 3-83-16,0 0-57 0,0 0-33 0,-2 3-21 0,2-2-14 16,0 2-14-16,0 0-13 0,0 0-12 0,0 4-12 0,0-3-13 0,0 1-8 15,2 3-8-15,-2 0-6 0,1 1-5 0,1 0-1 0,-1 0-1 0,3 1 1 16,-1 3-3-16,0-1-4 0,0 0-1 0,2-1 2 0,-1 1 6 0,1 0 7 15,-1 1 10-15,0-1 6 0,1 3 8 0,-2-4 6 0,2 1 8 0,-1 0 5 16,0 1 4-16,-1-1 5 0,0-2 6 0,-1 0 4 0,-1-1 7 0,3 2 4 16,-4-5 4-16,1 4 1 0,1-3 3 0,-2 0 4 0,0-2 3 15,0 2 4-15,0-2 3 0,0-1 3 0,-2-2 6 0,1 2 4 0,1-1 4 16,-4-2 3-16,3 2 3 0,-2-3-4 0,-2 2-7 0,0-2-17 0,-3 0-20 16,2-2-22-16,-4 1-27 0,1-2-27 0,0 0-29 0,-3-1-40 15,-2 1-46-15,3-4-79 0,0-1-95 0,-3 1-54 0</inkml:trace>
  <inkml:trace contextRef="#ctx0" brushRef="#br0" timeOffset="515722.1838">31915 12180 77 0,'14'-3'513'0,"-2"-2"-56"0,4 3-88 0,-1-1-86 15,2-2-83-15,-1 3-67 0,3-3-55 0,-3 3-46 0,2-1-44 16,3 0-50-16,-2-1-55 0,3 0-54 0,0 1-50 0,2-2-83 0,-5 0-96 15,3 2-55-15</inkml:trace>
  <inkml:trace contextRef="#ctx0" brushRef="#br0" timeOffset="516922.6492">30147 12646 118 0,'-3'0'525'0,"0"0"3"0,0 0-92 16,1 0-140-16,2 0-83 0,-2 0-58 0,2 0-32 0,0 0-21 16,0 0-10-16,0 2-2 0,2-1-4 0,1 1-5 0,1 3-10 0,0 0-16 15,4 0-13-15,2 0-12 0,-1 4-10 0,2-1-5 0,7 0-2 16,-1 2 3-16,0 0 2 0,5 3 4 0,0 1 0 0,6-2-4 0,0 3-5 16,2-2-5-16,6 2-5 0,1 1-4 0,2 0-4 0,7-1-9 0,-2-1-7 15,5 3-8-15,2-2-11 0,3-1-10 0,3 2-13 0,3 0-15 16,0-2-12-16,1 1-11 0,3-1-10 0,-1-2-7 0,2-1-5 0,-2-2-6 15,2 0 1-15,-1-1 3 0,-1-1 3 0,1-2 3 0,-3-3 2 0,-1 1-2 16,1-3-1-16,0-3-3 0,-2 1 5 0,-1-3 6 0,1-2 8 16,-4-2 12-16,1-2 9 0,-1-1 6 0,0-1 11 0,-1-3 11 0,-5-1 15 15,1-3 19-15,-4 1 22 0,2-2 23 0,-4-2 24 0,-2 1 28 0,0-3 19 16,-4 2 13-16,-2-3 15 0,-3 2 13 0,-1-1 11 0,-4-2 12 0,-1 2 3 16,-5-1 0-16,-1 1-6 0,-2-2-6 0,-3 2-4 0,-4 2 0 0,-1-4-5 15,-3 2-11-15,-1 2-7 0,-6-4-7 0,2 2-10 0,-6 2-13 16,0-4-8-16,-3 2-5 0,-2 2-7 0,-6-4-5 0,-2 0-7 0,-3 3-6 15,-2-4-11-15,-8 3-12 0,1-2-7 0,-5 1-5 0,-5-1-5 0,-1 3-6 16,-4-3-6-16,-3 2-7 0,-2 2-7 0,-4-4-9 0,-1 5-4 16,-2-1-4-16,-4 3-4 0,1 0-4 0,-2 2 0 0,1 0 1 0,-4 3 3 0,1 1 1 15,-3 2 4-15,4 3 4 0,-4 2 5 0,-2 0 6 0,1 5 6 16,-1 0 4-16,-3 4 6 0,1 0 4 0,0 3 3 0,-4 1 2 0,5 3 1 16,-1 3-4-16,-1 1-2 0,2 4-2 0,3 0-2 0,-1 4-2 15,3 2 1-15,-1 0-2 0,3 4-2 0,1 2-2 0,1 2-1 0,2 2-2 16,4 1 1-16,2 4 1 0,4-1 5 0,0 4 4 0,5 1 3 0,3 2 2 15,4-1 1-15,2 2 0 0,7 3-1 0,3 0-3 0,4 3-2 16,4-3-3-16,6 2-1 0,6 1-2 0,5-1-4 0,5 0-4 0,6 1-9 16,6-3-10-16,3 0-9 0,7-1-8 0,4-4-9 0,8-1-8 0,2-1-9 15,7-3-7-15,5-4-11 0,5 0-10 0,4-4-15 0,2-2-13 16,5-4-24-16,5-4-26 0,2-3-28 0,1-3-26 0,1-2-48 0,1-4-59 16,1-1-56-16,0-4-52 0</inkml:trace>
  <inkml:trace contextRef="#ctx0" brushRef="#br0" timeOffset="523070.6902">19422 18372 1 0,'0'0'136'0,"0"0"7"16,0-2 3-16,0 2-1 0,-1-1-4 0,1 1-6 0,0 0-8 0,0 0-3 15,0 0-3-15,0 0-1 0,0 0 0 0,0 0-2 0,0 0-1 0,0 0-5 16,0 0-3-16,0 0-6 0,0 0-6 0,-2 0-9 0,2 0-5 16,0 0-6-16,0-2-3 0,0 2-3 0,-1-1-3 0,1 1-3 0,0 0-2 15,0-3-4-15,0 3-4 0,0-3-5 0,0 1-2 0,0 2-3 0,0-1-3 16,0 1-1-16,0-2-3 0,0-1-1 0,0 2-1 0,0 1-2 0,0-2 0 16,0 2-3-16,0 0-2 0,0 0 0 0,0 0-2 0,0 0-2 15,0 0-2-15,0 0-3 0,0 0-2 0,0 0-3 0,0 0-5 0,0 0-3 16,0 0-4-16,0 0-4 0,0 0-2 0,0 0-3 0,0 0-2 0,0 0-2 15,0 0-4-15,-2 2 1 0,0-1-2 0,2 1 2 0,-2-1-1 0,0 2 4 16,2-1 2-16,-1 1 4 0,1 0 2 0,-2 1 0 0,0-1 4 0,1 3 0 16,-1-2 1-16,2 3 2 0,-1 1 1 0,-3-3 3 0,3 2 2 0,-1 1-1 15,0 1 1-15,-1-1 0 0,2 1-1 0,-3-2 0 0,0 2-1 16,3 0 0-16,-3-1-1 0,3 0-1 0,-1-1-1 0,0 0-1 0,-1 2 0 16,2-1-2-16,-1-1-1 0,0-1 0 0,2 1-2 0,-3-2-2 0,3 2 1 15,0-3 0-15,0 1-2 0,0-2-1 0,0-1-1 0,0 1-2 16,0 0-2-16,3-1-2 0,-3-1-2 0,2-1 0 0,0 2 1 0,-1-2-2 15,1 0 1-15,1 0 0 0,0 0 1 0,1 0 1 0,1-2 0 16,0 2 1-16,0-1 2 0,2-1 2 0,1-1 1 0,1 3 3 0,-3-5 1 16,4 3 0-16,0-1-2 0,3 0 1 0,-1-1 0 0,0 4-1 0,2-4-1 15,0 1 0-15,-1 2-1 0,3-3 1 0,-2 3-3 0,3-1 0 0,0 0 2 16,0 2-1-16,-3 0 0 0,5-2 1 0,-3 2 0 0,1 0 1 0,3 0 0 16,-3 0 0-16,3 2 0 0,-2-2 0 0,2 0-1 0,0 2 2 0,-2 1 0 15,4-1-2-15,-2 0 2 0,1-1-2 0,1 2 1 0,4-2-2 0,-4 2 1 16,3-3-2-16,1 3-1 0,-1-2 1 0,3-1 0 0,1 1 1 15,-1 1-1-15,2-2-1 0,2 2-1 0,-1-2 0 0,4 0-2 0,0 0-2 16,2 0-1-16,-2-2-3 0,5 2-1 0,0-2-1 0,2 1 1 0,1-3-2 16,2 4-4-16,0-4-1 0,2 1-1 0,-1 2-2 0,3-3 0 0,-1 1-1 15,1 1 0-15,1-3-1 0,-2 2 2 0,1 0-1 0,-2-1 0 0,0 1-2 16,2 0-1-16,-3 0 1 0,0 0 4 0,-2 0 3 0,-1 0 2 0,0 0 3 16,-2 0 2-16,0 1 3 0,-2-3 2 0,-2 3 3 0,-2-1 3 0,0 0 2 15,-1-1 3-15,-3 4 4 0,-3-4 3 0,0 1 1 0,-2 2-2 16,-1-3 1-16,-3 3 2 0,0-1 2 0,-5 0 5 0,2 0 3 0,-3 1 4 15,1-1 5-15,-4-1 6 0,0 2 4 0,-2-1 3 0,0 1 7 16,0-2 2-16,-2 1 4 0,0 1 1 0,0-2 0 0,-1 0-1 0,-2 0 0 16,1 0-2-16,0 0-1 0,-1-2-4 0,-1 2-4 0,3-2-5 0,-3 3-3 15,1-3-4-15,-1 0-3 0,0 2-3 0,0-1-1 0,-1-1 1 0,1 0 1 16,1 0 0-16,-1 1 2 0,-2-1 0 0,4 1 2 0,-4-1 0 0,2-1 3 16,-2 0 3-16,3 0 2 0,-3 1 3 0,0 0 1 0,2-2 2 15,0 3 1-15,0 0 1 0,-2-1-1 0,0 1 0 0,1-1 0 0,0 1-2 0,-1-2-1 16,0 1-2-16,0 0-3 0,0 1-3 0,2-2-4 0,-1 2-3 15,1-1-3-15,0 1-4 0,-2-2-4 0,2 2-3 0,-2-1-4 0,2 0-3 16,0 0-1-16,3 1-3 0,-4-2-2 0,1 2-3 0,0 1 1 16,2-2-1-16,-2 2 0 0,-1-1-2 0,0 1 2 0,0 0-1 0,1 0 2 15,-4 1 1-15,2-1-1 0,1 3 2 0,0-3 1 0,-3 3 0 0,1-2 1 16,-2 2-1-16,0 0-1 0,0 0 0 0,0 0 0 0,0 0 0 0,0 0-1 16,0 0-2-16,0 0 0 0,0 0-2 0,0 0-1 0,-2 2 0 15,2-2-1-15,-1 3 0 0,-2-3 0 0,2 0 0 0,1 2 1 0,-2-1 1 16,0 1 1-16,2-1 1 0,-1 1 0 0,-1-1 2 0,2 1 0 0,0-1 1 15,0-1 1-15,0 0-2 0,0 0 1 0,0 0 0 0,0 0-1 0,0 0-1 16,0 0-2-16,0 0-2 0,0 0-2 0,2 2-1 0,-2-2 0 0,0 0 0 16,0 0 0-16,1 0 2 0,1-2 0 0,0 2 2 0,-1-1 0 0,2-1-1 15,-2 1-2-15,1-1-5 0,0-1-1 0,-1 2-3 0,-1-1-7 0,2-3-5 16,-1 3-13-16,-1-1-13 0,0 0-21 0,0-1-23 0,0 4-27 16,0-4-28-16,-3 1-45 0,2-2-52 0,-3 2-83 0,-1 1-99 0,-2 0-70 15,1 2-56-15,-2-1-24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07:01.106"/>
    </inkml:context>
    <inkml:brush xml:id="br0">
      <inkml:brushProperty name="width" value="0.05292" units="cm"/>
      <inkml:brushProperty name="height" value="0.05292" units="cm"/>
      <inkml:brushProperty name="color" value="#FF0000"/>
    </inkml:brush>
  </inkml:definitions>
  <inkml:trace contextRef="#ctx0" brushRef="#br0">14110 7691 13 0,'0'0'79'16,"0"0"-9"-16,0 0-5 0,0 0-2 0,0 0-1 0,0 0 2 0,0 0 1 15,0 0 1-15,0 0 2 0,0 0 1 0,0 0-2 0,0 0-1 16,0 0 0-16,0 0-2 0,-2-1 2 0,2 1 4 0,0 0 0 16,0-1-4-16,0 1-4 0,0 0-4 0,0 0-5 0,0 0-7 0,0 0-5 15,0 0-6-15,0 0-5 0,0 0-4 0,0 0-6 0,0 0-4 16,0 0-5-16,0 0-4 0,0 0-5 0,0 0-4 0,0 0-5 0,0 0-4 15,0 0-4-15,0 0-1 0,0 0-2 0,-1 1-3 0,-1 0 0 16,2-1 0-16,0 2 0 0,0 0 3 0,0-1 1 0,0 2 3 16,0 1 1-16,2-1 3 0,-1-1 5 0,1 3 2 0,0 0 6 0,-1-1 3 15,2 0 3-15,-1 2 3 0,3 0 1 0,-2 2 1 0,0-2-1 16,1 0 0-16,-2 2-1 0,1 0 0 0,2 0 1 0,-2 0-2 16,2-1 0-16,-2 0 0 0,2-1 0 0,-1 2-2 0,1-2 0 0,0 1 1 15,0-2 1-15,1 0 1 0,-1 0 2 0,1-1 0 0,-1 2 3 16,0-4 1-16,1 1 3 0,-1-1 1 0,3 0 1 0,-2-2 0 0,2 3 0 15,0-3-1-15,4-3 0 0,-2 3-2 0,1-2-2 0,3-1 0 16,2-1-1-16,2-2-2 0,2 0-1 0,-1-2-2 0,5 2-2 0,-1-3-2 16,3 0 0-16,-1-2-1 0,2 0-1 0,3-1-1 0,-1-2 0 15,1 0-1-15,0-1 0 0,0 0-2 0,1 1-1 0,-1-1-2 0,-1 1-1 16,-1-1-1-16,2 0 0 0,-5 0 0 0,2 3-1 0,-2-2 1 16,-2 1-2-16,-1 2 1 0,-2-1-1 0,-2 2 1 0,-1 0 0 15,0 1 3-15,-4 1 0 0,-2 3 0 0,3-2 0 0,-4 2-1 0,-2-1-2 16,1 3-1-16,-1-1-3 0,-3 1-2 0,1 0-9 0,-2 1-11 15,0 2-14-15,-1-3-16 0,-1 1-24 0,-1 2-24 0,-1 0-25 16,0 0-27-16,0 0-26 0,0 0-25 0,-3 5-57 0,2-3-73 0</inkml:trace>
  <inkml:trace contextRef="#ctx0" brushRef="#br0" timeOffset="42624.1195">9926 12696 10 0,'2'-3'20'0,"-1"0"-1"0,-1 0-2 0,2 0-2 0,-1-1-1 15,-1 2 3-15,2-1 1 0,-2 1 1 0,2 0 1 0,-1-1 2 16,-1-1 3-16,2 1 4 0,-2 1 2 0,2 1 0 0,-2-2 1 15,0 2 4-15,0-2 4 0,2 1 4 0,-2 2 3 0,0-1 2 0,0 1 3 16,0 0 0-16,0 0 1 0,0 0 0 0,0 0-3 0,0 0-4 16,0 0-2-16,0 0-1 0,0 0-5 0,0 0-3 0,0 0-6 15,0 0-3-15,0 0-4 0,0 0-4 0,0 0-3 0,0 0-1 0,0 0-3 16,0 0-2-16,-2 1-2 0,0-1 0 0,2 0-2 0,0 2 0 16,-2-2-3-16,2 0 0 0,0 0 0 0,-1 3 3 0,1-2 1 0,0 0 1 15,0 1 4-15,-2 1 1 0,2 0 1 0,0 1 2 0,0-1 0 16,0 1 0-16,0 1 2 0,-2-1 1 0,2 2 3 0,0 0 0 15,0 3 1-15,0-2 2 0,-1 1 0 0,1 2-1 0,-2 1 1 0,2 1 0 16,-1 0 0-16,-1 1 1 0,2 0 1 0,-2 4 3 0,2 0 2 16,-1 0 2-16,-1 0 1 0,2 3 1 0,0 1-1 0,0-1-2 0,0 0-1 15,0 3-3-15,0-1-3 0,0-1-3 0,0 2-2 0,0-1-2 16,0 0-2-16,0 0-4 0,0-1-4 0,0 0-2 0,0-2-3 0,0 1 0 16,2 0-2-16,-1-3-2 0,-1 1-1 0,0-1 0 0,2-2 1 15,-2 0-1-15,0-1 0 0,0-4-3 0,2 0-2 0,-2 1-2 0,1-4-4 16,-1 2-6-16,0-2-8 0,2-2-7 0,-1-1-10 0,-1-1-9 15,2 1-13-15,-2-3-16 0,0-1-22 0,0 0-22 0,0 0-17 0,3-1-14 16,-3-3-20-16,2 1-20 0,-2-2-22 0,4-2-24 0</inkml:trace>
  <inkml:trace contextRef="#ctx0" brushRef="#br0" timeOffset="43156.7906">9913 12518 13 0,'-4'0'105'16,"4"0"-3"-16,-2 3-5 0,1-3-7 0,-1 0-8 0,2 2-7 0,-2-2-6 16,1 2-6-16,-1-2-2 0,2 3 1 0,-1-1 2 0,-1-2 2 15,0 5 4-15,1-3 3 0,-1 3 1 0,-1-1 2 0,1 2 0 16,1-2 3-16,-4 4 2 0,2-1 1 0,0 2 0 0,1 0-2 0,-1 0-4 16,0 2-6-16,0 0-7 0,0-1-7 0,-1 0-6 0,1-1-7 0,-1 3-6 15,1-2-5-15,-1 2-3 0,1-3-6 0,2 1-3 0,-1-1-3 16,0 0-4-16,-1-3-3 0,3 1-3 0,-2 1-3 0,2-3-3 15,0 0-2-15,0-1-1 0,0 0-2 0,0-3 0 0,0 1-3 0,0-2-4 16,0 0-5-16,2-2-4 0,1 1-7 0,-1-3-5 0,1 0-2 16,0-1-4-16,2-3-1 0,-1 0 1 0,1-1-2 0,0 0 2 15,0-1-1-15,1-2-1 0,-1 0 1 0,1 2 3 0,-1-3 3 0,0 1 6 16,0 0 5-16,1 2 5 0,-1 1 4 0,-1 0 4 0,1-1 3 16,-2 3 4-16,2 0 4 0,-2 1 2 0,0-1 3 0,-1 3 2 15,0 0 1-15,-1 1 0 0,1 0 2 0,-2 1-1 0,2 0 1 0,0 2 3 16,-2 0 5-16,0 0 3 0,2 2 1 0,1 0 1 0,-1 1-1 0,-1 1-1 15,2 1 0-15,-1 1-1 0,1 0 2 0,2 4-4 0,-2 0-4 16,3 3-10-16,-3-1-14 0,2 1-21 0,0 1-28 0,2 1-36 16,-1 0-43-16,1 2-42 0,-2-3-41 0,2 3-68 0,-1 0-81 0,1-1-56 15</inkml:trace>
  <inkml:trace contextRef="#ctx0" brushRef="#br0" timeOffset="57055.7731">15540 5191 32 0,'0'-1'118'0,"-1"1"-9"16,-1-2-6-16,2 2-9 0,0 0-4 0,0 0-4 0,-1-2-5 0,1 2-5 15,-2 0-4-15,2 0-5 0,0 0-7 0,0 0-6 0,-2 0-5 16,2 0-6-16,0 0-3 0,0 0-3 0,0 0-2 0,0 0-2 0,-3 0-4 16,3 0-5-16,0 0-3 0,-1 0-2 0,-2 0 2 0,1 2 3 15,-1 0 3-15,1-2 1 0,-1 1 1 0,0 1 1 0,1 1-1 16,-2 0-1-16,0-1-1 0,0 0-3 0,-4 3-2 0,3-2 0 0,0 2-2 16,1-1-1-16,-3 1-4 0,1 0-6 0,0 3-4 0,-1-3-3 15,1 3 0-15,-1 0-4 0,0 1 4 0,2-1 0 0,-1 0 0 16,1 3 1-16,-2-2 1 0,2 0-2 0,0 1 0 0,0 1 1 0,0 1-1 15,2-2-1-15,-2 0-1 0,3 2 0 0,-2 0 1 0,1-2 0 0,1 0 0 16,2 1 0-16,-1-1 2 0,1 0 0 0,0 2 2 0,1-2 0 16,-1 0 2-16,2-1 1 0,1 2 2 0,1-3 2 0,-2 0 3 15,3-1 1-15,0 2 2 0,0-2 2 0,1-1 1 0,1-1 2 0,3 0 0 16,-2 1 2-16,4-3 0 0,-2 0-1 0,3 0-2 0,3-1-1 16,-4-1-1-16,4-1-2 0,0-1-3 0,1-1-1 0,-1-1-3 0,3 0-3 15,0-3-1-15,-1 2-3 0,-1-2 1 0,0 0 0 0,1-1 4 16,-2-1 5-16,-1-1 6 0,0-1 9 0,0 2 11 0,-3-3 9 0,1 1 11 15,-3 0 12-15,1-2 7 0,-2 0 6 0,-2 2 6 0,-1-2 5 16,-1 0 1-16,-2-1 2 0,2 0-4 0,-4 1-1 0,-1-1-9 16,-1 0-7-16,-1-1-10 0,-4 1-10 0,1 0-12 0,1-1-12 0,-5 2-15 15,0-2-14-15,0 2-20 0,-1 1-26 0,-2-1-35 0,0 3-43 16,-2-1-56-16,0 0-64 0,0 4-98 0,-4 0-119 0,0 3-74 0,-2 0-51 16,2 1-27-16</inkml:trace>
  <inkml:trace contextRef="#ctx0" brushRef="#br0" timeOffset="71588.3499">16364 5201 22 0,'0'-2'131'0,"0"-1"-12"16,0 3-9-16,0-3-4 0,0 1 0 0,0 1-2 0,0-1-1 15,0 2-6-15,0-2-5 0,0 2-8 0,0-2-6 0,0 2-6 0,0-2-3 16,0 2-1-16,0-1-2 0,0 1-2 0,0-2-2 0,0 2-2 15,0 0-3-15,0-3-1 0,0 3 1 0,0 0-4 0,0 0-5 16,0 0-3-16,0 0-2 0,0 0-5 0,0 0-5 0,0 0-4 0,0 0-3 16,0 0-4-16,0 0-3 0,0 0-3 0,0 0-4 0,0 0-5 15,0 0-7-15,0 0-4 0,0 0-5 0,-2 2-4 0,2-1-2 0,-1-1-1 16,1 2 0-16,0 1 1 0,0-1 2 0,0 2 1 0,0-1-1 16,0 0 2-16,0 2 1 0,0 2 2 0,0-2 5 0,0 3 3 0,0 0 3 15,0 1 3-15,0 0 1 0,0 0 1 0,0 3 1 0,0-2-2 16,0 0-1-16,0 2-2 0,0 1 1 0,0-1-2 0,1-1 0 15,-1 3 1-15,2-1-1 0,-2 2-2 0,2-3-1 0,-1 2 0 0,-1 0 0 16,2-1 1-16,0 1 1 0,-2-2 0 0,1-1 0 0,-1 3 1 16,2-2 1-16,-1 0-1 0,-1-2 1 0,3 2 0 0,-1-2 1 15,-2 0 1-15,1-1 2 0,-1-1 0 0,2 1-1 0,-1-4-2 0,-1 2 1 16,0-2 0-16,2 0 0 0,-2 2 2 0,0-5 1 0,2 3-2 16,-2-2-4-16,0-1-9 0,0 0-13 0,1-1-21 0,-1 1-25 0,0-2-42 15,0 0-49-15,0 0-90 0,3-2-108 0,1 1-75 0,-1-1-57 16</inkml:trace>
  <inkml:trace contextRef="#ctx0" brushRef="#br0" timeOffset="81247.2135">16840 5237 169 0,'-2'-2'152'16,"2"2"-18"-16,0 0-15 0,0 0-13 0,0 0-10 0,0 0-8 16,0 0-10-16,0 0-8 0,0 0-10 0,0 0-10 0,0 0-6 0,0 0-4 15,0 0-6-15,0 0-1 0,0 0 0 0,0 0-1 0,0 0 2 16,0 0 0-16,0 0 2 0,0 0 1 0,0 0 1 0,0 0 4 0,0 0 1 15,0 0 0-15,0 0 2 0,0 0 0 0,0 0 2 0,-2 0 1 16,2 0 0-16,-1 0 2 0,1 0-1 0,-2 0 1 0,2 0-1 16,0 0 0-16,0 0-3 0,-2-2-5 0,2 2-3 0,0 0-4 0,-2-1-2 15,2 1-3-15,0-3-3 0,0 2-2 0,0-2-4 0,0 3-3 0,0-4-4 16,2 3-3-16,0-1-3 0,-2 0-2 0,2-1-1 0,-1 1 2 16,-1-1 1-16,2-1 0 0,1 1-1 0,-1 1-3 0,-1-1-1 15,3 0-4-15,-1 0 0 0,0-1 0 0,0 2-4 0,2-1-3 16,-1 1-2-16,1-1-2 0,2 0-4 0,-2 0-4 0,1 0-2 0,1 2-3 15,-2 0-1-15,3-1 1 0,-1-1 0 0,2 1 1 0,-3 1 1 16,2 1-3-16,-1-2 2 0,-1 2 4 0,2 0 0 0,-2 0 3 0,1 2 1 16,-1-2 3-16,2 1-1 0,-4 1 1 0,3 1-2 0,-2-1 1 15,1 1-1-15,0 2 0 0,-1-2-1 0,-2 2 1 0,2 0-1 0,-2 2 0 16,0-1 1-16,1 1 3 0,-1 0 1 0,-2 1 1 0,1 1 4 16,-2 1 2-16,0 0 2 0,-2 0 2 0,1 1 3 0,-2 2 2 15,-1-1 3-15,-1 0 3 0,1 0 3 0,-3 2-1 0,0-2 0 0,-3 1 1 16,4-1-2-16,-2 0 0 0,-3 0-1 0,1 0-1 0,1-1 0 15,-1-3-1-15,1 2 1 0,-1-1-1 0,1-1 0 0,-1 1-1 0,2-3-1 16,-1 2 1-16,3-2-1 0,-1 0 1 0,-1-1-1 0,3 1 0 16,0-4 0-16,1 3-2 0,0-2-1 0,0-1 1 0,1 0-1 15,1 1 1-15,-1-1 0 0,2 0 1 0,-1-2-1 0,2 1 1 0,-2-1-1 16,2 2 3-16,0-2 0 0,0 0-1 0,0 0 2 0,0 0 1 0,0 0 0 16,0 0 0-16,0 0 1 0,0 0 0 0,0 0-1 0,0 0-1 15,0 0-2-15,0 0-2 0,0 0-1 0,0 0-2 0,0 0-2 16,0 0-3-16,2 0-1 0,1 0-3 0,-1 0 1 0,-1 0 0 0,3 0 1 15,-1 0 0-15,0 0 3 0,4 0 1 0,-2 0 5 0,0 0-1 16,5 0 1-16,-2 0 2 0,1 0 0 0,2 0 1 0,2 0 1 16,0-2 1-16,-1 2-3 0,6-1 0 0,-4 1-4 0,2-2-2 0,1 0-5 15,0 2-3-15,1 0-3 0,-2-3-4 0,1 3-1 0,1 0-2 16,-3-2-1-16,1 2-3 0,1-2 0 0,-1 2-1 0,-2 0 0 16,1 0 0-16,-3 0-1 0,1 0-1 0,-1 2 1 0,-2-2 1 0,0 2 1 15,-2-2 3-15,-1 0 1 0,0 3 1 0,-1-3 0 0,-1 2 0 16,-2 0-3-16,0-1-1 0,2 3-2 0,-4-4-2 0,2 3-2 0,-3-3-2 15,2 2-7-15,-2 0-9 0,0-2-22 0,-2 3-27 0,2-3-28 16,0 2-27-16,-3-1-65 0,0 1-84 0,-1 0-65 0</inkml:trace>
  <inkml:trace contextRef="#ctx0" brushRef="#br0" timeOffset="97029.2997">13923 7750 32 0,'0'2'130'16,"-1"-2"-16"-16,1 0-8 0,-2 1-7 0,2-1-2 0,0 0-2 0,0 0-2 15,0 2-3-15,0-2-5 0,0 1-4 0,-3-1-5 0,3 2-6 16,0-2-2-16,-1 0-4 0,-1 0 0 0,2 0-1 0,0 0 1 15,0 0 2-15,0 0 0 0,0 0-1 0,0 0-1 0,0 0-3 0,0 0-2 16,0 0-5-16,0 0-5 0,0 0-4 0,0 0-6 0,0 3-4 0,2-3-2 16,-1 0-2-16,-1 3 0 0,3-3-3 0,0 1-1 0,1 0-1 15,0 2 0-15,0-1 0 0,0 0-1 0,3-1 1 0,0 3 0 16,0-1 2-16,-1-1 2 0,2 3 0 0,1-3-1 0,1 3-2 16,-2-2-2-16,1 2-3 0,1-1 0 0,-1 1-3 0,1-1-2 0,-1 1-1 15,1 1-1-15,-2-2 0 0,4 1-2 0,-4-1 0 0,2 0-2 16,-1 1-1-16,-1 2 0 0,2-3-1 0,-1 1 0 0,-1 0 1 0,0 1-1 15,0 0 0-15,1 0 2 0,-1-1-2 0,0 1 1 0,-1 0-1 16,0 0 0-16,1-1 0 0,0 0 0 0,-1 2 0 0,0-2 0 0,1 2-1 16,-1 0-1-16,-1-1 1 0,2 1 0 0,0 1-1 0,-2-1 0 15,1 1-2-15,-1-1 1 0,1 2 0 0,1-1 0 0,-1 0 0 16,-1 2 0-16,2 0-1 0,-2-1 1 0,-1 2 1 0,2-1-2 0,-1 0 1 16,1 1-1-16,0 0 1 0,-2 0 1 0,0 2 0 0,-1-3-1 15,2 2-1-15,-1 1 0 0,-2-4 1 0,2 4-1 0,-2-1-1 16,1-1 1-16,-1-1-1 0,-2 3 1 0,1-2-1 0,2 1-1 0,-4-1 1 15,2 2-2-15,0-3 0 0,-2 2 1 0,0 1-1 0,0-4 0 16,0 3 0-16,0-1-1 0,-2 0 1 0,0-2-1 0,2-1 0 0,-2 4 0 16,0-4-1-16,2 3 1 0,-2-3 0 0,2 0-1 0,-1 1 1 15,-1 0 0-15,-1-1 1 0,1-1-1 0,1 0-1 0,-2 1 1 16,1 1 0-16,0-2 0 0,-1-1 1 0,2 2 1 0,-1-2-2 0,0 0 1 16,-2 2-1-16,2-3 0 0,-1 3 1 0,0-1 0 0,1 0-1 15,-1 2 0-15,0-1 0 0,0-1-1 0,-1 0 1 0,-3 0-2 0,4 1 1 16,-2-1 0-16,2 1 0 0,0-1 0 0,-2 2-1 0,0-1 0 15,-1 0 0-15,1-1-1 0,0 1 1 0,-1-1 0 0,1 1 0 0,0 2 0 16,-1 0-1-16,0-3-1 0,-1 2 1 0,1-1 0 0,0 0 0 16,-2 0-1-16,3 1 1 0,0-3 0 0,-1 2 0 0,1 1-1 15,-1-2 1-15,0 3 0 0,-1-3 0 0,3-1-1 0,-3 2 0 0,1 0 1 16,1-1 0-16,-1 1-1 0,1-3 1 0,-1 4 1 0,-2-4-1 0,2 2-1 16,-1 0 2-16,3 1-1 0,-3-3 1 0,1 3-1 15,1-2 1-15,-1 0-1 0,1 0 0 0,0-1 1 0,0 2-1 0,-2-2 0 16,2-2-1-16,0 4 1 0,-1-2 0 0,-1-1 1 0,0 2-2 15,2-2 2-15,-1 1 0 0,-1-1 0 0,2 1 1 0,-2 0 0 0,0 0 0 16,1 0 0-16,0-1 1 0,-1 2 0 0,-2-1 0 0,3 0 2 16,-2 0-2-16,1 2 0 0,-2-2 0 0,1 0 0 0,2-1 0 15,-4 2 0-15,1-1-1 0,2-1 0 0,-1 0 2 0,-1 1-2 0,3 0 0 16,-1 0 1-16,-1 0-1 0,-1 0 1 0,3 0 0 0,-1-1 1 16,-1 1 0-16,1-1 1 0,-1 0 0 0,1 1 0 0,1-2 1 0,-1 1 0 15,2-1 2-15,-2 2-2 0,-1-2 2 0,3 1 0 0,-2-1-2 16,0 2 2-16,2-2-1 0,-1 2 1 0,0-2 0 0,-2 2-2 15,2-1 1-15,-1-1 0 0,2 2 1 0,-1-1-2 0,-2 0 1 0,2 2-1 16,0-3 1-16,-1 1-1 0,2-1 2 0,-2 2 0 0,0-1-1 0,3 1 0 16,-3-3 0-16,-2 3 1 0,4 0 0 0,-1-2-1 0,-1 1 0 15,-1 1-1-15,1 0 2 0,0-2 0 0,-1 1-1 0,0 1 1 16,1-2 1-16,0 2-2 0,-1 0 1 0,0-1-1 0,-1 2 1 0,1-1-1 16,0-1 0-16,0 0 1 0,-1 1-2 0,-1 0 1 0,2 0-1 15,-3 0 1-15,3 0-2 0,0 0 1 0,-1-1-2 0,1-1 1 16,0 2-1-16,0-1 1 0,-1-1-1 0,3 2 0 0,-3-3-1 0,3 3 0 15,-3-1 2-15,4-1-1 0,-1 2-1 0,-1-3 1 0,1 3-1 16,-2-2 2-16,3 2-1 0,-1-3-1 0,-2 3 1 0,3-2-1 0,-4 4 2 16,1-5-1-16,2 3 0 0,-1-3 0 0,-2 3 1 0,3 0-1 15,-2-2 0-15,1 1 0 0,-2-1 2 0,3 2-2 0,-1-1 1 16,-1-1 0-16,-1 1 0 0,3 0-1 0,-1-1 2 0,-1 0-2 0,1 0 1 16,0-1 0-16,-1 1-1 0,0 1 0 0,-1-3 0 0,3 3-1 15,-3-1 1-15,1-1-1 0,-1 1 0 0,1-1 0 0,0 0 0 0,-1 1-1 16,3-1 1-16,-4 0-1 0,2 1 0 0,0 0 1 0,0-1-1 15,0 0 0-15,0 1-1 0,-1 0 0 0,1-1 0 0,0 1 0 16,-1 0 0-16,1 0 0 0,-2-1-1 0,2 0 1 0,-1 1 0 0,1 0 0 16,0-1 0-16,0 3-1 0,-3-2 1 0,3 2-1 0,-1-1 1 0,0-1 0 15,-1 1 0-15,2 1 1 0,-1-2-1 0,1 1 0 0,0-1 1 16,0 0 0-16,-2 0 1 0,2-1 1 0,0 2 0 0,-1-1 2 16,1 0 0-16,0 0 2 0,2 0 2 0,-2-2 1 0,0 0 1 15,2 1 3-15,-2 1 3 0,1-3 2 0,-2 2 1 0,4-1 3 0,-3-1 1 16,2 2 2-16,-2-2 1 0,0 0 1 0,0 0 0 0,2 0 1 15,-2 0-1-15,0-2 0 0,2 2 0 0,-2-1-1 0,0-1-2 0,2 2-2 16,-1-1-1-16,1-1-3 0,1 2-1 0,-4-2-2 0,4 2-3 0,-1-1-2 16,-1 0-2-16,1 1-2 0,2-2-2 0,-1 1 0 0,0 1-2 15,-1 0-1-15,2 0-2 0,-1 0 0 0,1 0-1 0,-1 0-1 16,2 0 1-16,-2 0-1 0,2 0-1 0,1 0 1 0,-1 0-1 0,0 0-1 16,-1 0-1-16,-1 0 1 0,3 1-1 0,-1 1-1 0,0-2 2 15,1 0 0-15,-1 1 1 0,1-1-1 0,1 0 2 0,-1 0-2 16,-1 0 1-16,1 0-3 0,2 0-3 0,-2 0-3 0,0 0-4 15,2 0-5-15,0 0-6 0,-1 0-11 0,-1 0-13 0,2 0-13 0,0 0-15 16,-2 0-16-16,2 0-16 0,0 0-19 0,0 0-17 0,-3 0-19 0,3 0-17 16,0 0-22-16,-1-1-25 0,1 1-25 0,0 0-27 0,0 0-17 15,0 0-15-15,0 0-13 0,0 0-13 0,0-3-23 0</inkml:trace>
  <inkml:trace contextRef="#ctx0" brushRef="#br0" timeOffset="97454.0432">12644 9463 119 0,'4'-5'209'16,"-1"3"-14"-16,0-1-15 0,0 0-12 0,1 0-8 0,-1-1-11 0,0 1-11 16,-1 1-10-16,-1 0-8 0,2 1-12 0,0-1-11 0,-3 0-9 15,0 2-8-15,0 0-6 0,0 0-5 0,0 0-6 0,0 0-7 16,0 0-4-16,0 0-5 0,0 2-2 0,-3 0-2 0,3 1-1 16,-1-1-2-16,-1-2-2 0,-1 3 1 0,1-1-3 0,1 0-3 0,-1 1 0 15,-1 0 0-15,1 0 0 0,-1 1 1 0,0-1 0 0,0 2 1 16,-1-1 0-16,0 2 1 0,-1 0 0 0,1 0 1 0,-1 2 0 0,0 0 1 15,-2-1 1-15,0 0 3 0,1 3 1 0,-1-3 0 0,2 0 0 16,-2 0 1-16,0 1 0 0,3-1 0 0,-5 1-1 0,3-1-3 0,0-2 0 16,1 2-4-16,0-3-4 0,2 2-1 0,-2-3-4 0,2 1-3 15,0-1-3-15,-3 0-3 0,5 0-4 0,-1 0-4 0,0-1-2 16,1 0-3-16,-1 0-2 0,2 0-1 0,-2-1-2 0,2-1-1 0,0 2 0 16,0-2-1-16,0 1 0 0,0-1-2 0,0 2 1 0,0-2 0 15,0 1-1-15,0 1 1 0,0 0-1 0,2 0 1 0,-2-1 1 16,2 3-2-16,-1-1 2 0,1-1-1 0,0 1 1 0,3 1-1 0,-3-1 1 15,3-1 0-15,-2 1 1 0,3 1 2 0,-1-1 0 0,3 0 1 16,-2 0 0-16,4-2 1 0,-2 2-1 0,4 0 0 0,-2 0-1 0,5-1-2 16,-3-1-6-16,1 1-6 0,1-2-7 0,0 1-8 0,2 1-8 15,-4-2-9-15,4 0-12 0,-3 0-11 0,-1 0-12 0,1 0-14 0,-2 0-12 16,0 0-15-16,-1 0-17 0,-1 1-20 0,-3 0-18 0,-1-1-19 16,0 2-18-16,-4 0-15 0,1-1-23 0,-4 2-26 0,1 2-47 15,-4-3-56-15,0 3-48 0</inkml:trace>
  <inkml:trace contextRef="#ctx0" brushRef="#br0" timeOffset="98677.0091">9703 9653 75 0,'0'-4'178'0,"0"3"-10"0,0-1-4 16,0 0-6-16,-2 1-6 0,2-1-7 0,-1 2-9 0,1 0-7 16,-3-1-14-16,3 0-11 0,0 1-13 0,-2 0-11 0,2-2-7 15,-1 2-4-15,-1-1-4 0,2-1-4 0,-1 2-6 0,-1-1-5 16,2-1-2-16,-2 2-6 0,1-1-2 0,-1-1-4 0,-1 0-1 0,1 0-2 16,-1 0 0-16,2 1-3 0,-3-1 0 0,0-1-3 0,2 2-1 15,-2-2-1-15,0-1 1 0,0 2 0 0,0-1-2 0,-2 0-3 0,0 0-2 16,0-1-2-16,-1-1-2 0,1 2-3 0,-1-1-2 0,-2 1-2 15,1-2 0-15,-2 1-2 0,0 1-2 0,0 1-2 0,0 0 0 16,-2-1-4-16,2 2 2 0,-1-1 2 0,-1 2 0 0,-1 0 1 0,1 0 1 16,0 0-1-16,-1 2 0 0,0-1 2 0,1 2-1 0,0 0 0 15,-1 1-1-15,3 0-1 0,-2 1 1 0,2-2-2 0,1 4 0 0,-2-2 0 16,3 4 0-16,0-4-2 0,-1 4 0 0,2-1 0 0,1-1 0 16,1 1-2-16,0 1 0 0,1-1 0 0,-1 1-2 0,2 1 1 15,1-3-1-15,1 2 1 0,1 0-1 0,0-1-1 0,1-1 2 0,1 1-2 16,0 0 0-16,1-3-2 0,1 2 1 0,1-3-1 0,0 2 0 15,0-3-1-15,1 1 1 0,2-1 0 0,-2-1 2 0,2-1 0 0,0 1 0 16,1-2 2-16,-1 0-1 0,2-2 0 0,-2 1-1 0,3-2-1 16,-2-1 0-16,3 1-4 0,-2-2 0 0,0-2 1 0,-2 2 0 0,4-2-1 15,-4 2 1-15,2-2-2 0,-1 0 1 0,-1 1 0 0,0-1 2 16,0-1 3-16,-2 2 3 0,1-1 2 0,-3 1 5 0,1-1 6 16,0 0 3-16,-2 2 1 0,3 0 2 0,-3 0 2 0,-1 1 1 0,0 1 1 15,-1 0 2-15,-1 0 0 0,2 1 0 0,-1 0-1 0,-1 0-1 16,0 2-2-16,0 0-2 0,0 0-2 0,0 0-3 0,0 0-1 15,0 0-1-15,0 0-2 0,0 0-3 0,0 0-2 0,0 0 0 0,0 0-4 16,0 2 1-16,0 0 0 0,0 0-2 0,-1-1-4 0,1 2 0 16,-2 0 2-16,2-1 2 0,0 0 3 0,0 3 3 0,0-2 2 0,0 4 3 15,0-3 2-15,0 1 3 0,0 2 0 0,0 1 3 0,0-1 1 0,0 2 4 16,0 0 6-16,0 0 2 0,0 1 1 0,0 2-1 0,0 2-1 16,0-1-1-16,0 0 0 0,0 2-2 0,0 0-2 0,0 1 0 15,0 0-2-15,0-1 0 0,0 1-2 0,0 1-1 0,0 0-3 0,0-1 0 16,0-1-1-16,0 0-2 0,0 1-2 0,0-1-1 0,0-2-1 15,0 0-1-15,0-1-2 0,0 1 1 0,2-4-2 0,-1 1 0 16,-1 0-1-16,2-4 2 0,-2 2-2 0,2-1 0 0,-1-1 0 0,-1-2-2 16,0-1-3-16,2 2-4 0,-2-3-3 0,2 3-7 0,-1-5-10 15,-1 2-13-15,0-2-15 0,0 0-20 0,0 0-22 0,0 0-32 16,0 0-38-16,0 0-60 0,0 0-71 0,2-2-87 0,-1-1-98 0,-1-1-49 16,0-1-26-16</inkml:trace>
  <inkml:trace contextRef="#ctx0" brushRef="#br0" timeOffset="98905.1808">9871 9936 41 0,'-5'0'634'0,"2"0"-2"0,-2 0-2 0,2 0-61 15,-1 0-92-15,0 0-126 0,3-2-145 0,-1 2-88 0,2 0-59 0,0 0-35 16,0 0-23-16,0 0-21 0,2-3-19 0,-1 2-21 0,-1-1-22 16,2 0-24-16,0 2-24 0,0-2-38 0,1 0-42 0,-1 1-70 0,1-1-81 15,-3-1-88-15,2 0-89 0,-2 0-40 0,0-1-17 0</inkml:trace>
  <inkml:trace contextRef="#ctx0" brushRef="#br0" timeOffset="158921.2985">2973 5804 191 0,'-4'-5'268'0,"1"-1"-104"0,0 1-51 0,-1 1-24 0,2-1-7 0,-1-1 4 16,1 1 1-16,-1 2 0 0,0 0 1 0,1-2-2 0,-1 1-2 15,0 1-2-15,1-1-3 0,1 3-4 0,-3-3-7 0,0 1-10 16,1 1-5-16,1 0-2 0,-1-1-4 0,0 1-4 0,0 1-2 0,-1-1 1 15,1 0 1-15,0 2 1 0,1-2-1 0,-2 1 0 0,1 1-3 16,0 0-3-16,-1 0-2 0,0 0-3 0,-1 0-3 0,2 0-4 0,-1 1-6 16,-2 1-4-16,3 0-6 0,-2 3-5 0,1 0-1 0,-1 0-6 0,0 2 0 15,-3 2-1-15,4 0-1 0,-1 3 1 0,0 0 1 0,0 2 1 0,0 3 1 16,1 2 3-16,1 0 2 0,0 1 1 0,1 4 2 0,0-1 0 16,2 2 1-16,0 2-2 0,2-1 0 0,1 3-2 0,-1 0-1 15,4-1-2-15,-2 2-1 0,3 0-1 0,-1-1-2 0,2 2 1 0,3-1-1 16,-3-2-2-16,2 1 0 0,1 0-1 0,-2-2 0 0,2 2 1 15,0-2-1-15,-1-1-1 0,1 0 1 0,0-1-2 0,-3 1 0 0,0-3-2 16,1 1-3-16,-1-1 0 0,-1 1-3 0,-3-2-3 0,1-1-3 0,-3 0-7 16,2-1-4-16,-2-1-7 0,-1 0-6 0,-1-2-8 0,-1 1-8 0,-1-3-9 15,-2 2-13-15,-1-5-15 0,2 1-15 0,-2-1-15 0,-3-1-18 16,1-2-21-16,-2 0-22 0,1-2-25 0,0-1-46 0,-4-2-57 0</inkml:trace>
  <inkml:trace contextRef="#ctx0" brushRef="#br0" timeOffset="159617.4683">2671 6476 283 0,'-2'-8'251'0,"2"1"-43"0,-1 2-35 0,1-1-26 15,0 1-24-15,0 0-14 0,0 2-13 0,0-2-6 0,1 3-3 0,-1 0-4 16,2-1-3-16,-2-1-6 0,3 3-6 0,-1-1-10 0,1 0-8 0,0-1-10 16,0 1-8-16,3 2-8 0,-1-3-3 0,0-1-3 0,3 1-2 15,1 1 1-15,-1-1-1 0,2-2 0 0,-1 2 0 0,5-3-1 16,-4 2 0-16,4-2 1 0,-3 0-1 0,5 0 1 0,-3-1 0 0,-1 0-3 15,4 2 0-15,-2-3-5 0,0 0-5 0,1 1-4 0,-1-1-2 0,-3-1-2 16,3 3 2-16,-3-2-2 0,-1-1 1 0,1 2-1 0,-3 2 2 0,0-2 2 16,-2 1 4-16,0 0 6 0,-1 0 6 0,-2 1 5 0,0 1 7 15,-1 0 6-15,1-1 4 0,-1 2 4 0,-2 0 3 0,1 2 2 0,-1 0 3 16,0 1-1-16,0 0-1 0,0 0-3 0,0 0-4 0,0 0-9 16,0 0-7-16,0 0-10 0,0 0-8 0,0 0-8 0,-1 0-7 0,1 2-5 15,-2 1-4-15,2-1-3 0,-1 1-3 0,-1 1-2 0,2 1-2 16,-2 1 0-16,1 0 1 0,-1 1 2 0,2 1 5 0,-2 2 3 0,1 1 4 15,1 2 4-15,0-2 3 0,1 1 2 0,1 1-1 0,0-1 2 16,-1 0-2-16,3 0 1 0,-1 2-1 0,0-2 0 0,2-2-2 0,2 3 0 16,-2-4 0-16,0 1 1 0,0 0-1 0,0-2 0 0,-1-1 0 0,2 1 1 15,-1-2-1-15,0-2 0 0,0-1 0 0,-2 2 2 0,2-3 0 16,-1 1 6-16,-1-1 5 0,-1 0 3 0,0-2 2 0,-1 0 0 0,1 0-2 16,-2-4-3-16,1 1-1 0,-1 1-3 0,0-3-3 0,0-1 2 15,-1-1 1-15,1-1 0 0,-2-1 2 0,-1 0-2 0,1 0-3 0,-4 1-1 16,3-4-1-16,-3 3 3 0,1 1 5 0,0-3 3 0,-1 2 3 0,-2 0 2 15,2 2 4-15,1 0 0 0,0 0-1 0,0-1 0 0,-2 4-2 16,2-2 0-16,0 2-4 0,2-2-2 0,0 3-1 0,-1-2-2 0,3 2-3 16,-1 0 0-16,1 0-5 0,-1 2-1 0,2-1-4 0,0-1-3 15,0 3-4-15,0-3-3 0,2 3-6 0,-1-1-1 0,1 0-4 0,1 1 0 16,0-2-3-16,1 2-2 0,0-3-1 0,1 3 0 0,4-3 1 16,-2 3 2-16,-1-2 2 0,2 2 2 0,1-2 2 0,1 2 4 0,-2 0 4 15,1-3 2-15,-1 3 0 0,0 0 3 0,0 0 1 0,1 3-1 16,-2-3 1-16,1 2 1 0,-2 0-1 0,2 1 1 0,-2 2 1 0,2-3 0 15,-3 4 1-15,0-1 1 0,1 1 0 0,0 0 1 0,-3 0 2 0,2 1 1 16,-3 1 4-16,1-1 5 0,0 0 4 0,-1 0 5 0,-2 1 9 16,0-3 6-16,0 3 6 0,0-2 8 0,-2 0 6 0,1-2 9 0,-1 1 8 15,2-1 11-15,-3-1 10 0,1 0 10 0,2-1 9 0,-1 0 4 16,-1-2 3-16,2 0-1 0,0 0-2 0,0 0-5 0,-2-2-6 0,1 0-9 16,1-3-11-16,0 0-17 0,0-1-22 0,1-3-24 0,1-2-27 0,1 1-28 15,2-5-28-15,0 0-29 0,4-3-28 0,-1-2-25 0,0 0-27 16,3-4-25-16,2 2-27 0,-2-2-31 0,3 0-33 0,0 2-30 0,0 1-29 15,-1-1-48-15,1 5-55 0,-3 0-28 0</inkml:trace>
  <inkml:trace contextRef="#ctx0" brushRef="#br0" timeOffset="160447.0006">3668 6290 471 0,'2'-2'537'0,"-1"-1"-22"15,-1 1-101-15,2 1-141 0,-2 1-86 0,0 0-61 0,0 0-39 16,0 0-29-16,0 0-16 0,3 0-13 0,-1 0-10 0,-1 3-10 0,1-1-8 16,3 1-8-16,-1-1-4 0,-1 4-6 0,1 0-1 0,0 0 0 15,0 2 1-15,-1 0-1 0,2 2-1 0,-2 0-2 0,3 1-7 0,-3 2-12 16,0-1-14-16,-1 2-14 0,-1-1-19 0,-1 3-16 0,-1-1-28 16,-1-1-30-16,-1 3-29 0,-2-2-27 0,-1-1-23 0,0 1-22 0,-1 2-37 15,1-2-43-15,-3-1-40 0</inkml:trace>
  <inkml:trace contextRef="#ctx0" brushRef="#br0" timeOffset="161634.4565">3856 5970 86 0,'0'-7'530'0,"0"2"7"0,0-2-84 0,0 3-124 0,0 0-95 16,0 1-80-16,2-1-45 0,-2 3-29 0,0-2-21 0,2 3-15 0,-2 0-12 16,0 0-12-16,1 0-11 0,1 0-10 0,1 3-8 0,-1-2-7 15,2 4-3-15,-1 0 0 0,0-1 0 0,-1 2 1 0,3 1 1 0,-2 1 3 16,2 1 5-16,-2 1 8 0,3 1 5 0,-3-1 2 0,2 3 3 16,0-1 0-16,-2 2-1 0,2-2 0 0,-2-1 0 0,3 2 0 0,-3 0-1 15,2-1 0-15,-2 2 0 0,0-4 0 0,1 2-1 0,-1-2-1 0,0 1 0 16,0-3-1-16,0 0 0 0,0-1-1 0,-1 0 0 0,-1-2 2 15,1 0-1-15,1 0 2 0,-3-3 1 0,2 0 1 0,-2-2 3 0,3 3 5 16,-1-3 0-16,-1-3-1 0,1 2-1 0,1-2-3 0,-1 0-2 16,-1-4-1-16,4 0 0 0,-2-1-2 0,0 1 0 0,0-3-2 0,0-2 1 15,1 0-2-15,-1 0-4 0,0-2-3 0,0 2-1 0,-1 2 3 0,2-3 2 16,-2 2 4-16,-1 1 3 0,1 0 3 0,-2 1 2 0,2 1-1 16,-1 1-2-16,-1 2-2 0,0 1-5 0,0 0-6 0,0 1-3 0,0 1-7 15,0 0-4-15,0 2-6 0,0 0-3 0,0 0-2 0,0 0-2 0,2 2-3 16,-1 0 0-16,1 1 0 0,1 0-2 0,1 1-1 0,-1 0-2 15,0 1-2-15,1 2 0 0,1-2-2 0,-2 2-1 0,2 0-1 0,0-1-2 16,0 1-5-16,4-1-3 0,-3 0-2 0,-1-1-5 0,2 1-3 16,-1-2 0-16,0-1 2 0,-1 2 4 0,0-2 4 0,1-3 2 0,-1 2 1 15,-2 1 4-15,3-3 6 0,-3 0 6 0,2-3 7 0,-2 1 5 16,-1 0 6-16,1-1 5 0,0-2 3 0,-3 0 3 0,2-3 6 0,-2 2 2 16,-2-3 2-16,-1 1 2 0,0 0 0 0,0-3 1 0,-4 1 0 0,0 0-3 15,-1 0-2-15,-2 0 0 0,2-1 0 0,-3 1 5 0,0 0 5 16,1 1 0-16,-2 1 0 0,1-1 0 0,-2 1 2 0,2 1 5 0,1-1 6 15,1 2 3-15,1 1 2 0,0 0 2 0,0 2-1 0,1-1-3 16,2 1-7-16,0-1-9 0,2 3-11 0,1-1-6 0,-1 0-6 0,3-1-6 16,0 3-7-16,0 0-7 0,3-2-3 0,-1 2-3 0,1 0-3 0,0-2-2 15,2 2-4-15,0-1 1 0,4-1 2 0,-3-1 2 0,3 1 0 16,0 0 2-16,0-3 2 0,1 1 9 0,1-1 8 0,-2-1 4 0,1 0 3 16,2 0 5-16,-2-1 5 0,1 0 5 0,0-3 6 0,-1 1 5 15,-1-1 6-15,2-3 9 0,-3 3 9 0,-2-1 9 0,1-1 8 0,2-3 6 16,-4 2 1-16,-2-1 6 0,0 0 2 0,-1-1 4 0,-1 1 5 15,-1-1 7-15,-1 2 7 0,-1-2 5 0,-1 0 3 0,0 1 2 0,-2 1 3 16,-1-1 0-16,1 2 0 0,0 0-2 0,1 2-3 0,-1 0-3 0,0 1-5 16,1 2-9-16,-1-1-10 0,2 3-11 0,-2 0-12 0,2 0-12 15,-1 3-12-15,3-1-13 0,-1 1-13 0,0 1-10 0,2 1-9 0,-1 1-6 16,1 2-3-16,0 1-2 0,0 3 0 0,0 0 2 0,0 2 3 0,0 3 2 16,1 2 6-16,1 1 5 0,1 3 4 0,1 0 4 0,0 3 6 15,1 0 3-15,0 1 1 0,1 1 1 0,0 1-2 0,-1 0-1 0,3 0-1 16,1-1-3-16,-2 2-2 0,-1-5-2 0,2 4-2 0,1-4-2 15,-2 1-1-15,1-3 0 0,0-1 0 0,-2-1 0 0,2-1-1 0,-2-1 1 16,-1-2 1-16,0-2 0 0,0 0 0 0,1-3 4 0,-3 0 1 0,0-2 5 16,0-3 3-16,1 2 4 0,-3-1 3 0,2-3 1 0,-1 0 0 15,0 0-2-15,-1-2-4 0,2-1-2 0,2 0-3 0,-2-3-3 0,0 0-4 16,0-1-2-16,1-1-3 0,-1 0-5 0,0-1-5 0,2-3-5 16,-1 2-4-16,1 0-1 0,-2-1 1 0,2 1 2 0,-2 0 2 0,-1-2 2 15,1 5 3-15,2-1 1 0,-4 1 0 0,2 1-1 0,0 2-3 0,-1-1 1 16,-2 2-2-16,2 2-1 0,-1-1-2 0,1 2 1 0,-1 0 0 15,1 0 1-15,1 3 1 0,-1-1 3 0,1 1 2 0,0 1 3 0,-1-1 2 16,4 2 5-16,-3 1 4 0,2 1 5 0,0 0 6 0,-1 1 2 0,1 1 2 16,0-1 1-16,1 2-1 0,-1-1 0 0,1 0-1 0,-1 0-2 15,3 0-1-15,-2-2-1 0,-1 2 1 0,0-4-2 0,0 2-2 0,-1-3 0 16,1 0 1-16,1 1 1 0,-1-2 4 0,-2-2 2 0,2 1 3 16,-2-2 6-16,0-2 6 0,-1 1 3 0,4-4 2 0,-3 0 4 0,0 0 1 15,2-1 5-15,-2-1 0 0,-1-5 0 0,3 2 0 0,-2 0-4 16,0-4-4-16,0 2-2 0,0-2-2 0,-1-1 0 0,-1 2-2 0,-1-1 2 15,0 1 3-15,0 0 1 0,0-1 0 0,0 4 1 0,-1-1 0 0,-1 1 2 16,0 2 2-16,1-1 0 0,-2 3-1 0,2 2-3 0,-1-1-4 16,2 2-8-16,-2 1-10 0,1-1-10 0,1 3-9 0,0 0-6 15,0 3-3-15,0-1-3 0,0 1-3 0,0 2-1 0,1-1-4 0,1 4 1 16,0-1 0-16,-1 1 3 0,2 1 3 0,0 0 5 0,0-1 5 0,1 4 3 16,0-3 2-16,0-1-1 0,-1 3-1 0,2-2-3 0,-2 0-3 15,4-2-4-15,-2 0-5 0,0 1-5 0,-2-1-5 0,2-2-7 0,-2 0-9 16,3-1-8-16,-3-1-11 0,2 0-5 0,-2 0-4 0,2-3-10 15,0 0-9-15,-2-3-16 0,2 0-16 0,-2 0-16 0,0-1-19 0,-1-4-18 16,-1 1-20-16,1-3-14 0,-2 1-12 0,0-2-10 0,-2 0-13 0,-1-3-26 16</inkml:trace>
  <inkml:trace contextRef="#ctx0" brushRef="#br0" timeOffset="161883.88">4460 5424 221 0,'-5'-17'289'0,"0"2"-42"0,1 1-41 0,1-1-32 0,1 1-29 0,-1 1-16 16,1 2-9-16,1 1-15 0,1-1-11 0,0 2-12 0,1 0-12 0,1 1-12 15,1 1-11-15,-1-1-8 0,1 2-7 0,1 2-7 0,0-1-9 16,-1 0-5-16,0 3-4 0,0-1-5 0,-1 2-8 0,3-1-3 0,-2 2-2 16,3 2-2-16,-3-1-1 0,2 2 1 0,1 1 1 0,-1 1 2 15,0 1 2-15,2 3 2 0,0 0 1 0,-1 0 2 0,2 3 1 0,0 0 0 16,0 1 4-16,0 3 2 0,0 1 5 0,1 0 3 0,1 3 4 0,-2-1 1 16,0 3 2-16,1 0 0 0,-1 1 2 0,3 0-1 0,-2 1 0 15,1 0 0-15,-2 0 1 0,4 0-2 0,-2-2 0 0,1 2-5 0,-2-2-3 16,1 2-9-16,0-4-10 0,0 1-9 0,0 1-9 0,-2-5-11 15,3 2-14-15,-3-2-14 0,0 0-15 0,0-4-23 0,1 1-27 0,-1-1-21 16,0-2-24-16,-1-1-18 0,0-3-19 0,-2 1-21 0,1-4-21 16,1 1-37-16</inkml:trace>
  <inkml:trace contextRef="#ctx0" brushRef="#br0" timeOffset="162217.7756">4890 5640 15 0,'-3'-4'500'0,"1"2"-56"0,-1 0-79 0,1-1-86 0,1 3-89 15,1 0-60-15,0 0-44 0,0 0-32 0,0 0-23 0,0 0-13 0,0 2-10 16,1-1-7-16,1 2-5 0,-2 0-5 0,3 2-5 0,-1-2-4 0,1 2-4 16,-1 0-5-16,-1 0-2 0,3 0-3 0,-1 0-2 0,1 2-1 0,-1-3-1 15,-1 1-2-15,1-2-2 0,0 0-2 0,1 2-1 0,-1-2 2 16,0-1 2-16,-1-1 6 0,1-1 2 0,1 0 5 0,-1 0 3 16,-1-3 5-16,1 0 4 0,0 0 6 0,1-2 6 0,-1 0 3 0,0-2 3 15,0-1 0-15,-1-1 3 0,-1-1 0 0,2 0 1 0,0 0 2 16,-3-3 3-16,0 2 9 0,0 0 10 0,0-1 8 0,-1 2 5 0,-1-1 4 15,-2 2 3-15,2 0 4 0,-3 2 4 0,2-1 3 0,-2 3 1 16,0 0 0-16,1 1-2 0,-4 1-3 0,2 1-3 0,-1 2-10 0,1 0-10 16,-2 2-7-16,0 1-5 0,2 1-6 0,-2 1-6 0,0 3-5 0,0 1-5 15,2 2-2-15,-1 1-1 0,1 1 1 0,0 0 2 0,1 3 1 16,0 0 1-16,2 2-1 0,3 0 1 0,0 1-3 0,0-2-5 0,3 1-4 16,2 0-6-16,2-1-8 0,0 0-8 0,3 0-16 0,1 0-19 0,1-3-21 15,3 1-22-15,2-3-29 0,2-1-33 0,2-1-45 0,2 0-50 16,-1-5-68-16,4 0-78 0,-1-3-41 0</inkml:trace>
  <inkml:trace contextRef="#ctx0" brushRef="#br0" timeOffset="162917.7835">3618 8569 87 0,'1'2'229'0,"1"1"-58"0,0-2-51 0,-1 0-23 16,1 1-11-16,2 1 1 0,-2-1 5 0,-1-1 5 0,1 1 5 0,1 1 0 15,0-2-7-15,1 0-5 0,-1 2-8 0,0-1-6 0,0 0-9 16,3-1-7-16,-3 3-7 0,2-4-6 0,0 3-8 0,0-3-3 16,0 4 0-16,2-3 0 0,0 1 2 0,-1-2-1 0,-1 0 0 0,3 0 0 15,-1 0 2-15,1-3 0 0,0 1-1 0,1 0-3 0,0-1-3 0,0-4-5 16,1 0-5-16,-1-1-7 0,2-1-4 0,-1-1-7 0,-1-2-8 15,2 0-7-15,-3-3-4 0,1 0-8 0,-1-2-6 0,-1 1-4 16,-1-3-3-16,-1-1 0 0,-2 0 0 0,0 1 3 0,-3-2 2 0,0 1 8 16,0 2 7-16,-3 0 10 0,0 1 13 0,-2 0 8 0,-1 2 8 0,1 1 5 15,-1 2 5-15,-2 0 3 0,0 3 2 0,0 1 2 0,-3 0-1 0,2 5 1 16,-1-1 2-16,0 2-5 0,-2 0-5 0,1 2-6 0,1 2-7 16,-1-1-6-16,2 2-4 0,-1 2-4 0,1 1-3 0,1-1-3 0,2 4-1 15,-1 1-1-15,-2 0 0 0,4 2-2 0,0 2 0 0,0-2-1 0,2 5 1 16,0 0-2-16,-1 0 0 0,4 1-1 0,-2 1 1 0,2 2 3 15,2-3 1-15,-1 2 0 0,4 0 2 0,-2-1 3 0,0 0 4 0,2-2 2 16,1 3 2-16,1-3-1 0,2 0-1 0,-1-3-2 0,0 1-5 16,3 0-6-16,-2-3-6 0,1 0-12 0,2-2-11 0,-2-1-15 0,3-2-13 15,-1-2-16-15,-1 0-21 0,2 0-31 0,1-3-34 0,-2-2-40 16,1-2-40-16,2 0-62 0,-1-3-71 0,-1-1-45 0</inkml:trace>
  <inkml:trace contextRef="#ctx0" brushRef="#br0" timeOffset="163142.565">3967 8058 83 0,'-5'-7'532'0,"-1"2"8"0,1-1-73 0,0 1-115 15,2 1-96-15,0 1-86 0,0 0-48 0,1 1-29 0,-1 1-16 16,3-1-13-16,0 2-12 0,0 0-11 0,0 0-13 0,0 0-12 0,0 0-13 16,0 2-10-16,0 1-7 0,2 1-3 0,-1-1 0 0,1 3 2 15,-1 2-1-15,1-1 1 0,1 1 3 0,-1 5 4 0,1-1 3 16,2 2 7-16,-2 1 3 0,0 0 3 0,2 1 0 0,-1 1-5 0,0 2-6 15,-1 0-8-15,2-1-13 0,-2 3-13 0,3-1-18 0,0 0-18 16,-1-1-23-16,0 2-25 0,1-4-20 0,-1-1-15 0,3 0-18 0,-2 0-17 16,-1-1-20-16,3-2-23 0,0-2-18 0,-1-2-17 0,0-2-32 0,1-1-38 15</inkml:trace>
  <inkml:trace contextRef="#ctx0" brushRef="#br0" timeOffset="163701.7966">4245 8058 419 0,'-3'-9'483'0,"1"1"-60"0,-1-1-82 0,0 4-56 0,0-2-40 16,0 2-35-16,0 0-30 0,-1 1-21 0,1 1-20 0,0 0-19 0,1 2-17 16,1 0-19-16,-1 1-17 0,-1 1-17 0,1 0-14 0,0 2-12 15,0 2-13-15,-1 2-8 0,1 0-6 0,-1 0-4 0,1 2-2 0,1 2 0 16,-1 1 1-16,-1 0 2 0,3 1 1 0,-2 1 2 0,2 1-3 0,0-2-2 16,2 2-3-16,0-1-5 0,-1 1-4 0,2 0-6 0,2-1-4 15,-1 0-6-15,1-1-5 0,0 2-4 0,2-4-2 0,-1 3-4 0,2-4-1 16,0 1-2-16,-2-1 0 0,2 1 1 0,2-1 0 0,-1-3 3 15,-1 1 4-15,0 0 3 0,-2-2 5 0,2 0 3 0,0 0 5 16,-3-2 3-16,1 0 2 0,0 0 5 0,-3 1 4 0,2-2 4 0,-2-2 3 16,-1 2 7-16,0-2 8 0,-1 1 7 0,-1 0 7 0,0-2 5 0,-1 3 3 15,-1-1 1-15,0-2 3 0,-1 0 2 0,-2 2 5 0,2-2 1 16,-3 1 3-16,0 1 2 0,-1-2 3 0,-1 2 0 0,1-2-6 0,0 1-3 16,-1 1-6-16,2-1-1 0,-3 0-3 0,2 0 0 0,1 1-2 15,-1-2-3-15,3 2-5 0,-2-1-3 0,1 1-6 0,2-1-4 0,-1-1-5 16,3 2-5-16,-1-1-2 0,1-1-3 0,1 0-3 0,0 0-1 15,0 0-2-15,3 2-2 0,-2-2-1 0,3 0-2 0,-1 0-1 0,0 0-5 16,3 0-5-16,0 0-3 0,1-2-6 0,1 1-4 0,4-2-4 0,-2-2-3 16,1 1-3-16,1-2-3 0,1-1-3 0,1-3-2 0,1 1 1 15,0-1-2-15,0-3-2 0,2 0 4 0,-3 0 3 0,2-4 6 0,-3 0 6 16,2 2 7-16,-2-3 5 0,0 0 8 0,-1 1 8 0,-2-1 9 16,1 0 9-16,-3 1 9 0,-2-2 8 0,1 1 11 0,-4 3 13 0,0-1 9 15,0 2 10-15,-2 0 8 0,-1 1 8 0,-1 2 8 0,-2 1 9 0,0 1 2 16,0 1 2-16,-2 0-2 0,0 3-5 0,0 1-5 0,-1 1-4 15,0-1-8-15,0 1-11 0,-1 3-9 0,1 0-7 0,-2 2-10 0,0 0-9 16,2 4-9-16,-1-1-9 0,-2 4-6 0,4 0-4 0,-3 2-2 16,3 0-2-16,1 3 0 0,0 2-1 0,0 0 1 0,3 0 0 0,1 1 2 15,1 1 0-15,3-1 0 0,0 3 0 0,0-2-3 0,3-2-3 0,3 3-4 16,0-3-7-16,2-1-10 0,0-1-14 0,2-3-15 0,2 1-19 16,-2-3-19-16,5-4-22 0,-3 0-36 0,5-5-44 0,-4-2-56 0,4-1-59 15,1-7-74-15,-3-1-79 0,3-2-44 0,-2-1-27 0</inkml:trace>
  <inkml:trace contextRef="#ctx0" brushRef="#br0" timeOffset="164550.5919">3229 6836 68 0,'0'0'108'0,"0"0"-1"0,0 0 0 0,0 0-1 15,0 0-2-15,0 0 1 0,0 0-4 0,0 0-3 0,0 0-5 0,0 0-6 16,0 0-5-16,0 0-3 0,0 0-4 0,0 0-3 0,0 0-4 16,0 0-3-16,0 0-2 0,0 0-1 0,0 0-2 0,0 0-2 0,2 0-3 15,-1 0-2-15,2 0-5 0,-3 2-3 0,3-2-3 0,-1 0-6 16,1 0-3-16,-1 0-5 0,-1 0-3 0,-1 0-5 0,3 0-4 0,-1 0-7 15,0 0-6-15,-1 0-8 0,2-2-2 0,1 1-4 0,0 1 1 16,2-1 1-16,1-1 0 0,1-1 0 0,4 0-1 0,-1-1-3 0,5-3-4 16,2 2-5-16,2-2-2 0,4-5-7 0,0 2-4 0,4 0-4 0,2-4-6 15,0-1-8-15,5 1-11 0,1-3-14 0,2 0-15 0,0-1-17 0,2 2-18 16,1-3-19-16,0 3-19 0,0-2-21 0,3 1-23 0,-1 0-25 0,3 0-46 16</inkml:trace>
  <inkml:trace contextRef="#ctx0" brushRef="#br0" timeOffset="164934.1267">4635 6282 94 0,'-4'0'468'0,"-2"0"-63"0,1 0-94 0,0 0-95 0,2 0-95 16,1 0-48-16,-1 0-27 0,1 0-12 0,-1 0-7 0,3 0-3 0,0 0-2 16,0 0-3-16,0 0-5 0,0 0-5 0,0 0-4 0,0 0-1 15,0 0-3-15,0 0 0 0,0 0 0 0,0 0 3 0,2 0 1 0,-1 0 3 16,1-2 3-16,0 2 3 0,-1-2 2 0,1 2-4 0,1 0-4 0,0-3-5 16,0 3-2-16,2-2-4 0,0 0-4 0,-1-1-2 0,3 1-2 15,-1-3-3-15,2 0-4 0,5 0-3 0,-2 0-4 0,1-1-4 0,1-2-2 16,4-1-1-16,-2 2 4 0,2-2 1 0,-1 2 0 0,1-2 0 15,1-1 0-15,1 3 0 0,-2-2 1 0,0 0 0 0,1 0 3 0,-1 0 1 16,-1 1 3-16,0-1 2 0,-1 1 3 0,-2 1 2 0,1 0 3 0,-1 1 4 16,-3-2 4-16,2 2 3 0,-4 0 5 0,2 0 0 0,-3 2 4 15,0-1 0-15,-2 2-1 0,-1-2-2 0,1 1-4 0,-3 3-13 0,1-3-17 16,1 1-31-16,-2 1-40 0,0 0-42 0,1 1-46 0,-2-1-70 16,1-1-85-16,1 1-51 0</inkml:trace>
  <inkml:trace contextRef="#ctx0" brushRef="#br0" timeOffset="166383.7586">3502 5035 252 0,'5'-7'364'0,"-2"-1"-86"16,0 1-50-16,-1-1-31 0,-1 3-16 0,1-4-6 0,1 4-4 0,-1-3-1 16,-1 1-6-16,1 2-7 0,1-1-4 0,-3 0-3 0,2 2-5 15,-2-1-3-15,1 0-7 0,-1 2-7 0,0-2-8 0,0 3-8 0,0-3-10 16,-1 3-6-16,1-1-10 0,-2 1-7 0,2 0-8 0,-1-1-6 15,-1 3-7-15,2 0-8 0,-2-2-6 0,2 2-8 0,0 0-7 0,-1 0-7 16,-1 2-6-16,-1-2-6 0,1 0-7 0,1 3-7 0,-1-1-5 16,-1 1-5-16,-3 1-4 0,3-1-4 0,1 1-3 0,-1 2-3 0,0 1 0 15,-2 2-2-15,2 0 2 0,-2 2 0 0,3 1 2 0,-2 2 1 0,1-1 2 16,0 0 3-16,1 4 0 0,-1-2 2 0,1 0 0 0,2 0 0 16,0 1-3-16,2-1-5 0,1 0-4 0,0-3-6 0,0 2-4 0,3-1-3 15,-1-1-6-15,2-1-3 0,-1 1-4 0,2-4-5 0,3 1-5 16,-3-1-7-16,1-1-6 0,2-2-5 0,2 0-4 0,-1-2-1 0,0-2 1 15,1-1 2-15,2-3 3 0,0 0 3 0,0-3 4 0,3-1 5 16,-1 0 6-16,0-5 6 0,-1 2 9 0,1 0 11 0,-1-4 9 0,0 0 9 16,-2 1 11-16,0-1 11 0,-2-1 11 0,-3 2 10 0,2 0 8 0,-3 0 8 15,-1 1 9-15,-3-2 9 0,1 3 7 0,-2-1 4 0,-3 2 5 16,0-1 1-16,0 4 4 0,-3-3 2 0,0 3-2 0,-2 0-1 0,0 2-4 16,-1 0-6-16,-1 0-5 0,0 2-8 0,-1 0-9 0,0-1-10 15,1 4-8-15,-3 0-9 0,2 0-7 0,0 2-6 0,-1 0-7 0,0 1-2 0,1 0-4 16,0 2-4-16,1 2-1 0,0-2-2 0,1 2-1 0,1 1 0 15,0-1-2-15,2 0-4 0,-1 1-2 0,-1-1-1 0,3 1-2 16,1 1-3-16,1-2-2 0,0 0-4 0,1 1-4 0,1 0-2 0,0 1-4 16,1-2-5-16,1-1-3 0,-1 2-4 0,1-2-2 0,0 0 1 15,1-2-1-15,0 0 0 0,0 1-1 0,2-1 2 0,-2-1 3 0,3-3 3 16,-1 2 4-16,0 0 4 0,1-2 6 0,0-2 5 0,0 0 5 0,1-1 7 16,-2 1 4-16,1-3 4 0,-2 0 5 0,2 0 7 0,0 0 7 0,-2-2 7 15,-1 1 6-15,0-2 5 0,-2 1 2 0,1-2 3 0,-2 1 4 16,0 0 2-16,-2 1 3 0,-2 0 4 0,0-2 3 0,-2 1 3 0,1 1 1 15,-2-1 0-15,-1 1-2 0,-2 0-4 0,-1 0-5 0,0 2-7 0,0 0-4 16,1 0-4-16,-5 0-4 0,4 3-6 0,-1-1-4 0,-2 1-4 16,2 1-5-16,2 1-2 0,-1 0-5 0,1 0-5 0,0 0-3 15,3 1-2-15,-2 1-5 0,2-2-5 0,3 3-6 0,-1-2-4 0,1 0-7 16,1 1-7-16,1-2-6 0,1 3-7 0,1-1-5 0,0-1-3 0,1-1 0 16,0 2 2-16,2-2 3 0,2 2 4 0,-2-2 5 0,3 0 8 15,0-2 9-15,1 2 5 0,1-2 8 0,0-1 8 0,0-2 8 0,2 3 12 16,-1-4 10-16,1-1 9 0,-2 2 6 0,1 0 5 0,0-3 6 0,-1 3 7 15,-1-3 8-15,0 3 8 0,-2 0 10 0,-1-2 7 0,1 3 8 16,-2-1 9-16,0 1 6 0,-1 0 4 0,-1 2 1 0,-2 1-1 0,1-2-3 16,1 3-4-16,-3-2-8 0,0 2-11 0,0 0-12 0,0 0-15 15,2 2-12-15,-2-2-11 0,1 3-9 0,1-2-9 0,-2 1-7 0,2 2-7 16,-1-1-4-16,2 2-4 0,0-2-3 0,0 2-1 0,1 0 2 16,-1 2 4-16,0 0 5 0,0-1 5 0,-1 1 6 0,1-1 1 0,0 1 3 15,2 3 1-15,-2-3-1 0,0-1 0 0,0 1 0 0,-1 0 0 16,1-1 1-16,-1-2 0 0,1 1 1 0,-2-1 1 0,1-1 2 0,1 0 3 15,-3 0 2-15,3-3 1 0,-3 2 4 0,0-2 4 0,2 0 4 0,-1-2 8 16,2 1 1-16,-1-2 1 0,0-2 1 0,-1 1-2 0,1-2 0 0,1-1-3 16,0-2-2-16,2-1 0 0,-2 0-3 0,3-4-3 0,-1 0-4 15,0 1-1-15,-2-1-4 0,2-1-2 0,-2 0 1 0,2 2 2 0,-1 0 4 16,1 1 3-16,-2 0 2 0,-1 2 1 0,1 2 0 0,0 0-2 16,-1 2-2-16,-2 2-4 0,2-1-5 0,-1 2-6 0,-1 1-10 15,0 0-12-15,0 2-9 0,0 0-9 0,2 0-10 0,-1 2-8 0,1-1-8 16,2 0-9-16,1 2-10 0,-2 2-12 0,2-1-9 0,2 1-12 0,-1 1-14 15,5 0-14-15,-3-1-9 0,0 2-9 0,4-2-13 0,-1 2-18 16,3-2-19-16,-1 0-22 0,0-3-20 0,4 1-21 0,-2 0-14 0,2-3-11 16,0 0-15-16,-1-1-15 0</inkml:trace>
  <inkml:trace contextRef="#ctx0" brushRef="#br0" timeOffset="166967.7127">4460 4684 176 0,'-3'-9'352'0,"0"2"-34"0,-2 0-37 0,-1 2-29 0,1-1-24 0,-1 1-24 16,-1 1-24-16,-2 1-19 0,3 0-17 0,-1 0-16 0,-2 1-17 15,0 0-13-15,0 2-11 0,1 0-12 0,0 0-10 0,-1 0-9 0,1 2-13 16,0 0-9-16,0 1-9 0,-3 0-8 0,3 1-7 0,-3 2-4 16,2 2-5-16,-1-1-4 0,2 1 0 0,-2 2-3 0,2 0-3 0,-1-1 0 15,3 3-1-15,-1-1 1 0,0 0 0 0,2 1 0 0,0 0 1 16,2 0 1-16,0-2 0 0,1 1 0 0,2-1 0 0,0 0 1 0,0 0-2 16,2-2-1-16,1 1 0 0,-1-2-3 0,1 1 0 0,2-4-3 15,0 2-1-15,-2-3-2 0,3-1 0 0,0 0 1 0,-1 0 2 0,0-2 0 16,3-2 0-16,1-2-1 0,-1 0 0 0,0-3 2 0,0-2 0 0,3 1 5 15,-1-5 5-15,-1 1 1 0,0-1 4 0,1-2 1 0,-2-2 0 16,3-1-2-16,-5 2-1 0,1-3-2 0,-3 0 0 0,1-2 0 0,-3 2-1 16,2-2 3-16,-4-1 3 0,0-1 4 0,-4 0 2 0,2 1 3 0,-3-2 6 15,1 1 7-15,-3 0 7 0,1 1 10 0,-3 0 6 0,1 3 9 16,0-1 11-16,-2 2 7 0,2 0 8 0,0 3 3 0,0 2 2 0,-1-2-3 16,1 5-4-16,2 0-7 0,-1 1-6 0,1 1-10 0,0 2-10 0,3 2-13 15,0 1-14-15,-1 0-15 0,3 0-16 0,-1 1-13 0,2 2-11 16,0 0-5-16,0 2-6 0,0 1-4 0,0 0-1 0,0 2 2 0,2 3 1 15,-1 1 3-15,1 2 4 0,1 2 6 0,0-1 6 0,1 5 8 0,0-2 8 16,2 3 8-16,-1-1 3 0,2 3 6 0,-1 0 0 0,0 1 1 0,2 0-2 16,2-2-3-16,-2 1-3 0,1-1-6 0,-1-1-6 0,0 1-7 15,4-2-6-15,-4 0-8 0,2-3-8 0,-2 3-8 0,3-5-10 0,-2-1-9 16,1 1-9-16,-1-3-4 0,1 0-4 0,-1-4-2 0,2 2 1 16,-1-2 3-16,-1-2 2 0,0-3 7 0,1 0 4 0,0-3 6 0,-1-1 8 15,1-1 9-15,-2 0 11 0,1-3 11 0,0-2 10 0,-1 1 12 16,-1-2 14-16,-1 1 11 0,3 0 11 0,-4-2 13 0,0-1 13 0,-2 3 15 15,0-2 15-15,1 1 12 0,-3 1 11 0,1 0 8 0,-2 2 8 0,3 0 5 16,-3 0 6-16,0 3-2 0,0 0-3 0,0 0-8 0,-3 1-7 0,3 1-12 16,0 0-16-16,0 2-16 0,0-1-17 0,0 2-16 0,0 0-16 15,0 0-16-15,0 0-11 0,0 0-11 0,0 0-6 0,0 2-8 16,3-1-7-16,-2 2-9 0,-1 2-9 0,3-3-9 0,-1 5-8 0,0-4-10 16,1 4-9-16,0-1-10 0,0 2-12 0,0-2-13 0,1 1-15 0,-1 0-24 15,1-2-29-15,1 1-21 0,-2-1-17 0,-1-1-21 0,1 0-22 16,0 0-11-16,1-1-9 0,-3 0-19 0,-1-3-24 0</inkml:trace>
  <inkml:trace contextRef="#ctx0" brushRef="#br0" timeOffset="167091.4353">4628 4350 340 0,'-2'-9'350'0,"1"0"-45"0,-1 2-44 0,-1 2-44 0,3-2-45 0,-2 3-38 16,1-1-35-16,-1 2-31 0,2 1-31 0,0-1-26 0,2 3-27 0,-1-3-25 15,1 3-26-15,1 0-27 0,0 0-31 0,2 0-28 0,-1 3-27 0,1-3-24 16,0 3-21-16,2-2-25 0,-1 0-28 0,3 1-40 0</inkml:trace>
  <inkml:trace contextRef="#ctx0" brushRef="#br0" timeOffset="167663.2959">4814 4191 85 0,'-4'-6'408'0,"0"-1"-61"0,1 0-48 0,0-1-38 0,0 3-32 0,0-2-31 15,-1 2-20-15,1 0-14 0,0 1-14 0,1-1-11 0,-2 1-13 0,1 1-16 16,1 1-14-16,-1-1-17 0,1 1-11 0,1 1-11 0,-1 1-13 15,1-1-12-15,1 1-14 0,0 0-15 0,-2 0-10 0,2 1-10 0,-2 0-5 16,2 1-5-16,-1 1-5 0,-1 2-2 0,2-1-2 0,0 2 0 0,0 2 1 16,0 0 0-16,0 1 1 0,0 3 3 0,0 1 1 0,2 0 3 0,-1 2 3 15,1 2 3-15,1 0 3 0,2 0 5 0,-2 2 3 0,2 3 5 16,3 0 3-16,-2-1 3 0,4 3 2 0,0 1 3 0,-2 0 0 16,2 0-3-16,4 3-5 0,-3-3-4 0,2 3-6 0,-1-2-6 0,3 1-7 15,-1 0-10-15,-1 0-9 0,2 0-9 0,-3-1-8 0,-1 0-10 0,4 0-7 16,-5-3-6-16,2 1-3 0,-2-3 2 0,-2-1 1 0,3-1 3 15,-5-2 3-15,1 0-1 0,-3-2 5 0,1-3 5 0,-3 0 8 16,1-3 12-16,-3 0 6 0,-1-2 8 0,-1-1 6 0,-3-3 4 0,0 0 4 16,-1-2 2-16,-1-1 5 0,-5 0 6 0,2-2 8 0,-2-3 8 15,1-1 7-15,-4 0 4 0,1-3 3 0,0 1 3 0,-2-4 2 0,2-1 3 16,0-2 3-16,-2 0 3 0,2 0 2 0,3-4 3 0,-2 2 0 0,0-1 1 16,4-1-1-16,-2 0-3 0,3 2-4 0,0-1-6 0,3 0-8 15,0-1-8-15,-1 2-6 0,3-1-8 0,2 2-6 0,-1 1-7 0,2-1-6 16,2 3-7-16,-1-2-7 0,2 1-8 0,1 2-5 0,0 2-6 15,1-2-4-15,0 0-1 0,1 2-2 0,-1 2-1 0,0 0 1 0,1 1 2 16,-2-1-1-16,1 3 0 0,0-2 1 0,0 2 1 0,1 0 2 16,0 0 3-16,-1 1 5 0,-2 1 6 0,2-2 7 0,-2 0 8 0,1 3 11 15,-1-1 8-15,1-2 11 0,-1 2 11 0,-1 0 10 0,-1-1 13 0,1 1 12 16,1-2 12-16,-3 2 8 0,2-2 11 0,-2 1 8 0,0 1 5 16,0-2 6-16,0 3 4 0,0-3 1 0,0 2 0 0,0-1-2 0,-2 1-2 15,2-2-3-15,-3 2-2 0,3 0-5 0,-2 0-5 0,1 0-4 0,-1 0-6 16,1 0-5-16,-1 2-7 0,-1-1-5 0,2-1-6 0,-1 2-3 0,2-1-6 15,-1 1-5-15,-1 0-4 0,2-1-6 0,-2 2-8 0,2-2-4 16,0 2-4-16,0 0-4 0,0 0-5 0,0 0-6 0,0 0-7 0,0 0-10 16,0 0-12-16,0 0-14 0,0 0-17 0,0 0-17 0,0 0-20 0,0 0-23 15,0 0-24-15,0 0-25 0,0 0-24 0,0 0-31 0,0 4-36 0,0-2-67 16,-1 2-80-16,-1 1-42 0</inkml:trace>
  <inkml:trace contextRef="#ctx0" brushRef="#br0" timeOffset="168117.0851">4735 4485 168 0,'-5'3'535'0,"2"-2"-8"0,0-1-81 0,0 2-120 16,0-1-85-16,0-1-70 0,3 1-38 0,-2 1-22 0,2-2-13 15,0 0-10-15,0 0-12 0,0 0-10 0,0 2-10 0,2-1-13 0,-2-1-7 16,3 0-6-16,0 0-9 0,-2 0-7 0,1 0-8 0,1 0-2 15,-1 0-5-15,-1-1-4 0,3-1-2 0,-1 2-3 0,0-3-2 0,2 2-5 16,0-2-7-16,4 0-7 0,-1-2-9 0,0 0-8 0,4-3-9 0,1 0-10 16,1-1-7-16,2-1-10 0,1-2-10 0,-1-2-9 0,3 3-11 0,-1-4-7 15,-1 2-6-15,3-1-3 0,-4 1 2 0,0 2 5 0,0-1 7 16,0 0 8-16,-4-1 13 0,2 3 13 0,-4 1 13 0,0 0 13 0,-4 1 15 16,2 1 19-16,-4 3 15 0,0-3 15 0,-3 4 10 0,-1 1 8 15,0-1 3-15,-3 0 0 0,0 2 1 0,0 1-2 0,-1 0-5 0,-3 0-6 16,2 1-1-16,0 2 0 0,0-3-2 0,1 4-4 0,-1-1-2 15,-1-2-1-15,-1 3-1 0,4-1 0 0,-2-1 2 0,2 1 4 0,0 2 1 16,0-4 4-16,0 2 2 0,0 0 4 0,3 0-1 0,-2 0-1 0,2 0 0 16,0 0-2-16,0 0 0 0,0 0 0 0,2 2-1 0,-2-2 1 15,1 1 0-15,1-1 2 0,1 2 0 0,-2 0 1 0,1-1 0 0,1 2-1 16,-1 1-1-16,-1-2 1 0,3 2-1 0,-1 1 1 0,0-1 1 0,0 2 0 16,0 0 3-16,3 2 2 0,-2-1 1 0,-1 1 1 0,2-1 3 15,-2 1-1-15,3 1-1 0,-1-1-5 0,1 1-7 0,-1-2-12 16,0 0-17-16,-2-1-18 0,2 2-31 0,-2-3-35 0,3-1-37 15,-3 0-39-15,2-1-42 0,-2 1-40 0,0-3-68 0,1 0-78 0,-1-2-49 16</inkml:trace>
  <inkml:trace contextRef="#ctx0" brushRef="#br0" timeOffset="168258.4396">4977 4149 214 0,'-2'-9'494'16,"-1"1"-36"-16,0 1-96 0,3 2-124 0,-2-1-81 0,2 3-58 0,2 0-35 15,-2 2-23-15,3-1-19 0,0 2-17 0,2 0-24 0,0 0-25 16,0 0-38-16,2 2-44 0,1 1-34 0,-1 1-28 0,4 0-36 0,-2 1-37 16,1 1-59-16,1 2-70 0</inkml:trace>
  <inkml:trace contextRef="#ctx0" brushRef="#br0" timeOffset="168900.8536">5222 4238 340 0,'-2'0'565'0,"-1"-3"-47"0,0 3-77 0,0 0-95 0,1 0-103 16,-2 0-62-16,2 0-39 0,2 0-26 0,-1 3-19 0,1-3-20 16,0 0-17-16,0 4-18 0,1-3-18 0,-1 2-14 0,2 1-12 0,0 1-9 15,0-2-7-15,1 3-5 0,-1 0 1 0,1 2 1 0,0 0 1 16,-1 2 7-16,3 0 6 0,-2 1 5 0,2 0 3 0,2-1 2 0,-2 0 2 16,0 1-1-16,1 1 1 0,1-4-3 0,0 1-1 0,0 1-3 15,1-3-2-15,-2 1-4 0,2-4-5 0,-2 2-4 0,-1-3-4 0,2 0-5 16,-1-1-4-16,1-1-4 0,0-2-1 0,-1-1-1 0,-1-1 0 15,0 0 1-15,1-3 2 0,-1-1 0 0,-2 0 3 0,2-1-1 16,-2-3-1-16,-1 1 1 0,-1-1 3 0,-1-1 4 0,-1 0 5 0,-1 3 5 16,-1-4 1-16,-2 0 5 0,0 2 5 0,-2-1 6 0,0 1 6 15,-1 3 5-15,2-1 2 0,-5 1 3 0,3 1 2 0,0 2-1 0,1 0-2 0,0 1-1 16,-1 1-2-16,0 3-4 0,1 0-2 0,0 0-4 0,2 3-6 16,-1-1-7-16,-1 3-7 0,2-1-4 0,-2 4-4 0,4-1 1 0,-2 3 2 15,3-3 2-15,-1 4 3 0,1-1 3 0,2 1 0 0,0-1 1 16,0 1 0-16,0-1 1 0,2 1 1 0,1-2 1 0,0 1 2 0,2-2 1 15,0 0-2-15,1 0 1 0,-1-4 1 0,0 3-1 0,-1-2 2 16,3-2 1-16,0-1 7 0,-2-2 2 0,3 0 5 0,-3 0 0 16,4-2 3-16,-2-3 3 0,-1 0 4 0,2 0 2 0,1-2 4 0,-1-3 1 15,-1 2 3-15,-1-2 0 0,3-1 2 0,-2 1-1 0,-1-2 0 0,1 1-2 16,-3-2 1-16,2 2 0 0,-1-1 2 0,-2 2-1 0,1 0-1 16,-1-1-3-16,-2 0-2 0,1 4-3 0,1-2-2 0,-3 3-7 0,2 0-4 15,-2 1-6-15,1 0-9 0,-1 1-7 0,0 3-7 0,0-2-6 16,0 3-5-16,0 0-3 0,0 0-2 0,2 3-1 0,-2-2-1 0,3 2 1 15,0 2 0-15,-1-1 3 0,-1 4 3 0,2-2 4 0,-1 3 4 0,0-2 5 16,-1 3 6-16,2-1 3 0,1-1 2 0,-1 1 2 0,0 0-1 16,0 0 2-16,0-1-1 0,0 0 2 0,0 0 1 0,1 0 2 15,-1-4 1-15,0 3 2 0,0-3 1 0,-1-1 3 0,1 0 2 0,0-2 5 16,0 1 3-16,0-2 3 0,0-2 4 0,1 1 2 0,-1-2 0 0,2-2 0 16,0 0-1-16,2-3 0 0,-2 0-1 0,1-1-2 0,2-1 0 15,-1-2-3-15,0 0-3 0,3 1-5 0,-2-2-3 0,1-1-4 16,-1 2-6-16,0 0-3 0,0 0-1 0,1 2-4 0,-1 1-4 0,0-1-3 15,0 3-3-15,2 0-2 0,-1 1-4 0,-1 0-1 0,1 3-2 0,-1 0-2 16,-1 0-2-16,3 3-5 0,0 0-6 0,-2 0-13 0,2 3-15 16,-1 1-30-16,2 1-38 0,-1 1-41 0,2 1-44 0,-2 0-79 0,1 3-95 15,0 0-60-15,-1-1-40 0</inkml:trace>
  <inkml:trace contextRef="#ctx0" brushRef="#br0" timeOffset="169281.2238">4642 5121 141 0,'0'0'466'0,"0"0"-62"0,3-3-89 16,0 0-79-16,1-1-72 0,0-1-49 0,4 0-36 0,0-3-25 16,3 2-20-16,3-3-25 0,4-3-27 0,1 0-44 0,4-1-54 0,4-2-65 15,1-1-73-15,4-3-82 0,3-1-84 0,1 0-45 0</inkml:trace>
  <inkml:trace contextRef="#ctx0" brushRef="#br0" timeOffset="173567.1151">12798 4039 10 0,'-6'-3'162'0,"1"0"-15"0,2 2-10 15,-2-1-7-15,2 0-9 0,-2-1-12 0,2 3-14 0,-3-4-12 16,1 3-5-16,2-2-11 0,-2-1-12 0,-1 1-7 0,1 2-7 0,-1-2-1 16,1 1-2-16,0-1-2 0,0 1-2 0,-1-1-4 0,1 0-2 15,-4 0-3-15,4 0-2 0,-1 0-2 0,-1 0-4 0,-2 0-4 0,3 0-4 16,-1 1-4-16,-1-1-3 0,-1 0-2 0,1 0-2 0,0 2-1 0,0-1 1 15,-3 1-1-15,3-2-3 0,-1 1-1 0,-2 2 1 0,1-2-1 0,-1-1 0 16,0 3 1-16,0 0 1 0,1-2-1 0,-4 0 2 0,2 2 0 16,-1 0 2-16,0 0-1 0,-1 0-1 0,2 0 0 0,-4 0 2 0,3 0-1 15,0 0 1-15,1 2 0 0,-3 0 1 0,3-2-2 0,-1 0-1 16,-1 3-1-16,3-3 1 0,-2 2 1 0,1 0-1 0,-1-1 1 0,-1 1 1 16,3 1-1-16,-2-2 1 0,-1 1 1 0,3-1 0 0,-2 2-1 15,1-1-2-15,0 1 2 0,-2 0 3 0,1 0 2 0,1 0 3 0,-1 0 0 16,1 0 0-16,-1 0 1 0,2 0 1 0,-2 1 0 0,2-1-1 15,-1 2-1-15,1-3 2 0,-1 4 2 0,0-2 3 0,2-1 0 0,2 2 0 16,-2-3-2-16,2 3-1 0,0-2-2 0,-1 1-1 0,0-1-1 0,1 2 0 16,2 1 0-16,-1-2 0 0,-2 1-1 0,3 1-2 0,-1-2 0 15,1 0-5-15,0 1 0 0,0 2 0 0,1-2 0 0,-2 2-2 0,3-3 2 16,-1 2 0-16,-1-1 1 0,1 2 0 0,0 0 1 0,0 1 1 16,-1-2 0-16,0 1 2 0,1-1 1 0,0 2-1 0,-1-2 1 0,1 1 2 15,0-1 0-15,-1 1-1 0,0 1 1 0,0 0 1 0,1 1-2 0,0-2 1 16,0 1 0-16,-1 0-2 0,1-1 1 0,-1 0-2 0,1 2 0 15,0 0 2-15,-1-1-2 0,0 1 2 0,1 0 0 0,2 0 3 0,-2 0 3 16,2 2 4-16,0-2 2 0,-2-1 2 0,2 3 1 0,2-2 3 16,-1 1 0-16,0-1 1 0,1 2 1 0,-1-1 1 0,2-2-2 0,0 2 0 15,0-1-3-15,0 2 0 0,2-4-4 0,-1 4-4 0,1-2-2 16,-2-1-1-16,2 1-1 0,-1-1-1 0,2 0-1 0,0 0-1 0,-1 2-2 16,-1-2 0-16,2 1-1 0,-1-1-1 0,0 1-1 0,-1-2 0 15,1-1 1-15,1 2-1 0,-1 0 1 0,1 1-1 0,0-3 0 16,0 1 0-16,0 0 2 0,2 1-1 0,-2-1 0 0,0 0 1 0,-1 0 2 15,3 1 1-15,-2-1-1 0,2 1 2 0,-1-2 0 0,1 2-1 16,-2 1 2-16,2-2 0 0,1 1 1 0,1-1 0 0,0 0-1 0,-2 2 0 16,3-1 0-16,-1-1 0 0,-1 1 0 0,5-1-1 0,-3 0 1 15,0 1-1-15,1 1 0 0,1-1-2 0,-1-3 0 0,2 3-1 16,0 0 0-16,-1-1-1 0,2 1-1 0,-2-1 1 0,0 0-1 0,0 1 0 16,2-1-1-16,-3 0 0 0,2 0 1 0,0 1-4 0,3-2 1 15,-4 1 0-15,1 1-2 0,1-3-2 0,0 3 0 0,-1-1-2 16,1-2-1-16,0 4-2 0,0-4-2 0,-1 1-3 0,0 0-2 0,0 0-1 15,2 0-2-15,-1 0-2 0,0-2 0 0,-1 1-2 0,1-1-2 16,-1 2-1-16,1-2-1 0,2-1-1 0,-2 1 0 0,1 1 1 0,-2-2 0 16,3-1-1-16,-1 1 1 0,-2 1 1 0,3-1-1 0,-1-1 1 15,-1-1 0-15,1 1 1 0,1 1 3 0,-3-1 0 0,2-1 3 0,1 1 2 16,-3-1 0-16,3-1 1 0,-2 2 2 0,0-2 2 0,2 1 1 16,-2-1 1-16,3 0 4 0,-4 0-1 0,3 0 1 0,-2 0 0 15,1 0 2-15,0 0-1 0,-1 0 1 0,2 0 1 0,-3 0-1 0,0 0 2 16,2 0 1-16,-2 0 0 0,1 0-1 0,-1-1 1 0,-1 1 0 15,2-2 0-15,-2 2 0 0,1-1 4 0,0-1-1 0,0 2 0 0,-1-3-1 16,1 2 0-16,-2-1 0 0,3-1-1 0,-2 2 0 0,0 0-1 0,2-1 1 16,-2-1 2-16,0 0 1 0,-1 0-2 0,0-1 0 0,1 2 0 15,0-1 0-15,0-1 1 0,-2 1 1 0,2 1 4 0,1 0 0 16,-2-1 4-16,-1 0 2 0,0-1-1 0,0 1 1 0,0 0 1 16,2 0 0-16,-1-2 2 0,-1 1-1 0,0 1 2 0,1 0-1 0,-1-2-1 15,0 2 0-15,0-1-2 0,1 1 0 0,-1-2-2 0,2 3 0 16,-4-3 1-16,3 2 0 0,-2-4 2 0,-1 3-1 0,2-1 0 0,2 1 2 15,-4 0 1-15,0-2 4 0,2 1 3 0,0-1 5 0,-2 0 7 0,2 0 4 16,-3 2 4-16,3-2 2 0,-3-1 2 0,-1 2-1 16,1-2-4-16,0 3 1 0,0-4 1 0,0 3 0 0,-1-3 2 0,1 1-3 15,-2 1-2-15,2-2-5 0,-2 1-7 0,2 0-6 0,-2-1-6 16,3 1-5-16,-3-2-3 0,2 1-1 0,0 2 0 0,-2-3-1 0,2 1-1 16,-2 1-4-16,3-1-4 0,-3 0-2 0,2 1-1 0,-2 0 1 15,2-1 0-15,-2 1 1 0,2-3 0 0,1 3 2 0,-3 0 2 0,2 0 1 16,-2-1 0-16,2 1 3 0,-2-2 0 0,2-1 1 0,-2 3 0 15,2-2 3-15,-2 0 2 0,0 0 3 0,0 0 0 0,1 1 3 16,-1-1 0-16,0 1 1 0,0-2 1 0,-1 3 1 0,1-3 0 0,-2 2 2 16,2-3 4-16,-1 2 2 0,0 1 1 0,-1-4 0 0,-1 3-1 15,2 1 0-15,-1-3-1 0,-1 2 1 0,2-1 1 0,-2 1 2 0,2-2 0 16,-2 3 1-16,0-2 2 0,0 0-3 0,0 1-1 0,0 0-2 16,0 1 0-16,0-1 0 0,-2 1-2 0,2 0 2 0,-2 0 0 0,2-1 0 15,-3 2 0-15,2-1-1 0,-1 1-2 0,0-1-3 0,-1 1-2 0,-1-1-1 16,-1-1-2-16,2 1-1 0,-2 1-3 0,-1 0-3 0,-1-1-3 15,0 1-4-15,0-2-4 0,-1 1-6 0,-3-1-6 0,0 1-4 0,1 0-2 16,-2-1-3-16,1 0-6 0,-4 0-1 0,2 0-3 0,0-2-1 16,-3 4-4-16,2-1-4 0,-2-2-6 0,2 0-6 0,-2 3-6 0,3 0-11 15,-4-1-12-15,4 1-13 0,-2 1-13 0,0-1-14 0,0 2-15 0,0 0-19 16,0 2-20-16,0-2-26 0,1 1-26 0,0 3-28 0,-2-1-26 16,3 1-58-16,-1 1-71 0</inkml:trace>
  <inkml:trace contextRef="#ctx0" brushRef="#br0" timeOffset="175817.9978">11671 4816 46 0,'-1'-1'153'0,"-1"-3"-10"0,2 3-6 0,-1 0-4 0,1-2-3 16,-2 1-2-16,0 1-5 0,2-1-8 0,-1-1-8 0,-1 2-11 16,2-1-7-16,-2 2-8 0,2-2-4 0,-1 1-4 0,-1 1-5 15,-1-2-5-15,1 2-2 0,1-2-2 0,-1 2-5 0,-1-1-5 0,1-1-2 16,-2 2 0-16,1-2-4 0,-2 1-2 0,3 1-6 0,-1-2-6 15,0 2-6-15,0 0-7 0,0-2-4 0,-1 2-7 0,-2-3-7 0,3 3-6 16,-2 0-5-16,2-2-6 0,-2 2-3 0,0 0-3 0,-2 0-2 16,2 0-2-16,-1 0 1 0,-1 0 0 0,1 0 2 0,-5 0 1 15,3 2 1-15,0-2-1 0,-3 0 0 0,0 3 3 0,-2-1-1 0,-1 0 2 16,1 1-1-16,-2 2 1 0,0-3 1 0,-2 3 3 0,1-1 1 16,-1 1 4-16,2 0 0 0,-3 2 3 0,1 0 3 0,0-1 2 0,0 1 3 15,1 1 2-15,-3 1 2 0,3-2 2 0,-1-1 3 0,3 4 2 16,-2-2 3-16,0 2 2 0,-1-3 2 0,4 3 1 0,-4-2-1 15,4 1 0-15,-1 1 0 0,1 0-1 0,1-1-1 0,-1 1 2 0,2-1 0 16,-2 1-2-16,2 0-1 0,-1-1 1 0,2 1-3 0,-1 1-3 0,0-1-2 16,2 1-1-16,-1-1-2 0,-2 1 1 0,2 1-1 0,-1-2 1 15,-2 2-2-15,2 0-1 0,0 0 2 0,0-2-1 0,0 5-1 16,-3-3 1-16,4-1-2 0,-4 3 1 0,3-3 1 0,-2 4 0 0,-1-2 0 16,3 0 1-16,-5 1 2 0,4-1 0 0,-2 1 0 0,-1-1 2 15,0 3 0-15,0-2-1 0,1 0 0 0,1 0-1 0,0 2 1 16,-2-3 1-16,2 2 0 0,-1-2 2 0,3 2 1 0,-3 0 2 0,3-1-1 15,-1 1 2-15,2-1 0 0,-2 2 1 0,3 0 2 0,-2-2 2 0,3 1 2 16,-2 1 3-16,1-1 1 0,1 0-1 0,0 2 1 0,0 0 0 16,-1-1-2-16,1 2 1 0,1-2-1 0,1 1-1 0,-3 2-1 15,4-1 0-15,-1 1-3 0,-1-1-1 0,2 0-3 0,-2 1-1 0,2-1-1 16,2 1-1-16,-2 0-1 0,2 0-1 0,-2-1-1 0,1 1-1 16,1 1 0-16,-1-2-2 0,1 0 0 0,0 1-1 0,0 1 1 0,-1-2-2 15,3 0-1-15,-1 1 0 0,-1-2-2 0,1 2 0 0,0 0-2 16,0-1 0-16,0-2-1 0,-1 2-2 0,3-2 1 0,-1 3 0 0,-1-3 0 15,2 1-1-15,-2-1 1 0,2 1-1 0,-1 0 1 16,-1-1 2-16,2 0-1 0,0 0 2 0,0 1 2 0,0-2 1 0,0 1-1 16,0-1 0-16,0 0 0 0,0 1 0 0,0 0 0 0,0-1-1 0,0 0 0 15,0 0 1-15,0-1-2 0,0 1 0 0,0-1 0 0,0 1 1 16,0-1 0-16,0 1 1 0,0 0 0 0,0-1 3 0,0 1-1 0,0-3 1 16,0 5 1-16,0-5-1 0,0 4 2 0,-1-1 1 0,1-2 1 15,0 2 1-15,-2 1 1 0,2-2-1 0,0 3 0 0,0-2 0 16,0-1 0-16,0 3-1 0,0 0 0 0,0-1-2 0,2 0 1 0,-1 0 0 15,-1 2-2-15,2 0 1 0,-1-2-1 0,1 3-2 0,1-2 0 16,-1 0 1-16,-1-1-1 0,3 2 0 0,0 1 1 0,-1-2-1 0,0 3 1 16,2-2-1-16,-2 0 0 0,2 0 1 0,0 0 0 0,-1-1 1 15,1 2-1-15,-2-1 2 0,2 0-2 0,-2-3 1 0,2 2-1 0,-1 0 0 16,1-2-3-16,-1 2 0 0,-1-3-1 0,2 1-1 0,-2-1 0 16,0-1-2-16,0 1 1 0,-1 0-2 0,1-2-2 0,0 0-1 15,2 0-1-15,-2-1-2 0,0 2 0 0,0-3-1 0,-1 0-1 0,1 2-1 16,-1-2 0-16,1-1-3 0,-1 1 0 0,-1-1-1 0,2 0 0 15,-3-1-2-15,3 0-2 0,-3 0-3 0,2 0-2 0,-1 0-1 0,-1 0-2 16,2-2-2-16,-2 2-3 0,1-2-2 0,1 0-2 0,-2-2-3 16,2 1-3-16,-1 1-3 0,-1-2-7 0,0-1-7 0,0 1-4 15,0 2-4-15,0-4-3 0,0 1-4 0,0 1-4 0,0-1-4 0,0-1-6 16,0 1-6-16,0-1-9 0,0-1-9 0,0-1-10 0,0 3-10 16,-1-1-7-16,-1-1-4 0,-1 2-5 0,1-1-6 0,1-1-2 0,-4 2-3 15,2-3 0-15</inkml:trace>
  <inkml:trace contextRef="#ctx0" brushRef="#br0" timeOffset="176166.72">10293 7623 84 0,'-5'-3'152'0,"2"-2"3"0,-1 1 4 16,0 1-2-16,-1-2 0 0,1 2-7 0,0-1-3 0,1 1-6 15,0-2-2-15,0 2-8 0,-1 0-6 0,3 0-7 0,-1 0-9 0,-2 0-8 16,2 0-9-16,2 3-9 0,-1-3-8 0,-1 1-6 0,2 2-7 15,-1-2-5-15,-1 2-4 0,2-2-6 0,-2 1-4 0,2 1-5 16,0 0-4-16,0 0-3 0,0 0-6 0,0 0-1 0,0 0-4 0,0 0-2 16,0 0-2-16,0 0-2 0,0 0-3 0,0 0-2 0,0 0-4 0,0 0-2 15,0 0-4-15,0 0-3 0,0 0 0 0,0 0-3 0,0 0-2 16,0 0 0-16,0 0-1 0,2 1 0 0,-2 1-3 0,3 0 2 0,-1-2 0 16,-1 5 2-16,1-5 1 0,2 3 2 0,-1 0 4 0,2 0 1 15,0 0 2-15,0 0 1 0,0 2 3 0,2-2-1 0,-2 1 0 16,3 1-2-16,-1-3-1 0,2 2-3 0,-1 2-4 0,0-2-3 0,0-1-4 15,1 4-6-15,2-4-7 0,-3 1-9 0,3 1-9 0,-3 0-11 16,3-3-12-16,0 2-9 0,-3-1-13 0,2 1-13 0,0 1-15 0,-2-2-10 16,1 2-10-16,-1-2-9 0,1 0-11 0,-3 0-12 0,2 0-10 15,-1 0-11-15,0-3-10 0,-2 3-8 0,1-1-6 0,-1 0-4 16</inkml:trace>
  <inkml:trace contextRef="#ctx0" brushRef="#br0" timeOffset="176485.3827">10576 7541 246 0,'-2'-8'227'0,"2"3"-22"0,-1-1-18 0,-1 0-15 0,2 0-7 0,-2 2-2 15,2-1-4-15,-3-1-4 0,3 3-6 0,-1-1-10 0,-1 1-6 16,2 0-9-16,-2-1-5 0,2 1-4 0,-1 2-5 0,-1-2-4 16,2 2-6-16,-1 1-6 0,-1-2-6 0,2 0-6 0,0 2-5 0,0 0-6 15,0 0-7-15,0 0-6 0,0 0-5 0,0 0-6 0,0 0-5 16,0 0-7-16,0 0-5 0,0 0-4 0,0 0-5 0,0 0 0 0,0 0-4 15,0 0-2-15,0 0-2 0,0 0-2 0,0 0-3 0,0 0-3 16,0 0-2-16,0 0-2 0,0 0-3 0,0 0-2 0,0 0-1 0,0 0-3 16,0 0-2-16,0 0-2 0,0 4 0 0,0-3 0 0,0 1 0 15,0 0 2-15,0 1 1 0,-2 1 1 0,2 2 2 0,-1-2 1 16,-1 2 2-16,2 0 0 0,-3 2 5 0,2-1 1 0,-1 2 1 0,-1-1 3 16,1 2 0-16,-1 1 0 0,0 2-5 0,0-4-7 0,-2 5-11 15,0-1-17-15,-2 1-26 0,0 1-29 0,1 0-38 0,-1 1-41 16,-2-1-70-16,1 2-86 0,0 0-93 0,0 0-99 0,-1 0-49 0,3-1-29 15</inkml:trace>
  <inkml:trace contextRef="#ctx0" brushRef="#br0" timeOffset="185599.9833">12524 7011 401 0,'0'0'433'0,"0"0"-78"0,0 2-101 0,0-2-67 15,0 0-50-15,-4 2-30 0,4-2-22 0,0 0-10 0,0 0-9 0,0 0-6 16,0 0-9-16,0 0-7 0,0 0-7 0,0 0-6 0,0 1-8 15,0-1-4-15,4 0-2 0,-4 0-1 0,0 0 2 0,0 0 1 16,0 0 4-16,0 0 1 0,0 0 3 0,0 0 5 0,0 0 3 0,0 0 2 16,0 0 2-16,0 0 3 0,0 0 1 0,0 0 2 0,0 0 0 15,0 0-1-15,0 0-2 0,0 0-1 0,0 0-2 0,0 0-3 16,0 0-3-16,0 0-4 0,0 0-4 0,2 0-4 0,0 0-3 0,-1 0-5 16,2 0-7-16,-1-1-5 0,0-1-7 0,-1 2-6 0,2-2-3 15,-1 2-4-15,1 0-4 0,1-2-1 0,1 2 0 0,-1-1-1 0,0-1 0 16,0 2-1-16,1-2-1 0,-1 1 0 0,1 1 1 0,1 0 2 15,-1 0 0-15,0 0 2 0,0 0-1 0,-1 0 1 0,0 0-2 0,1 1-1 16,0 1-2-16,-2 0-1 0,2-1 0 0,-1 1 1 0,0 0 1 16,-2 1 2-16,1 1 3 0,1 0 3 0,-2 0 2 0,1 0 4 0,-3-1 3 15,2 2 2-15,-2 0 4 0,0 1 2 0,0 0 3 0,-2 0 1 16,1-1 2-16,-1 2-1 0,-2-1 1 0,1 1-1 0,-1 0 1 0,0 1 0 16,-1-3 1-16,0 2 0 0,-2 1-2 0,0-2 2 0,1 2-1 15,-1-2 2-15,2 1-1 0,-2-1 1 0,0-1-1 0,3 2 1 0,-5-1 0 16,3-2 0-16,0 1 2 0,1 0 0 0,0-1 2 0,2-1 0 15,-2 2 0-15,2-2 1 0,0 0-1 0,-3-2 0 0,5 2 1 16,-1-1 2-16,0-1-1 0,2-1 2 0,0 0 0 0,0 0-3 0,0 0-3 16,0 0-6-16,0 0-5 0,0 0-6 0,0 0-5 0,2 0-6 15,0 0-6-15,-1-1-3 0,5-1-5 0,-3 2-3 0,0-1-2 0,1-1-3 16,0 2 0-16,1-3-2 0,0 2 1 0,1-1 2 0,0 1 3 16,3-1 3-16,-3 1 5 0,1-1 4 0,1 2 4 0,-1 0 2 15,-1-3 1-15,3 3 1 0,-2 0 0 0,-1 0 1 0,-1 0 0 0,2 0 2 16,0 0-1-16,0 0 0 0,-3 3 1 0,1-3-1 0,0 0 1 15,0 3-2-15,-1-1 0 0,-1-1 0 0,1 2 2 0,-1-1 1 16,-2-1 4-16,1 2 4 0,0-1 2 0,-1 1 7 0,-1 0 5 0,0-2 8 16,-1 1 10-16,-1 1 8 0,0 0 7 0,-1-2 9 0,0 2 7 15,0-1 7-15,-2-1 3 0,-1 1 3 0,1 0 1 0,-3 0-1 0,2-1-2 16,-2 3-4-16,0-3-4 0,0 1-6 0,0-1-8 0,-3 3-7 0,2-4-4 16,-1 3-6-16,1-2-6 0,3-1-9 0,-4 1-13 0,2 1-14 15,0-2-16-15,0 0-22 0,3 0-23 0,-1 0-39 0,-1 0-49 16,3 0-69-16,1 0-80 0,0 0-82 0,3 0-80 0,0 0-46 15,0 0-26-15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11:29.518"/>
    </inkml:context>
    <inkml:brush xml:id="br0">
      <inkml:brushProperty name="width" value="0.05292" units="cm"/>
      <inkml:brushProperty name="height" value="0.05292" units="cm"/>
      <inkml:brushProperty name="color" value="#FF0000"/>
    </inkml:brush>
  </inkml:definitions>
  <inkml:trace contextRef="#ctx0" brushRef="#br0">23913 4641 85 0,'0'0'213'0,"0"0"-3"0,0 0-4 0,0 0-9 16,-2 0-12-16,2 0-12 0,-1 0-15 0,1 0-16 0,0 0-18 0,0 0-17 15,0 0-17-15,-2 0-16 0,2 0-16 0,0 0-13 0,0 0-12 16,0 0-12-16,0 0-9 0,0 0-10 0,0 0-8 0,0 0-6 0,-1 1-5 15,1-1-4-15,0 0-4 0,0 0-2 0,-3 1-2 0,1 1-1 16,2-2 1-16,0 0 1 0,0 2 1 0,-1-1 1 0,-1-1 4 0,2 2 0 16,0-1 3-16,-1-1 2 0,1 2 5 0,-2-2 2 0,0 1 2 15,2 1 3-15,-1-2 2 0,1 1 2 0,-4 1 2 0,4-1 0 16,-1 0 1-16,-1 3 4 0,2-3 3 0,-1 1 6 0,-3 1 5 16,3 1 3-16,-2-1 3 0,-2 3 4 0,1-2 1 0,-1 4 4 0,-2 1 3 15,1-1 2-15,-3 2 0 0,-1 2 3 0,0 2 1 0,-2 0 0 16,-1 3-4-16,-1-2-3 0,1 1-3 0,0 4-5 0,0-1-4 0,0 1-4 15,-3 0-3-15,3 1-2 0,-1 1-4 0,1 1 0 0,0-1-1 16,1 3 0-16,3-2-2 0,0 1-4 0,0 1-8 0,3 0-8 16,1 1-10-16,4 1-13 0,-1-1-12 0,4 1-19 0,-1-1-24 0,6 1-30 15,2 0-34-15,2 0-33 0,2 0-32 0,2-1-47 0,3-1-53 0,2-1-62 16,4-1-67-16</inkml:trace>
  <inkml:trace contextRef="#ctx0" brushRef="#br0" timeOffset="617.5759">24213 4932 63 0,'0'-4'459'0,"-1"1"-74"0,1-2-59 15,-2 1-55-15,-1 1-40 0,3 1-31 0,0-1-22 0,0 1-12 0,0-1-14 16,0 1-13-16,-1 1-14 0,1 1-16 0,0 0-12 0,0 0-14 15,0 0-9-15,0 0-8 0,0 0-10 0,0 0-9 0,0 0-6 16,0 0-8-16,0 0-3 0,0 0-6 0,0 0-1 0,0 0-3 0,0 0 0 16,0 0 0-16,0 0-1 0,0 0 0 0,0 0 0 0,0 0 0 15,0 0 1-15,0 0-1 0,0 0 1 0,0 0-2 0,0 0-2 0,0 0 0 16,0 0-2-16,0 0-4 0,0 0-2 0,0 0-5 0,0 1-4 16,0 1-4-16,0 1-5 0,0-1-4 0,0-1-7 0,0 1-3 0,0 0-4 15,0 1-3-15,0 1 0 0,0-1-2 0,0 2 0 0,-2 0 2 16,2 2 2-16,0 1 3 0,0 0 3 0,0 2 5 0,-1 0 5 0,1 2 4 15,0 0 5-15,-4 3 7 0,4-2 0 0,-1 2-2 0,-1-2-4 16,2 2-7-16,-1 2-9 0,1-2-13 0,-2 0-15 0,0 1-18 0,2 0-23 16,-1-1-26-16,-1-1-33 0,1 1-39 0,1 0-47 0,-2-1-49 15,0 1-78-15,2-2-90 0,0-3-53 0,2 3-35 0</inkml:trace>
  <inkml:trace contextRef="#ctx0" brushRef="#br0" timeOffset="905.8527">24455 5271 158 0,'0'0'580'0,"0"0"-10"0,0 0-18 0,0 0-102 0,0 0-144 16,0 0-90-16,0 0-63 0,0 0-37 0,0 0-25 0,0 0-18 15,0 0-13-15,0 0-15 0,0 0-16 0,0 0-15 0,0 3-16 0,0-3-13 16,0 2-12-16,0 0-8 0,0-1-5 0,0 3-3 0,0-1-1 16,0-1 0-16,0 3 0 0,0 0 3 0,0 0 1 0,-1 0 4 15,1 2 6-15,-3 0 6 0,1 0 7 0,1 0 3 0,-1 3 0 0,0-2-6 16,-1 1-10-16,0 1-15 0,0-1-17 0,0 1-26 0,-2-1-31 0,0 1-31 16,1 0-31-16,-1 0-42 0,2 0-46 0,-2-1-74 0,2-1-89 15,-1 0-55-15</inkml:trace>
  <inkml:trace contextRef="#ctx0" brushRef="#br0" timeOffset="1516.8155">24928 4996 217 0,'0'-1'499'16,"0"-3"-62"-16,0 4-93 0,0-3-73 0,0 1-62 0,2 0-44 0,-2 1-36 15,1-1-28-15,3-1-23 0,-3 1-19 0,5 1-14 0,-3 0-12 16,4-2-13-16,-2 1-12 0,1 1-12 0,1-2-10 0,1 1-8 15,-1 0-8-15,1 1-7 0,3 0-2 0,-3 1 1 0,-2 0 2 0,2 0 2 16,0 1 0-16,-2 0 2 0,2 3 0 0,-3-1 2 0,0 0-1 16,1 2 0-16,-3 0-1 0,0 0 0 0,-1 2-1 0,-1 0 4 0,1 1 1 15,-2 1 0-15,0 0 3 0,-2 1 3 0,-1 3 3 0,0-1 2 16,-2 2 3-16,-2-1 0 0,0 0 3 0,-1 1 1 0,2-1 3 0,-3 0 5 16,-1 1 4-16,0-1 4 0,0 0 5 0,2 0 4 0,-1-1 3 15,1-2 3-15,-1-1 4 0,1 1 3 0,2-3 5 0,-1 1 4 16,2-2 4-16,1-1 5 0,-1 2 5 0,2-4 3 0,2 0 1 0,-3-1 0 15,3 0 0-15,-1 1 1 0,2-3-1 0,-1 2-1 0,1-2-1 16,0 0-3-16,0 0-4 0,0 0-4 0,0 0-7 0,1 0-7 0,2 0-9 16,1 0-11-16,-1 0-15 0,2 0-15 0,1-2-23 0,3 2-27 15,3-2-36-15,0 1-42 0,1-1-49 0,1 0-53 0,3-1-78 16,2 1-90-16,0-1-60 0,0-2-39 0</inkml:trace>
  <inkml:trace contextRef="#ctx0" brushRef="#br0" timeOffset="1732.7074">25372 5296 525 0,'-2'2'523'0,"2"0"-38"0,-1-2-103 15,-1 3-133-15,2-2-84 0,0 0-59 0,0 1-36 0,0-1-26 16,0 1-15-16,0 1-9 0,0-1-7 0,0 0-9 0,0 1-7 15,0 0-7-15,-1 0-5 0,1 2-2 0,0 0-1 0,-2 2 1 0,-1 0-1 16,3 1-2-16,-1 0-8 0,1 1-10 0,-2 1-22 0,-1 0-25 16,1 2-39-16,1-1-43 0,-3 0-77 0,3 1-97 0,-1 0-75 15,-1 2-65-15</inkml:trace>
  <inkml:trace contextRef="#ctx0" brushRef="#br0" timeOffset="2316.8569">25752 4945 83 0,'-4'-3'576'0,"3"1"9"0,-1 0-59 0,1-1-94 0,1 0-99 16,0 1-103-16,0 0-59 0,0-1-37 0,0 3-23 0,1-4-16 15,1 3-14-15,-1 1-13 0,3-2-15 0,-3 0-16 0,5 2-14 0,-3 0-14 16,2-3-10-16,0 3-8 0,2 0-7 0,-3-2-7 0,5 2-4 15,-2 0-4-15,1 2-3 0,-2-2-3 0,3 0-1 0,-2 3-1 0,-1 1 1 16,2-3 0-16,0 3-1 0,-2 1-1 0,-1-2 1 0,0 2 1 16,0-1 0-16,0 2 4 0,-1 0 1 0,-1-1 1 0,0 1 3 15,1 0 1-15,-3-1 1 0,1 2 1 0,-1-2 3 0,-1 2 2 0,0-2 3 16,0 2 3-16,0-1 1 0,0-1 1 0,0 2 0 0,0-1 3 16,-1-1 2-16,1 2 3 0,0-1 0 0,0-2 2 0,0 2-1 15,0 1 1-15,0-2-2 0,1 2 1 0,1-3-2 0,0 2 2 0,1-1-1 16,0 3 1-16,0-2-1 0,5 2-1 0,-3-2-2 0,-1 1-1 0,3-1-1 15,-1 1-2-15,3 0 1 0,-2-1 1 0,-1 2 0 0,2-3 0 16,0 3 0-16,-2-1-1 0,1 1 0 0,-1-2 0 0,0 1 0 16,-1-1-2-16,0 1 2 0,-2 0 1 0,0-1 0 0,0 0 0 15,1 0 1-15,-3 0 1 0,-1 0 1 0,0-2 0 0,0 0 3 0,0 3 0 16,-1-4 3-16,-4 2 2 0,1-2 3 0,1 2 1 0,-3-1 3 16,-2-1 2-16,0 1 3 0,-1-1 0 0,-4-1-3 0,4 2-5 0,-4-1-14 15,-3 0-16-15,3-1-25 0,-1-1-31 0,2 1-44 0,-2-1-50 16,2 0-62-16,1-1-69 0,-1 0-71 0,4-1-73 0,0 0-38 15</inkml:trace>
  <inkml:trace contextRef="#ctx0" brushRef="#br0" timeOffset="2509.995">26344 5248 162 0,'2'2'580'0,"-1"-1"1"0,1 2-3 0,0-1-111 0,-2-1-167 15,0 1-108-15,0 0-77 0,0 0-48 0,0 0-34 0,0 1-17 16,0 0-13-16,0 0-10 0,0-1-8 0,-2 3-5 0,0 0-3 16,2 0 1-16,-1 2 0 0,1 0-2 0,-2 3-7 0,1-2-9 0,-3 4-13 15,3 2-19-15,-1-2-25 0,-2 2-32 0,2 1-40 0,1 1-47 16,-3-1-54-16,3 0-82 0,-1 2-97 0,2-3-56 0,-1 1-36 0</inkml:trace>
  <inkml:trace contextRef="#ctx0" brushRef="#br0" timeOffset="3099.7659">26739 4848 195 0,'-1'-2'426'15,"1"2"-83"-15,0 0-81 0,0 0-81 0,0 0-54 0,-2 0-40 16,1 2-28-16,1 0-18 0,-4-2-13 0,4 0-11 0,-1 3-10 0,1-1-11 15,-3 0-5-15,1 1-4 0,2 0-3 0,-1 0 0 0,-1 1 2 16,1 1 1-16,-3 1 4 0,3-1 2 0,-2 3 5 0,-1-1 6 0,3 3 2 16,-4-1 6-16,2 1 1 0,-3-2 3 0,3 2 0 0,-2-1-2 15,-2 2 0-15,2-1-2 0,2 0-1 0,-3-2 1 0,3 3-2 16,-2-3-1-16,2 0 0 0,-2 0-1 0,4 1-2 0,-4-3 1 0,2 1 0 16,1-1-2-16,-1 1 2 0,2-3 0 0,1 1 1 0,-2-1 0 15,2 0 1-15,0 1-1 0,2-2-1 0,-2 1 2 0,1-1 2 0,4 0-2 16,-1 0-3-16,1-1-3 0,2 1-8 0,1-1-6 0,1 2-12 15,1-1-12-15,2 0-15 0,1 0-17 0,1-1-17 0,2 1-19 0,-2-1-20 16,3 1-21-16,1-3-21 0,-1 2-22 0,0-2-18 0,-1 0-14 16,2 0-9-16,-2 0-4 0</inkml:trace>
  <inkml:trace contextRef="#ctx0" brushRef="#br0" timeOffset="3332.9537">26919 5028 37 0,'-4'-8'309'0,"-4"1"-24"0,3 1-30 0,1-1-21 16,-1 2-18-16,1-2-11 0,1 3-8 0,0 1-9 0,1-2-8 0,-2 3-9 15,4-1-9-15,-1 3-12 0,1-2-10 0,0 2-12 0,0 0-10 16,0 0-13-16,0 0-14 0,0 0-13 0,0 2-14 0,1-2-15 16,-1 0-13-16,2 3-12 0,0-2-12 0,-2 0-8 0,2 2-11 0,0 1-7 15,-2-1-4-15,0 2-3 0,0 0-4 0,0 3-1 0,0 0 0 16,0 0 2-16,-2 1 0 0,0 2 3 0,2 0 4 0,-2 1 3 0,0 3 4 16,1-1 3-16,-1 1 4 0,0 2 1 0,1-3 2 0,-2 3-4 15,-1 1-6-15,3-1-8 0,-1 1-11 0,0-1-14 0,-1 1-14 0,2 0-23 16,-1 2-27-16,0-1-39 0,2-2-45 0,-2 0-50 0,2 0-54 15,-2 0-81-15,1-2-94 0,1 0-53 0,0-2-29 0</inkml:trace>
  <inkml:trace contextRef="#ctx0" brushRef="#br0" timeOffset="3504.0551">27126 5378 158 0,'0'0'566'0,"0"0"-3"0,0 4-68 0,0-3-101 16,0 1-109-16,0 1-118 0,0-1-76 0,0 0-54 0,-1 1-28 16,1 2-16-16,-3-1-13 0,3 2-13 0,-1 2-17 0,1-1-21 15,-2 2-33-15,0 2-40 0,-1 1-49 0,0-1-54 0,0 3-81 0,-4 0-99 16,-2-1-53-16,1 3-34 0</inkml:trace>
  <inkml:trace contextRef="#ctx0" brushRef="#br0" timeOffset="7682.2921">18125 3800 110 0,'0'0'196'0,"0"0"-45"0,0 0-28 0,0 0-23 15,0 0-13-15,0 0-8 0,0 0-6 0,0 0-5 0,0 0-1 0,0 0-4 16,0 0-3-16,2 0-3 0,-2 0-4 0,0-2-3 0,1 0 0 15,-1 2 0-15,0-1 3 0,0-2 3 0,0 2 4 0,0-2 5 0,0 0 2 16,0 2-2-16,0-2-2 0,0 0-1 0,0 0-1 0,0-1-1 0,-1 1-2 16,1 1-7-16,-2-2-2 0,0 1-4 0,2-2-5 0,-1 1-4 15,-1 1-6-15,-1-2-7 0,1 2-5 0,1-1-3 0,-3 1-5 0,0-2-4 16,3 1-8-16,-3 1-5 0,1-1-5 0,0-2 0 0,0 4-6 16,-1-3-6-16,0 2-5 0,0-1-6 0,-1 1-5 0,0 3-6 0,0-4-5 15,0 4-3-15,0 0-1 0,0 0-3 0,-2 0 2 0,0 4 1 16,3-4-1-16,-4 3-2 0,-2 1 1 0,4 2 1 0,0-2 3 0,-2 4 3 15,-3-1 5-15,4 0 5 0,-1 2 4 0,2 0 4 0,-2 1 7 16,0 1 2-16,0-1 4 0,3 1 2 0,-1-1 4 0,0 1 2 0,1-1 6 16,1 1 3-16,0 1 0 0,1-2 2 0,1 0 2 0,1-1-2 0,-1-1 1 15,2 1 0-15,0-1 1 0,2-2 3 0,-1 1 0 0,1-2 1 16,0 1-1-16,1-2 1 0,0-1-4 0,0 0-2 0,2-2-2 0,3 2 1 16,-4-3 0-16,5 0 2 0,-1-3 0 0,1 2 0 0,0-2 0 15,1 0-2-15,2-4 0 0,0 1 0 0,-3-2 1 0,4-1 1 0,-1 0 2 16,2 0 2-16,-2-4 2 0,1 1 1 0,-3-3 1 0,1 0 1 15,2 0 0-15,-2-3 1 0,-1 0 1 0,0 0 2 0,-2-2-1 0,1 1 1 16,-1-2 1-16,-1 0-1 0,0 3 6 0,-1-1 7 0,-1-1 4 16,-2 2 3-16,3 0 0 0,-3 3 5 0,-1-2-2 0,-1 4-2 0,3 1 2 15,-4 0 3-15,0 1 4 0,0 2 2 0,0 0 0 0,0 1-1 0,0 3-5 16,0-2-10-16,-4 2-6 0,4 2-8 0,-1 0-7 0,1 0-9 16,-2 1-7-16,2 1-6 0,0 1-9 0,0 0-14 0,0 0-11 0,0 0-12 15,0 0-4-15,0 0-2 0,0 1-1 0,-2 1 0 0,2 1 4 16,-4 0 4-16,3 0 4 0,-1 2 4 0,0 2 8 0,-1-3 5 0,0 4 7 15,0 0 10-15,0 1 10 0,-1-1 12 0,1 2 6 0,1 3 4 0,-2-1 3 16,1 0 2-16,-2 1 1 0,4 1 0 0,-1-1 0 0,0 2 0 0,-1 0-1 16,3 2-1-16,-2-2-1 0,2 0 0 0,0 2-2 0,0 0-1 15,0-2-3-15,0 0-3 0,0 0 0 0,2 2 0 0,0-4-2 0,-1 2 1 16,3-1-2-16,-3-2 0 0,4 0-4 0,-2 0-3 0,1 0-9 16,1-2-8-16,0 0-10 0,0 0-12 0,0-3-15 0,1 1-16 0,0-1-20 15,2 1-22-15,0-2-23 0,0-2-20 0,1-1-24 0,-1 0-22 16,2 1-58-16</inkml:trace>
  <inkml:trace contextRef="#ctx0" brushRef="#br0" timeOffset="7881.7232">18447 3747 249 0,'-1'0'394'0,"1"-2"-96"0,0 2-84 0,0-2-79 0,0 1-55 16,1-2-44-16,1 2-34 0,1-1-29 0,0 1-19 0,0-2-13 0,2 1-15 15,2-1-17-15,2 1-15 0,-1-2-13 0,0 3-11 0,3-2-8 16,-3-1-7-16,3 0-7 0,0 0-5 0,-2 0-4 0</inkml:trace>
  <inkml:trace contextRef="#ctx0" brushRef="#br0" timeOffset="8082.8123">18447 3822 51 0,'2'3'131'0,"1"-3"2"16,0 1-1-16,2 1 2 0,1-2-3 0,-1 0-4 0,4 0-2 15,-1-2-2-15,1 1-3 0,1-1-7 0,0 1-11 0,1-3-16 16,1 2-19-16,-2-1-24 0,6 0-25 0,-5-2-28 0,0 2-30 0,3-1-32 15,2-1-34-15,-2 0-36 0,2 0-34 0,1-2-35 0,0 2-65 0,1-3-86 16</inkml:trace>
  <inkml:trace contextRef="#ctx0" brushRef="#br0" timeOffset="8383.1695">18944 3475 175 0,'-2'0'539'0,"0"-2"-62"15,1 0-96-15,-1 2-86 0,2 0-81 0,-1 0-48 0,1 0-30 16,0 0-20-16,0 0-17 0,0 0-14 0,0 0-13 0,0 0-16 0,0 0-16 16,0 0-14-16,0 0-16 0,0 0-12 0,0 2-10 0,-2 0-7 15,2 1-5-15,0-1-1 0,-2 1 1 0,2-1 1 0,0 4 4 0,0-2 2 16,0 1 2-16,-1 0 4 0,-1 3 3 0,2-1 6 0,0 1 4 15,-1 2 5-15,1 0 3 0,0 2 3 0,0 1 0 0,0-1 2 0,0 1-1 16,0 2 1-16,0 0-2 0,0 2 2 0,0-1 1 0,0 1-6 0,1 1-8 16,-1-1-13-16,2 2-17 0,-1-1-26 0,3 0-32 0,-3 2-49 0,4-3-57 15,-2 0-94-15,2 1-112 0,3 0-70 0,-4-1-51 0,1-1-26 16</inkml:trace>
  <inkml:trace contextRef="#ctx0" brushRef="#br0" timeOffset="9832.265">18501 3693 37 0,'-1'0'83'16,"-1"0"-5"-16,2 3-5 0,-1-3-4 0,1 0-1 0,0 0-4 0,-2 0-4 16,2 0-4-16,-2 0-3 0,2 0 1 0,0 0 1 0,0 0 3 15,0 0 3-15,0 0 4 0,0 0 6 0,0 0 4 0,0 0 2 0,0 0 3 16,0 0 2-16,0 0 1 0,0 0 2 0,0 0-1 0,0 0 1 0,0 0-2 16,0 0-1-16,0 0-2 0,0 0-3 0,0 0-1 0,0 0-5 15,0 0-4-15,0 0-2 0,0 0-2 0,0 0-4 0,0 0-3 16,0 0-3-16,0 0-3 0,0 0-5 0,0 0-4 0,0 0-3 0,0 0-4 15,0 0-5-15,0 0-5 0,0 0-4 0,0 0-4 0,0 0-5 0,0 0-5 16,2 0-4-16,0 0-5 0,-2 0-4 0,1 0-1 0,1 0-1 16,-1 0-1-16,4 0-1 0,-4 0-7 0,1 0-8 0,1 0-3 0,0-3-3 15,2 3 0-15,-2 0-2 0,2-2 0 0,3 0 0 0,-2 0 2 0,0 0-1 16,3 1 0-16,1-2-1 0,-2 0-1 0,2 0 1 0,-1 0 6 16,2-1 5-16,-1 2 5 0,-1-1 4 0,1 0 1 0,-2 0 3 0,1 1 2 15,-1-1 3-15,-2 1 2 0,-1-2 3 0,0 3 3 0,-2-1 1 16,1 1 1-16,0 1 0 0,-3-1-2 0,1 1-6 0,-2 0-7 0,0 0-10 15,0 0-23-15,0 0-28 0,0 0-30 0,0 0-34 0,0 0-33 16,-2 1-32-16,1 2-69 0,-2-2-87 0,3 1-63 0</inkml:trace>
  <inkml:trace contextRef="#ctx0" brushRef="#br0" timeOffset="14872.5001">24053 4553 105 0,'-2'-3'286'0,"0"3"-100"0,1 0-64 0,-3 0-42 0,3 0-24 16,-2 0-13-16,-1 0-7 0,1 0-4 0,2 0-3 0,-3 0-1 0,-2 0-1 15,3 0-1-15,-2 0 0 0,1 0 1 0,-1 3 2 0,-2-3 3 16,1 2 2-16,-2-2 6 0,0 0 1 0,0 0 4 0,-1 2 3 16,1-2 1-16,-2 1 1 0,-2 1-1 0,1-2 1 0,0 2-4 0,-2-1-3 15,0-1-4-15,0 2-5 0,0-2-5 0,-1 1-4 0,1 0-4 16,2 0-2-16,-3 1-3 0,1 0-1 0,0-1-3 0,2 2-1 0,1-3-2 16,0 2-1-16,0-2-3 0,4 3-2 0,-3-3 0 0,2 1-2 15,1 1 1-15,-1-2-1 0,4 1 0 0,-3 0 0 0,5-1 0 16,-3 2 0-16,1 0-1 0,3-2 1 0,-1 0 2 0,1 0 1 0,0 0 4 15,0 0 3-15,0 0 4 0,0 0 2 0,0 0 2 0,0 0 1 0,0 0 1 16,0 0 4-16,0 0 2 0,0 1 1 0,1 1 3 0,-1-2-1 16,2 0 0-16,-1 3-1 0,-1-3-4 0,2 3-2 0,-2-2-2 15,2 2 0-15,-2-2-2 0,0 1-1 0,0 1-3 0,0 1-1 16,0 0-3-16,0-1-2 0,0 2-1 0,0 0-1 0,0 0-2 0,0 1 1 16,0 1 0-16,0 1-1 0,0-1-1 0,0 1-1 0,0 0 2 15,0 1-2-15,0 3 0 0,-2-2 0 0,0 0-5 0,2 2 1 0,-1 2 0 16,-1-1 1-16,2-1 1 0,-1 4 0 0,1-2 1 0,-2 3-1 15,0-1 1-15,1 3 0 0,-3-2 3 0,3 1-1 0,-1 2 2 0,-1 0 2 16,0-3 3-16,-1 4 1 0,0-1 1 0,1-1-1 0,2 1-1 16,-3-1 2-16,1 0-1 0,0 0-1 0,0 0 1 0,-1-1-2 15,1 1-2-15,1-3-1 0,0 2 0 0,0-2-1 0,1 0-1 0,-3 1 0 16,1-1-2-16,3-2 1 0,-1 3-2 0,1-4 0 0,-2 2 0 16,2-1 0-16,0-1-4 0,0 0 2 0,0 2-1 0,0-3 0 15,2 3 0-15,-2-3-1 0,1-1 1 0,-1 1 0 0,2 0 1 0,-1-1 1 16,-1-1 1-16,4 1 1 0,-3-1 2 0,1-1-1 0,0 0 2 15,0 0 0-15,0-2 0 0,-1 1 2 0,1-1 0 0,0 2 1 0,-2-6 0 16,1 4 0-16,-1-1 0 0,2-2-1 0,-1 2 0 0,-1-3-1 16,2 2-1-16,0-3 0 0,-2 2-2 0,0-1 1 0,0 0-1 0,0 0 1 15,0-1-1-15,0 0 1 0,0-1-2 0,0 1 1 0,0 1-1 16,0-3 0-16,0 2 1 0,0-2-1 0,0 0-1 0,0 2 2 16,0-2-1-16,0 0-1 0,0 0 1 0,0 0-2 0,0 0 0 0,0 0 0 15,0 0-2-15,0 0 1 0,0 3 1 0,0-3-1 0,0 0 1 16,0 0 0-16,1 2 2 0,-1-2-1 0,0 2 1 0,2-2 2 0,-2 0 0 15,2 1 2-15,-2-1 1 0,1 0 2 0,2 0 2 0,-1 2 3 16,0-2 1-16,2 2 1 0,1-2 1 0,-1 0 0 0,0 0 1 0,1 0-1 16,1 0-1-16,1 0-2 0,0 0-1 0,-1 0-3 0,4 0-3 15,-1 0-3-15,-1 0-4 0,2 0-5 0,0 0-2 0,0 0-5 16,1 0 0-16,0 0-3 0,-1 0-3 0,1 0-1 0,0 0-1 0,-2-2-1 16,3 0 2-16,-2 2 3 0,0-1-1 0,-2 1 2 0,1-2 3 15,-1 0 1-15,0 2 1 0,0 0 2 0,-2 0 2 0,1-3 0 0,-2 3 2 16,-1 0 2-16,1 0 2 0,-2-2 0 0,3 2 1 0,-3 0 0 15,1 0 1-15,-3-2-1 0,3 2 0 0,-3 0 0 0,1 0 0 16,-1-1-4-16,1 1-1 0,0 0-5 0,-2 0-5 0,0 0-10 0,0 0-8 16,0 0-13-16,0 0-16 0,0 0-19 0,0 0-20 0,0 0-31 15,0 0-38-15,0 0-44 0,0 0-52 0,0 0-78 0,0 0-92 0,-4 0-53 16</inkml:trace>
  <inkml:trace contextRef="#ctx0" brushRef="#br0" timeOffset="15599.6737">23950 4534 137 0,'-4'0'203'16,"3"-3"-50"-16,-1 1-29 0,0 1-17 0,-1-1-12 0,2 1-9 0,-4 1-9 15,2-1-10-15,0-2-8 0,0 3-10 0,0-3-6 0,-1 3-6 16,-1-2-4-16,2 1-6 0,-3-1-5 0,3 0-2 0,-2 1-2 16,-1 0-3-16,1-1 0 0,0 1 0 0,-1 1 2 0,2-2 0 0,-1 1 0 15,-2 1 0-15,2-2-1 0,1 2-2 0,-2-1 0 0,-1-1-2 16,2 2-1-16,1-1 0 0,-1-1-2 0,0 2-4 0,1 0-3 0,-1 0-4 16,0 0-3-16,0 0-3 0,2 0-1 0,-2 0-1 0,2 0-3 15,-1 0-1-15,0 0-3 0,1 0-2 0,0 2-3 0,0-1 1 0,1-1-2 16,1 2 2-16,-3-1 2 0,3 1 2 0,-3 1 3 0,3 0 4 15,-2-1 5-15,2 2 1 0,-3-1 5 0,3 0 4 0,-1 1 3 0,1 2 2 16,-1-1 3-16,0 1 2 0,-1-2 3 0,2 3 2 0,-1 0 2 16,0-1 0-16,1 1 1 0,-3 1-1 0,3 1 0 0,-2 0-1 0,0 1 0 15,1-1 1-15,-1 3-1 0,-2-2-1 0,4 1 2 0,-3-1-1 16,1 4-1-16,2-1-2 0,-3-1-1 0,0 3-2 0,1-1-3 16,1 3-1-16,-1-2 1 0,0-1-1 0,0 3-1 0,1 0-1 15,-1 0 0-15,1 2-1 0,-3-1 0 0,4 0 0 0,-3 0 0 0,2-1 1 16,0 2-2-16,-1 0 2 0,2-2-1 0,-1 3-2 0,0-1 0 15,1-1-2-15,-3 0 2 0,3-1-2 0,-1 2 1 0,1 0-2 16,-3-2 2-16,3 1-1 0,-1-1-1 0,0 0 2 0,2-1-1 0,-2 2 1 16,0-1-1-16,2 0 2 0,-1-1-1 0,1 1-1 0,-4 0 1 15,4-2-1-15,0-1 2 0,0 3 0 0,0-2 0 0,0-1 0 0,0 1-1 16,4-1 1-16,-4 0 1 0,1-1 1 0,-1 1-1 0,2-2 4 0,0 0 0 16,-2-2 0-16,2 2 3 0,0-3 0 0,-1 2 1 0,3-4-2 15,-3 0 3-15,1 1 1 0,-1-1 0 0,3 0 1 0,-3-1 0 16,1-2 0-16,0 2 1 0,1-3 1 0,0 2-1 0,1-3-2 0,-1 2-4 15,2-1-7-15,-2 0-10 0,2-3-14 0,2 3-19 0,-1-3-24 16,3 0-44-16,-1-3-56 0,4 1-91 0,2-1-110 0,-2-2-73 0,4 1-56 16</inkml:trace>
  <inkml:trace contextRef="#ctx0" brushRef="#br0" timeOffset="18898.668">27392 5363 234 0,'-3'0'569'0,"2"0"-24"0,-1 0-39 0,0 0-108 0,1 0-142 0,1 0-86 16,0 0-61-16,0 0-34 0,0 0-26 0,0 0-16 0,0 0-15 0,1-2-19 15,-1 2-21-15,2 0-26 0,0 0-31 0,-1 0-24 0,2 0-25 16,2 0-26-16,0 0-29 0,-1 0-27 0,1-2-29 0,2 2-24 16,-3 0-25-16,4 0-50 0,-2 0-61 0,2 0-38 0</inkml:trace>
  <inkml:trace contextRef="#ctx0" brushRef="#br0" timeOffset="19098.9626">27830 5353 192 0,'0'0'551'0,"0"0"3"0,-2-2-96 0,2 2-145 16,0 0-98-16,0 0-75 0,-1-1-49 0,1 1-36 0,0 0-23 0,0 0-20 15,0 0-26-15,0 0-25 0,1 0-40 0,1 0-44 0,-2 0-44 16,5 0-41-16,-2 0-37 0,3 0-38 0,-1 0-64 0,3 0-80 16,-2 0-43-16</inkml:trace>
  <inkml:trace contextRef="#ctx0" brushRef="#br0" timeOffset="19256.0727">28200 5358 69 0,'0'0'432'0,"0"0"-50"15,0 0-104-15,0 0-129 0,0 0-99 0,0 0-85 0,2-2-63 16,1 2-53-16,0-2-59 0,0 1-64 0,5 1-54 0</inkml:trace>
  <inkml:trace contextRef="#ctx0" brushRef="#br0" timeOffset="19452.5372">28593 5332 463 0,'0'0'450'0,"0"0"-73"0,0 0-95 0,0 0-105 16,0 0-75-16,0 0-58 0,2 2-46 0,0-2-40 0,-2 0-40 15,0 0-43-15,0 0-39 0,3 1-37 0,2 0-40 0,-2-1-39 0,1 0-53 16,3 0-58-16</inkml:trace>
  <inkml:trace contextRef="#ctx0" brushRef="#br0" timeOffset="19631.6596">28834 5341 342 0,'0'0'428'16,"0"0"-87"-16,1 0-72 0,3 0-63 0,-3 0-48 0,1 0-39 16,-1-1-36-16,3 1-31 0,-1-2-40 0,-2 0-44 0,5 2-52 15,-1-1-59-15,2 0-68 0,-1-2-74 0,0 1-73 0,4 1-73 0</inkml:trace>
  <inkml:trace contextRef="#ctx0" brushRef="#br0" timeOffset="25448.773">17515 4749 342 0,'-2'0'356'0,"0"0"-109"0,2 0-72 0,-1 0-50 0,1 0-29 0,0 0-18 15,0 0-6-15,-2 0-4 0,2 0-3 0,-1 0-2 0,-1 0-4 16,2 0-7-16,0 0-5 0,0 0-8 0,0 0-4 0,-2 1-4 0,2-1-3 16,0 0-2-16,0 0-3 0,0 0-3 0,-1 1-1 0,1 1-1 15,0-2-1-15,0 0-1 0,-3 1-2 0,3 1 1 0,0-2-1 16,0 2-1-16,0-1-2 0,0-1-3 0,-1 2-2 0,1 0-1 0,-4 1 0 16,4-1-1-16,-1 1 1 0,-1 1-1 0,1 1 1 0,-3-2 1 15,1 4 0-15,1-2 1 0,-1 1 1 0,-2 2-1 0,1 1-2 16,-1 1 0-16,2 0-3 0,2 2-1 0,-3 0-2 0,1-1 0 0,-2 2 0 15,4 1 0-15,-3-1 0 0,3 2-2 0,-1-2 1 0,2 2-1 16,0-2 0-16,0 1 1 0,0-1 3 0,3 1 3 0,1-1 1 16,-1 0 3-16,2 0 1 0,1-1 2 0,1 0 2 0,2 0 0 0,0-2 0 15,4-1-2-15,1 2-2 0,2-2-3 0,3-2-4 0,1 0-6 16,1-2-3-16,4 0-6 0,2 0-6 0,0-4-6 0,3 2-7 0,2-3-9 16,1 0-9-16,0 0-12 0,2-3-9 0,3 2-9 0,-2-2-9 15,2-1-8-15,0-1-8 0,1 2-10 0,-1-2-9 0,0 0-8 0,1-2-6 16,-2 2-7-16,0-1-5 0,-4 0-2 0,0 2 2 0,-1-1 1 15,-4 0 5-15,1 0 7 0,-3 0 9 0</inkml:trace>
  <inkml:trace contextRef="#ctx0" brushRef="#br0" timeOffset="25683.4005">18566 5017 68 0,'0'-2'131'0,"-2"-3"5"0,-2 2-1 0,1-1-5 16,-1 1-5-16,-1-2-8 0,-1 1-2 0,1 1 0 0,-4-1-4 0,3 1-3 16,-2 0-7-16,0 1-7 0,-1 0-10 0,0-1-9 0,1 0-6 15,-2 0-5-15,3-1-4 0,-1 3-2 0,3 0-4 0,1-2-2 16,-4 3-5-16,5-2-3 0,0 2-4 0,1-1-8 0,0 1-6 0,2 0-7 15,0 0-5-15,0 0-9 0,0 0-6 0,4 0-6 0,-3 0-4 16,2 1-2-16,-1-1-3 0,4 2-2 0,-3-1-1 0,2 1-4 16,0 0 0-16,0 2-2 0,1 0-1 0,2 1 0 0,0-3 1 0,-2 3 3 15,1 0 1-15,2 0 1 0,-3 2 2 0,2-1-1 0,-1 0 0 16,-3-1 0-16,2 2 0 0,-1 0 0 0,0-1 1 0,-2 2-1 0,0-2-2 16,1 1 2-16,-4 0-1 0,0 0 0 0,0-2-3 0,0 2-4 15,-4 1-3-15,1-3-5 0,0 3-8 0,-2-2-12 0,-1 1-16 16,-2 1-20-16,3-3-27 0,-3 2-30 0,3-2-41 0,-1 2-45 0,-1-1-59 15</inkml:trace>
  <inkml:trace contextRef="#ctx0" brushRef="#br0" timeOffset="26082.5787">18846 4713 15 0,'0'-1'520'16,"-2"-1"-27"-16,2 0-71 0,0 2-92 0,0 0-58 0,0 0-45 0,0 0-29 15,0 0-20-15,0 0-15 0,0 0-11 0,0 0-14 0,0 0-15 16,0 0-17-16,0 0-14 0,0 0-16 0,0 0-15 0,0 0-17 16,0 2-18-16,0 0-15 0,0-1-15 0,0 1-10 0,0 0-10 0,0-1-4 15,0 1-2-15,0 1-2 0,0 2 0 0,0-2 0 0,0 2 3 0,0 2 1 16,0-1 2-16,0 1 6 0,2 3 5 0,-2-1 6 0,1-1 6 16,-1 2 6-16,2 3 4 0,-1-1 1 0,-1-2-2 0,4 3-1 0,-3 1-5 15,1-3-9-15,-1 2-10 0,1-1-14 0,1 1-15 0,-1-1-21 16,0 2-21-16,0-2-33 0,1 0-35 0,1-1-36 0,-3 0-33 15,1 1-50-15,-1-4-56 0,3 3-73 0,-1-3-80 0,0 0-43 16</inkml:trace>
  <inkml:trace contextRef="#ctx0" brushRef="#br0" timeOffset="26565.8134">19105 4753 25 0,'-2'-3'250'0,"2"-1"-41"0,-1 4-35 0,-1-3-35 0,2 1-20 16,-1 1-12-16,1 1-4 0,0 0-1 0,0 0 2 0,0 0 0 15,0 0 1-15,0 0-3 0,0 0-3 0,0 0-4 0,0 1-5 0,-2 1-7 16,0-2-7-16,1 0-6 0,-1 3-7 0,1-3-7 0,1 0-4 16,-4 3-5-16,3-2-4 0,-1 0-3 0,1 2-6 0,-4 1-2 0,4-1-6 15,-1 2-6-15,-1-1-4 0,0 1-5 0,-1 2-3 0,1-1-1 16,2 1-1-16,-3 1 0 0,3-1-1 0,-1 1-1 0,0-1 1 16,-1 2-2-16,3 0-1 0,0 1 0 0,0-3 0 0,0 1-4 0,3 0 1 15,-1 0-1-15,0 1-2 0,1-2-2 0,0 1-3 0,0-3-3 16,2 3-4-16,-2-1-3 0,2-3-4 0,1 1-3 0,1-2-5 0,1 0-6 15,-4 1-4-15,6-3-3 0,-4 1 0 0,2-2 3 0,0 0 1 16,1-2 3-16,-1 1 5 0,0-3 2 0,3 1 6 0,-3 0 5 16,0-2 5-16,0-2 8 0,1 2 11 0,-1-2 10 0,0 0 7 0,-1 0 6 15,0-2 3-15,-2 0 2 0,0 1 3 0,-2 0 4 0,-1-2 2 16,-1 0 2-16,-1 1 0 0,-1-2-2 0,-1 2-3 0,-1 0-4 16,-2 0-7-16,0 1-8 0,-1 0-6 0,0-1-6 0,0 2-10 0,-3-1-11 15,0 0-14-15,1 4-18 0,-1-2-22 0,1 0-24 0,-1 3-29 16,0 0-29-16,3 1-38 0,0 1-40 0,-3 1-70 0,4 1-86 0,1-1-53 15,1 2-39-15</inkml:trace>
  <inkml:trace contextRef="#ctx0" brushRef="#br0" timeOffset="26948.6154">19419 4668 82 0,'0'-2'309'0,"0"1"-64"0,0 1-58 0,0 0-36 0,0 0-23 16,0 0-9-16,0 0-4 0,0 0-2 0,0 0-5 0,0 0-4 0,0 0-4 15,0 0-4-15,0 0-3 0,0 0 0 0,0 0-2 0,0 1 0 16,0 1-2-16,0-2 0 0,0 3-3 0,-1-3-1 0,1 3-3 15,0-2-4-15,0-1-3 0,0 1-6 0,0 1-6 0,-2-2-5 0,2 1-9 16,0 1-9-16,0-2-11 0,0 3-10 0,0-1-9 0,0 0-6 16,0-2-9-16,0 3-3 0,0 1-2 0,2-3-2 0,-2 3-2 0,1 1 0 15,1 0 0-15,-1 1 2 0,1 1 3 0,1 1 3 0,-1 1 4 16,1 0 4-16,0 1 4 0,1 1 2 0,-3-1 1 0,3 2 1 16,0-1 1-16,0 2 1 0,-2-1 2 0,1 1 0 0,1 1 1 0,-1-3-4 15,0 1-5-15,0 0-9 0,1-2-11 0,-2 1-16 0,1-1-22 16,-1 1-31-16,0-3-39 0,-1 0-50 0,2-2-57 0,1-1-93 15,0-3-110-15,0 2-68 0,-3-1-45 0,-1-3-21 0</inkml:trace>
  <inkml:trace contextRef="#ctx0" brushRef="#br0" timeOffset="29698.5317">29286 4913 10 0,'0'-4'501'16,"0"-2"-53"-16,0-1-83 0,0 4-77 0,0-4-72 0,0 3-40 16,0 1-20-16,0-1-14 0,0-1-7 0,0 2-6 0,0 1-9 0,0 0-9 15,0-1-10-15,0 1-14 0,0 2-10 0,0 0-13 0,0 0-12 0,0 0-12 16,0 0-11-16,0 0-9 0,0 0-9 0,0 0-8 0,0 0-8 15,-2 2-9-15,2 0-7 0,-2-1-5 0,2 2-5 0,-1 1 0 0,-1-1-2 16,2 3 1-16,-2-1-1 0,2 4 2 0,-4-2-1 0,3 4 3 16,-1-1 3-16,1 1 3 0,-3 2 5 0,3 1 6 0,-2-2 4 0,1 3 3 15,0-1 1-15,1 2 2 0,-3-1 1 0,3 0 1 0,-1 2 1 16,0-2 2-16,-2-1 3 0,3 3 2 0,-1-2 1 0,1-1 0 0,-1 2-1 16,0 0-3-16,2-1-2 0,-1 0-7 0,1-2-4 0,-2 2-9 15,0-2-10-15,2 0-12 0,-1-2-15 0,-1 0-18 0,2 1-19 0,-1-2-25 16,1-1-28-16,-2 0-37 0,2-2-43 0,0 1-61 0,0-1-69 0,0-1-63 15,0-1-59-15</inkml:trace>
  <inkml:trace contextRef="#ctx0" brushRef="#br0" timeOffset="30165.9246">29442 5041 212 0,'-1'-3'521'0,"1"0"-53"16,-2 2-84-16,0-2-85 0,2 1-85 0,-1 2-50 0,1-1-32 15,0 1-18-15,0 0-10 0,0 0-11 0,0 0-7 0,0 0-12 0,0 0-11 16,0 0-15-16,0 0-14 0,0 0-13 0,-2 1-12 0,1-1-7 15,1 2-8-15,-2-1-2 0,-1 1-3 0,2 0 0 0,-2 2-1 0,-1 0 1 16,3 1 1-16,-4-1 0 0,2 2 0 0,-2 1 2 0,0 0 3 0,-2 0 3 16,2 3 3-16,0-2 1 0,0 1 1 0,0 2-1 0,-1-3 0 15,1 4-2-15,2-2-1 0,-2 0-3 0,2 0-4 0,0 1-5 16,1 0-5-16,1 0-8 0,-1-1-5 0,2 0-10 0,0 1-8 0,2-2-10 16,-2 0-8-16,1 0-7 0,3 0-7 0,0-2-5 0,1-1-3 0,2 1-3 15,0 0-1-15,0-2 3 0,1-2 5 0,1-1 10 0,2 0 9 16,-1-1 12-16,2-1 12 0,-1-1 13 0,1-1 14 0,0 0 13 0,-1-1 13 15,0-2 14-15,2 1 12 0,-4-3 12 0,-1 1 12 0,3-1 7 0,-1-3 5 16,-4 2 6-16,3-3 4 0,-2 1 6 0,-2-1 4 0,-1 1 3 16,0-1 2-16,1-1-2 0,-4 0-1 0,2 1-5 0,-3 0-8 0,0-2-6 15,0 3-4-15,-3 0-5 0,2-2-9 0,-3 1-8 0,1 3-13 16,0-2-15-16,0 1-16 0,-1 1-23 0,3 3-22 0,-2-2-26 0,-1 2-27 16,0 2-28-16,1 0-30 0,0 1-31 0,-1 0-32 0,4 2-41 15,-1 2-43-15,-2 0-67 0,-1-1-79 0,1 2-47 0,2 2-27 0</inkml:trace>
  <inkml:trace contextRef="#ctx0" brushRef="#br0" timeOffset="30582.2166">29807 5085 85 0,'0'-2'514'0,"0"1"-17"0,0-2-66 0,0 2-92 15,0 1-68-15,-1-3-57 0,1 3-34 0,0 0-23 0,0 0-18 0,0 0-18 16,0 0-14-16,0 0-15 0,0 0-15 0,0 0-16 0,0 0-16 16,-3 0-15-16,3 0-14 0,-2 3-14 0,0-3-9 0,1 1-7 0,-2 0-4 15,0 2-4-15,1 1-1 0,-1-1-2 0,0 0 0 0,0 2 0 0,-1 1 2 16,0 1 2-16,0 1 3 0,0-1 3 0,-2 3 1 0,-1-1 5 16,2-1 2-16,1 2 3 0,-1-1-1 0,0 0 1 0,1 1-1 0,0 0 0 15,1 0-3-15,2-1-1 0,-3 0-1 0,4 2-4 0,-1-3-1 16,1 0-3-16,1 1-4 0,-1 0-3 0,4-2-4 0,-1 0-3 0,-2 0-3 15,4-2-1-15,-2 2 0 0,3-2-1 0,1-2-1 0,1 0 2 16,-2 1 3-16,3-3 3 0,-1 1 5 0,0-2 3 0,3 0 5 0,-1-2 6 16,-1 1 9-16,4-3 9 0,-4 2 7 0,3-1 9 0,-2-3 7 15,0 2 8-15,0-3 7 0,0 2 6 0,-1-2 4 0,-1-1 4 0,0 0 2 16,-1-1 7-16,0-2 1 0,-3 3 0 0,1-3 0 0,-2 0-3 0,1-1-3 16,-3 2-4-16,2-2-5 0,-3-2-7 0,-3 2-4 0,2 0-5 15,-3 0-5-15,3-1-6 0,-4 1-8 0,-1 1-9 0,1 0-11 0,-3-1-12 16,3 3-15-16,-1-1-18 0,0 3-24 0,1-2-27 0,-4 3-34 0,2 0-37 15,1 1-46-15,-1 0-54 0,2 2-84 0,-2 1-102 0,1 2-60 16,-1 0-39-16,1 0-18 0</inkml:trace>
  <inkml:trace contextRef="#ctx0" brushRef="#br0" timeOffset="31199.7327">30119 4653 397 0,'-2'-5'562'16,"2"0"-59"-16,-1 2-95 0,1 0-80 0,-2-1-76 0,2 1-41 0,0 1-21 16,-1-1-16-16,1 3-13 0,0-4-13 0,0 3-12 0,0 1-15 15,0 0-18-15,0 0-15 0,0 0-15 0,0 0-12 0,1 0-14 0,1-2-11 16,-2 2-10-16,0-1-8 0,1 1-9 0,-1 0-7 0,4 0-6 0,-3 0-4 16,2 0-4-16,2 0-1 0,-2 0-2 0,2 0 0 0,0 0-1 15,-1 0 1-15,4 0 1 0,2 0 0 0,-2 0 2 0,1 0 0 0,0 0 2 16,3 0 1-16,-3 0 1 0,4 0 3 0,-4 0-1 0,1 0 1 15,1 0 0-15,-3 1-1 0,0-1 0 0,0 0 0 0,1 2-1 0,-3-2 2 16,1 0 1-16,-1 1 2 0,0-1 1 0,-3 0 0 0,2 2 0 16,-2 0 0-16,1-2-1 0,-3 0 0 0,2 3-1 0,-3-3-2 0,2 2 0 15,0-2-3-15,-2 0-2 0,1 2-3 0,-1-1-2 0,0 1-3 0,2 1-2 16,-2-1 0-16,1 1-1 0,-1 2 1 0,3 0 0 0,-1 1 2 16,-2 0 2-16,1 3 1 0,-1-2 4 0,2 3 2 0,0 4 2 0,-1-3 4 15,1 2 3-15,-1 1 2 0,-1 2 2 0,2 0 3 0,0 1 2 0,-2 2 0 16,1-1-1-16,1 3 1 0,-2-3 1 0,1 4 0 0,-1-1-1 15,0 0 0-15,0 1 0 0,0 0-1 0,0 0-1 0,0 0-5 0,0 2-3 16,-1-2-5-16,1 2-3 0,-2-1-3 0,1 2-4 0,1-1-2 16,-2-2-3-16,0 2-2 0,2-2-3 0,-1 2-1 0,1-2-2 0,-2 2-1 15,2-4-1-15,0 3 3 0,0-3 2 0,0 0 5 0,0 1 3 16,0-1 2-16,0-3 4 0,0 2 2 0,0-1 1 0,0-2 2 0,2-1 1 16,-2 1 3-16,0-4 3 0,0-1 1 0,0 0 3 0,0-2 0 15,0-1 1-15,-2-1 0 0,1-2 1 0,-3 0-8 0,-2-2-10 0,-2 1-17 16,-1-1-24-16,-3-1-35 0,-5 0-41 0,-1-2-76 0,-3 0-89 0,-6 0-99 15,-5-2-100-15,-1 0-52 0,-6-1-31 0</inkml:trace>
  <inkml:trace contextRef="#ctx0" brushRef="#br0" timeOffset="34978.1652">29544 5075 47 0,'0'0'120'0,"0"0"4"0,0 0 4 0,0 0 4 0,0 0 1 0,0 0-2 15,0 0-1-15,0 0-6 0,0 0-4 0,0 0-8 0,-2-2-8 16,0 0-8-16,2 1-8 0,-1-1-8 0,1 0-10 0,-2 2-9 0,1-3-11 15,1 1-10-15,-2 0-10 0,0 1-8 0,2-1-5 0,-1 0-3 0,-1 1-7 16,1-1-9-16,-3 0-14 0,3 2-20 0,-2-3-39 0,0 1-46 16,0 1-61-16,-1 1-66 0,0-2-74 0,-5 1-78 0,0 1-43 0</inkml:trace>
  <inkml:trace contextRef="#ctx0" brushRef="#br0" timeOffset="83413.9566">21144 8298 411 0,'-5'-4'563'0,"4"1"12"0,-2 1-86 0,3-1-136 0,-2 0-87 16,0 1-65-16,2 1-40 0,0-1-29 0,0 2-18 0,0 0-9 15,0 0-7-15,0 0-6 0,0 0-7 0,0 0-11 0,0 0-12 0,0 0-15 16,0 0-11-16,0 0-11 0,2 0-10 0,-2 0-7 0,0 0-5 15,2 0-7-15,1 0-3 0,-2 0-3 0,1 2-3 0,1-1-3 16,-2-1-2-16,2 2-1 0,-1 1-1 0,0 0-1 0,1-1 1 0,0 1 0 16,0 2 1-16,2-1 1 0,-2 3 0 0,3-2 2 0,-1 5 1 15,3-3 2-15,-1 2 1 0,-3 1 0 0,6 0 1 0,-4 3-1 0,0-1-2 16,1 2 1-16,0 1-1 0,-2-2 1 0,2 3-2 0,-3 0 0 16,1-1 0-16,0 1-2 0,-1 1-2 0,0-2-2 0,-1 0 1 15,-2 2-1-15,1-3-1 0,0-2 2 0,-2 1 2 0,0-1 1 0,-2-3 3 16,0 1 4-16,2-3 7 0,-1-1 10 0,-1 0 13 0,1-3 14 15,1 0 12-15,-2-2 12 0,0 1 6 0,2-2 4 0,-4-2 5 0,3 0 4 16,-1-1 1-16,0-2-2 0,1-3-3 0,-3 2-4 0,3-6-8 16,-1 3-12-16,2-6-17 0,0 2-20 0,3 0-19 0,1-2-18 15,-1-4-15-15,2 3-15 0,4-2-12 0,-1-1-9 0,2-2-12 0,0 0-13 16,3 3-14-16,3-2-15 0,-2 0-12 0,3 3-12 0,-1 0-10 16,3 0-12-16,-1 1-14 0,1 3-18 0,1 1-21 0,-2 1-21 0,0 2-25 15,0 1-24-15,-1 3-51 0,0 0-65 0,0 4-34 0</inkml:trace>
  <inkml:trace contextRef="#ctx0" brushRef="#br0" timeOffset="84196.1037">21692 8322 194 0,'-1'-7'504'0,"-4"3"-59"0,2 0-89 0,0 0-70 15,0-3-66-15,-1 2-40 0,1 0-27 0,0 2-19 0,0-2-14 16,1 2-14-16,-2 0-11 0,2 0-16 0,1 2-20 0,-3-1-14 0,1 1-12 15,0-1-11-15,0 2-10 0,0 2-9 0,-2-1-9 0,-1 2-6 16,-1 2-7-16,-1-1-4 0,2 1-2 0,-2 3-2 0,-3 2 1 0,1-1 2 16,2 3 5-16,-2 1 3 0,0 1 4 0,2-2 3 0,-3 5 3 15,3-2 3-15,0-1 1 0,2 3-2 0,-2-1 0 0,2 0-4 16,-1 0-3-16,3-1-5 0,0-1-6 0,-1 1-5 0,1 0-5 0,3-1-8 16,1-3-6-16,0 1-7 0,0-2-5 0,0-2-3 0,1 0-1 0,1 1 3 15,1-6 5-15,1 4 5 0,1-5 7 0,0 1 2 0,1-3 5 16,1-3 7-16,0 1 8 0,1-3 9 0,1 0 7 0,-1-4 9 0,1 1 5 15,-1-2 7-15,0-3 8 0,-2 0 0 0,3-2-1 0,-4-1 3 16,3 0 5-16,-3 1 8 0,-2-3 11 0,1 1 6 0,0 0 5 16,-3 0 3-16,1 3 3 0,0-1 4 0,-2 1 5 0,0 2 2 15,0-1-4-15,0 5 0 0,0-2-3 0,0 4-7 0,0 1-9 0,0-2-12 16,0 5-16-16,0-1-12 0,0 0-14 0,0 3-7 0,0 0-7 16,0 0-6-16,0 3-6 0,1 2-3 0,-1 0-3 0,2 2 0 0,-1-1-2 15,-1 4 1-15,2 0 2 0,0 1 2 0,-2 3 2 0,1-2 1 16,1 1 1-16,-1 2-5 0,1-2-6 0,0 2-8 0,-1-1-7 0,1-1-10 15,0-1-9-15,0 2-11 0,-2-5-8 0,2 2-10 0,-1 1-8 16,3-5-8-16,-3 2-4 0,1-3 1 0,-1-2 4 0,3 1 3 16,-3-2 2-16,1-2 1 0,1-1-2 0,0-3 2 0,2 0 3 0,-1-1 12 15,0-2 18-15,0-1 17 0,1-3 20 0,0 0 21 0,3-2 21 16,-4 0 9-16,1-2 3 0,2 1 7 0,-2-2 6 0,1-1 14 16,0 1 16-16,-1 1 16 0,-1-1 13 0,1 1 4 0,0 0 1 0,-2 3-2 15,3-1-1-15,-3 3-5 0,1 0-10 0,0 1-2 0,-2 3-1 0,0 0-4 16,-1 1-7-16,-1 1-10 0,2 1-14 0,0 0-8 15,-2 2-8-15,0 0-4 0,0 4-3 0,0-1-5 0,0-1-5 0,0 3-5 16,0 2-5-16,0-2 0 0,0 2-1 0,0 2 3 0,0 1 4 0,0 0 5 16,0 2 8-16,-2 0 1 0,0 0 0 0,2-1-1 0,-1 2-3 15,-1-1 0-15,2-1-3 0,-2 2-1 0,2-2-2 0,0-2 1 16,0-1-1-16,0 1 0 0,0-2 1 0,0 0 2 0,2-4 1 0,-2 2 0 16,2-2-1-16,-1-1-1 0,3 0-1 0,-3-2-5 0,2-2-5 15,3 0-4-15,-1-1-2 0,2-2-2 0,-3 0-1 0,4-2-3 16,1-2-1-16,0-1-2 0,0-2-3 0,0 0 2 0,3-3 2 0,-4 2 4 15,0 0 7-15,1 0 9 0,-3-1 9 0,2 0 9 0,-1 4 5 0,-1-1 5 16,-2 2 4-16,0 0 1 0,-3 2 0 0,1 1-1 0,-1 2-1 16,-1-1-7-16,0 2-9 0,0 1-9 0,0 2-13 0,0 0-6 15,0 0-7-15,0 2-4 0,0 1-5 0,0 2-1 0,0-1-2 0,0 4 1 16,0-1 2-16,0 2 1 0,0 0-2 0,0 2-1 0,2 1-4 16,0 0-1-16,-1 3-6 0,1-2-6 0,1 0-9 0,0 0-12 0,3 0-14 15,1 0-14-15,-3-1-17 0,5 0-14 0,0-3-14 0,-1 2-12 16,1-4-7-16,2 0-3 0,0-2 2 0,1 0-2 0,2-3-5 0,-2 3-2 15,4-5 0-15,0 0 5 0</inkml:trace>
  <inkml:trace contextRef="#ctx0" brushRef="#br0" timeOffset="84863.1289">22287 8349 120 0,'0'-11'126'16,"0"0"-1"-16,-2-1-1 0,1 4-4 0,-3-1-5 0,0 1-7 16,-1 1-5-16,-3 2-5 0,2 1-9 0,-2-1-11 0,0 2-11 15,-3 2-11-15,1-1-5 0,-1 2-4 0,-3 2-5 0,4-1-7 16,-2 2-6-16,1 2-4 0,0-1-3 0,-2 1-2 0,4 1-2 0,-3 1 0 15,2 0-2-15,2 1-3 0,0 1-4 0,0 1-4 0,2-2-1 16,1 3-3-16,0-4-4 0,2 2-1 0,1 0-4 0,1-1 0 16,1 0-2-16,1-1-3 0,1-1-1 0,-1-1 3 0,3 0 4 0,0 0 9 15,1-2 5-15,0-2 5 0,3 1 4 0,0-2 3 0,-2-2 6 16,1 1 5-16,3-2 6 0,-2-2 7 0,0 2 8 0,1-2 7 0,-1 0 8 16,1 0 4-16,-1-2 7 0,-1 0 3 0,-1 0 2 0,1 2 3 0,-2 0 1 15,0-1-2-15,0 1-3 0,0 2-5 0,-2 0-9 0,-1 2-9 16,0-1-13-16,-1 2-12 0,-1 0-9 0,2 2-9 0,0 1-10 15,-1-1-8-15,1 5-7 0,-1 0-7 0,3 2-5 0,-3 3-1 16,3 2-1-16,0 2 3 0,-1 1 2 0,0 6 4 0,0 1 5 0,1 1 5 16,-3 1 2-16,-1 6 0 0,0-1-2 0,0 3-3 0,-1 2 2 0,-3 0 3 15,0 3 1-15,-1 0-1 0,-3-1-5 0,2 3-6 0,-2 0-4 16,0-1-4-16,-5 0-4 0,0 1-1 0,0-4 0 0,-2 0 0 16,0-2 2-16,-2-5 4 0,0-2 4 0,1 1 7 0,-1-6 9 0,-1-3 12 15,1-4 11-15,3-2 12 0,-3-5 10 0,2-1 10 0,-2-6 6 16,1-2 5-16,3-1 2 0,-4-7 2 0,4-2-1 0,1-2-3 15,-1-3-9-15,0-3-11 0,1-3-15 0,2-2-14 0,1-2-9 0,0-1-8 16,2-1-6-16,2 0-2 0,1-2-2 0,0 0-2 0,4 0 0 0,0 0-2 16,0 2 2-16,4 1 2 0,-3-1-1 0,4 3 0 0,0 0 0 15,2 0-1-15,1 1-3 0,0 2-4 0,0 2-5 0,5-3-7 16,0 5-9-16,1-2-8 0,0 2-6 0,3 0-6 0,1 1-5 0,1-1-8 16,3 2-2-16,-3-2-3 0,5 4 0 0,-2-2 0 0,3 2-2 15,-3-2-3-15,5 1 2 0,-2-1 2 0,0 2 6 0,2-1 5 0,-2 0 9 16,0-1 7-16,-2-1 9 0,1 0 10 0,-2 2 11 0,-1 0 8 0,-1-3 14 15,0 2 14-15,-3 0 17 0,0 1 16 0,-4 1 14 16,0 0 15-16,-3 1 10 0,0-1 11 0,-4 3 5 0,2 1 5 0,-3-2 1 16,-4 2 0-16,2 2-2 0,-3 0 0 0,0 0-5 0,0 2-8 15,-3-2-10-15,2 2-10 0,-3 3-11 0,1-4-12 0,-3 4-12 0,1-1-11 16,1 1-8-16,-3 0-9 0,1 2-6 0,-3 0-4 0,1 0-3 16,-2 2-2-16,-2 3-3 0,2 0-3 0,0 0 0 0,-2 2-1 15,1 2-1-15,-1-1 1 0,2 4-1 0,0-1-1 0,0 2 2 0,1 0 1 16,3 1-2-16,1 3-1 0,0-4 0 0,4 3-3 0,1-1-5 15,1 2-3-15,4-3-5 0,1 1-6 0,4 0-8 0,-1-1-8 0,4 0-8 16,3-2-9-16,1 0-13 0,2-1-16 0,1-2-19 0,5 0-23 16,-2-4-23-16,2 2-26 0,2-4-25 0,0 2-25 0,0-3-15 0,0-2-14 15,-3 0-9-15,1 0-9 0</inkml:trace>
  <inkml:trace contextRef="#ctx0" brushRef="#br0" timeOffset="85378.3905">23354 7896 277 0,'-2'-5'582'0,"-1"-1"6"0,-2 0-86 0,2 0-134 16,-2 3-87-16,0-4-62 0,-1 2-41 0,0 3-27 0,0-4-17 16,1 4-14-16,-2-2-12 0,1 3-14 0,0-1-15 0,0 2-16 15,-1 2-13-15,-4 1-9 0,3 0-11 0,0 4-9 0,-1 0-8 0,-4 3-8 16,0 4-3-16,0 1-6 0,0 2 1 0,-1 4 1 0,-1 2 3 15,4 0 2-15,-3 6 4 0,3 2 1 0,0 1 0 0,1 3-4 0,4 1-3 16,-1 2-4-16,2-1-7 0,3 4-9 0,2-3-12 0,2 3-14 16,3-3-19-16,4 1-21 0,0-3-26 0,7 1-24 0,0 0-31 15,4-5-34-15,2 1-50 0,2-2-56 0,5-2-87 0,1-4-101 0,1 1-55 16,4-5-31-16</inkml:trace>
  <inkml:trace contextRef="#ctx0" brushRef="#br0" timeOffset="86145.528">23818 8113 76 0,'2'-3'162'0,"-1"1"0"0,-1 1 1 0,2-2 4 0,-2 2-3 16,0 0-3-16,-2-1-3 0,2 0-1 0,-1 2-3 0,-1-1-1 16,1 1-9-16,-1-2-10 0,-1 2-12 0,0-2-8 0,0-1-12 0,-2 3-12 15,0 0-12-15,2-2-15 0,-2 2-10 0,-2-2-10 0,0 2-7 16,1 0-6-16,-1 2-4 0,-3-2-6 0,2 2-5 0,0 3-7 0,-2-3-4 15,-1 3 1-15,1-1-1 0,-2 2 3 0,4 0 1 0,-2 2-1 16,1-1-1-16,0 1 0 0,2 2-3 0,1-1-2 0,-1 1-3 16,4-1-3-16,-1 0-6 0,2 2-2 0,1-2-5 0,1 2-6 0,1 1-5 15,3-3-7-15,1 3-4 0,0-1-5 0,3-2-3 0,0 0-2 16,5 0-2-16,-2 0 0 0,0-1 2 0,5 0 1 0,-3-1 3 16,2-1 3-16,0-1 4 0,-1 2 3 0,-2-3 4 0,2 1 4 0,-2-1 5 15,-3-1 4-15,0 2 4 0,-1-2 5 0,-3-1 4 0,2 1 4 16,-4 1 2-16,1-1 2 0,-1-1 4 0,-3 1 4 0,0-2 5 15,0 2 4-15,0 0 7 0,-3-1 7 0,-1 3 6 0,1-3 3 0,-4 1 2 16,2-1 0-16,-3 2 0 0,-1 0-1 0,0-1-1 0,-3 2 0 16,0-2-3-16,-1 1-3 0,-1-1-6 0,3 2-11 0,0-2-15 0,-3 0-16 15,1-1-23-15,1 1-26 0,0-1-28 0,1 1-29 0,0-3-34 16,3 0-35-16,0 0-81 0,2 0-100 0,0-3-66 0,3 1-50 16</inkml:trace>
  <inkml:trace contextRef="#ctx0" brushRef="#br0" timeOffset="86330.6981">24113 8405 112 0,'0'1'531'16,"-2"0"0"-16,0 2-89 0,2-1-135 0,-1 1-97 0,1 0-82 0,-3 0-47 15,1 0-31-15,0-1-14 0,1 2-6 0,-3-1-7 0,1 3-5 16,0-1-9-16,-3 0-12 0,3 3-13 0,0-2-14 0,-2 3-23 15,0-1-26-15,0 0-42 0,4 0-50 0,-3 1-46 0,0 0-47 0,3-2-73 16,-1 3-90-16,0-1-51 0</inkml:trace>
  <inkml:trace contextRef="#ctx0" brushRef="#br0" timeOffset="86912.6792">24702 8235 487 0,'-9'-9'543'0,"1"-1"-69"16,0 0-110-16,1 1-94 0,0 0-88 0,0 0-49 0,1 2-30 15,-1 0-19-15,1-1-10 0,-2 2-7 0,4-1-9 0,-3 2-11 16,1-1-13-16,-1 4-11 0,0-3-11 0,0 3-8 0,-1-1-7 0,0 0-6 15,-2 3-4-15,0-2-4 0,0 2-2 0,-2 2-1 0,1-1 1 16,-3 2 1-16,2 1 3 0,0 0 2 0,-1-1 3 0,0 5 2 16,-1 0 3-16,3 0 1 0,-3 0 3 0,1 2-1 0,4 0 0 0,-4 2-2 15,4-1 1-15,-1 2-2 0,1-1-1 0,3 2-3 0,-1-1-3 16,2 1-2-16,0-2-4 0,1 3-5 0,3-3-4 0,-1 2-3 16,2-3-4-16,2 0-2 0,-1-2-2 0,7 2 1 0,-4-2 2 0,1-2 2 15,3 1 2-15,1-4-2 0,1 1-3 0,1-2-6 0,3-3-6 0,-1 0-3 16,3-3 1-16,-2-1 0 0,3-1 2 0,3-3 1 0,-2 1 3 15,1-5-2-15,1 1-4 0,-2-3 2 0,3 0 4 0,-5-2 0 16,3-1 0-16,-3-1 8 0,-1-1 13 0,1-2 9 0,-3 1 10 0,-2 0 10 16,0-3 11-16,-2 3 10 0,-1-2 10 0,-1 3 9 0,-2-3 10 15,-2 3 7-15,-2 1 9 0,4 2 13 0,-5-1 17 0,0 3 10 0,0-1 4 16,-2 2 1-16,-1 3 0 0,2-1-5 0,-1 2-5 0,1 1-9 16,-1 3-10-16,0 1-10 0,2 1-9 0,-1-2-14 0,1 1-17 0,-2 3-12 15,2 1-12-15,0 0-11 0,-2 1-8 0,2 1-7 0,-1 1-3 16,-1 1-3-16,1 3 0 0,-3-2 1 0,3 3 1 0,-1 1 4 15,1 2 4-15,-4 1 3 0,4-1 6 0,-1 1 4 0,-1 3 2 0,1-1 0 16,1 0 2-16,1 1 0 0,-2-1 2 0,0 1-1 0,2 2-1 16,0-2 0-16,0 2-3 0,0 0-2 0,0-3-5 0,0 1-6 0,0 1-8 15,0-1-11-15,2 1-12 0,0-1-16 0,-2 0-17 0,1-1-20 16,-1 0-22-16,4-1-30 0,-1-1-33 0,-2 1-39 0,-1-1-43 16,3-2-75-16,-1-2-90 0,-1 2-52 0,2-2-35 0</inkml:trace>
  <inkml:trace contextRef="#ctx0" brushRef="#br0" timeOffset="87974.2579">24402 8266 238 0,'-5'3'282'16,"-3"2"-52"-16,3-3-40 0,1 3-28 0,-1-3-21 0,0 4-16 15,2-1-15-15,-2 0-16 0,1-1-18 0,0 1-17 0,3 0-13 0,-1 2-8 16,1-4-9-16,1 2-4 0,0-1-5 0,0 2-1 0,0 0 1 16,0-1 2-16,1-1 0 0,2 1 2 0,-1-2 2 0,1 2 3 0,1 0 6 15,0 0 3-15,1 0 5 0,-2-4 2 0,3 2 1 0,1 0 2 16,-2-1 1-16,4-2-1 0,-1 0-1 0,0 0 0 0,4 0-2 15,-1 0-3-15,2-2-4 0,-1-1-6 0,6-1-11 0,-6 1-6 16,6-4-8-16,-2 2-6 0,1-3-6 0,1 1-3 0,0 0-4 0,-2-4-4 16,3 1-3-16,2 0-5 0,-4-2-4 0,0 0-2 0,3-2-3 15,-5-1 3-15,1 2 4 0,2-3 4 0,-3 0 4 0,-2 0 4 0,0-1 6 16,-1 0 5-16,-2 1 2 0,-1 0 3 0,1 1 2 0,-4 0 7 16,-1 0 7-16,0 0 4 0,-4 0 4 0,2 3 2 0,-3-2 1 0,0 2 2 15,0-1-2-15,0 2-2 0,-3 1-2 0,2-1-3 0,-3 2 0 16,1-1-1-16,0 1-1 0,0 2-3 0,-4-1-6 0,1 0-3 0,2 3-3 15,-3 0-4-15,2-1-5 0,-1 3-1 0,-2 0-3 0,-1 1-2 16,1 1-1-16,0 1-3 0,-1 0 1 0,-1 1-2 0,-1 2 0 16,-2 0 3-16,4 2 3 0,-4 0 3 0,0 2 4 0,1 1 4 15,-1-1 4-15,-1 2 3 0,0 1 2 0,1 2 3 0,-3 0 3 0,4 0 2 16,-1 2 2-16,0 1 3 0,0 1-1 0,0-1 1 0,1 3-2 0,0 1 0 16,2-2-1-16,1 2-1 0,-2 1-2 0,3 2 0 0,0-2-1 15,1 0-2-15,0 0-2 0,2 0 0 0,0 1-2 0,4-1 0 16,-3-1 1-16,3 1-1 0,-1-1 1 0,2-1-1 0,2 0 1 0,-1 1-1 15,3-2-1-15,-1-3 0 0,2 2 1 0,1 0 1 0,-2-1 0 16,4-1 2-16,0-2-1 0,3 1 2 0,0-1 0 0,2-3 2 16,3 3 0-16,-2-4 0 0,5 0 1 0,0-2 0 0,0 0 1 0,3-2 0 15,0 1 0-15,1-3-2 0,0 0-1 0,2-1-2 0,2-1-3 16,-2-1-2-16,1-1-2 0,-4 0-3 0,3-1-2 0,1 0-1 16,-3-2-2-16,-2 2 0 0,1-1-1 0,-2-1 0 0,-2-1 1 0,1 2 2 15,0 0 2-15,-6-1 3 0,0-2 3 0,-1 5 3 0,-1-3 6 0,-2 3 5 16,-2-3 2-16,-1 0 4 0,-1 3 0 0,0-1-2 0,-4 1-6 15,4-1-10-15,-2 3-14 0,-3-3-18 0,1 3-21 0,-1 0-25 16,0 0-31-16,0 0-49 0,0 0-55 0,0 0-80 0,0 0-93 0,0 0-85 16,0 0-84-16,0 0-38 0,0 0-19 0</inkml:trace>
  <inkml:trace contextRef="#ctx0" brushRef="#br0" timeOffset="88205.6453">25413 8470 262 0,'0'0'617'16,"0"0"0"-16,0 0-1 0,0 0-97 0,0 0-144 0,0 0-120 16,0 0-105-16,0 2-63 0,0 1-39 0,2-1-21 0,0 2-11 0,-2 0-4 15,1 2-4-15,-1-1-4 0,0 2-4 0,0 1-4 0,0 0-7 16,0 1-5-16,0 1-8 0,-1 2-15 0,1-2-20 0,-4 4-28 0,3-2-34 15,-2 1-49-15,-2 1-57 0,0 0-95 0,2 0-113 0,-5 1-78 16,3-2-58-16,0 3-26 0</inkml:trace>
  <inkml:trace contextRef="#ctx0" brushRef="#br0" timeOffset="88878.8574">26242 8161 436 0,'-2'-10'520'0,"1"-1"-89"0,-3 1-135 0,3 1-86 0,-2-2-62 15,-1 3-32-15,-1-4-18 0,2 4-7 0,-2 0-1 0,0-1-6 16,0 2-11-16,-3-1-8 0,1 1-7 0,-2-1-7 0,1 2-9 16,-2 0-5-16,1 1-3 0,-2 0-4 0,0-1-4 0,-2 2-4 0,1 1-3 15,0 1-3-15,-2 0-1 0,3 0-2 0,-4 2 1 0,2 2 0 16,-1-2 0-16,-1 3-1 0,1 1 0 0,3-1-2 0,-2 1-1 0,-1 4-1 16,3-1-1-16,-1 0 0 0,-1 4 0 0,2-1 1 0,0 1 1 15,1 3 0-15,2-2 0 0,-1 2 0 0,3 1 0 0,1-1 1 16,0 4 0-16,2-1 1 0,1-2 2 0,0 3-3 0,4-1-1 0,0 0-2 15,1 1-6-15,2-2-5 0,0 1-5 0,3-2-4 0,1-1-5 16,0 1-4-16,3-4-1 0,0 1-4 0,-1-4-2 0,5 2-2 16,-2-3-3-16,2-3-2 0,2-1-2 0,-1-2 0 0,0-1 2 0,1-3 1 15,0 1 2-15,2-6-2 0,-2-1 1 0,3-2-3 0,-5-1-2 16,3-2-4-16,-3-3-2 0,1-2-3 0,-1 0-5 0,-1-1 0 0,-2-4-2 16,1-1 0-16,-2-1 2 0,-4-3 0 0,1 0 0 0,-1-2 6 15,-2-1 10-15,-1 1 11 0,-2-3 12 0,-1 3 11 0,0-1 14 0,-2-2 12 16,-2 1 12-16,0 2 12 0,1-1 15 0,-3 3 12 0,0 1 11 15,-1 2 11-15,2 1 11 0,-2 3 4 0,1 1 0 0,-1 2-3 16,1 2-5-16,1 5-7 0,0-2-9 0,0 2-8 0,1 4-8 0,0 0-13 16,-1 0-11-16,3 4-16 0,-1 0-16 0,1 2-12 0,0-1-10 15,0 3-9-15,0 0-7 0,0 3-4 0,-2-1-4 0,2 3 0 0,-2 2-1 16,0 3-1-16,2 0 2 0,-2 2 0 0,2 2 3 0,0 1 4 16,0 3 3-16,0 0 3 0,0 3 4 0,0-1 5 0,0 2 5 15,0 2 4-15,0 0 3 0,2 0 1 0,0 3 3 0,0 0 2 0,0-1 3 16,-2 2 1-16,1-2 4 0,2 3 2 0,-1 0 5 0,0-3 0 15,-1 3 1-15,3-3-4 0,-3 4-5 0,2-2-7 0,1-3-9 0,-3 4-12 16,3-3-12-16,0-3-13 0,-1 3-15 0,2-2-15 0,0-3-19 16,-2 0-21-16,2 0-22 0,0-3-25 0,2-2-26 0,-1 0-37 15,2-3-41-15,0-1-59 0,3-3-65 0,-1-1-56 0,2-2-56 0</inkml:trace>
  <inkml:trace contextRef="#ctx0" brushRef="#br0" timeOffset="89163.4247">26679 7539 87 0,'-1'-3'549'0,"-3"0"7"0,4 1-92 15,-1 2-140-15,-1-2-95 0,2 2-71 0,0 0-40 0,0 0-24 16,0 0-13-16,0 2-10 0,2 0-9 0,-1 4-10 0,1-2-10 15,1 2-9-15,1 1-8 0,-1 2-7 0,3-1-5 0,-1 4-1 0,2 2-1 16,0-2 0-16,-1 5 0 0,2 2-1 0,3 2 1 0,-3 0 0 16,0 1 2-16,3 4 2 0,-1-2 1 0,-1 5 1 0,0 0-1 0,1 1 1 15,-2 3 1-15,0-1-1 0,1 2-2 0,-4 1-5 0,-2 4-10 16,0-3-12-16,-3 4-21 0,-1 1-26 0,-2-1-35 0,-5 2-41 16,-5 0-45-16,0 1-47 0,-4 0-75 0,-2 1-86 0,-3-4-72 0,-3 4-64 15,-5-3-33-15</inkml:trace>
  <inkml:trace contextRef="#ctx0" brushRef="#br0" timeOffset="90761.6769">25794 8788 12 0,'-2'-3'360'0,"2"1"-77"0,0 1-58 16,0-1-49-16,0 0-35 0,0 1-28 0,0-3-10 0,0 1-8 15,2-2 0-15,0 3 0 0,-2-3-4 0,1 0-6 0,2 0-3 16,1-2-1-16,-1 0-5 0,2-1-5 0,0 1-2 0,0-4-2 0,0 1 2 15,3-2 3-15,-1 0 0 0,3-1-3 0,-1-2-3 0,0-1-1 0,3-3-2 16,1-1-4-16,0 1-7 0,3-3-9 0,1-2-10 0,-1-2-12 16,3-2-14-16,2-3-15 0,1 0-14 0,1-1-13 0,1-5-13 15,3-1-14-15,0 0-14 0,1-3-11 0,4-1-7 0,1-1 0 0,0-1-2 16,0-2-2-16,1 0 6 0,0-1 10 0,1-1 12 0,0 0 12 16,0 1 9-16,1-1 11 0,-1 3 13 0,0-4 16 0,-2 2 15 0,0 1 11 15,-1 1 3-15,-2 0 0 0,0 3 3 0,-2-1 3 0,-3 3 3 16,1 1 5-16,-5 3-1 0,0 4 1 0,-3 0 1 0,-2 3 0 15,-2 5-1-15,-3 2-4 0,-1 1-3 0,0 3-2 0,-3 3-4 0,-2 1-2 16,-1 2-5-16,0 3-10 0,-1 0-12 0,1 3-14 0,-2-1-16 16,-1 2-15-16,1 3-17 0,0-1-19 0,-2-1-16 0,1 1-14 0,-1 3-11 15,0 0-10-15,0 0-3 0,0 0-1 0,-1 0 4 0,1 3 4 16,-2 1 7-16,0-1 8 0,1-1 8 0,-4 3 11 0,2-3 13 0,0 3 17 16,0-2 15-16,0 2 13 0,-2-1 12 0,1-1 12 0,0 2 9 15,-2-2 7-15,3 1 8 0,-2-1 5 0,2 0 9 0,-2 0 9 16,-2-1 10-16,2-1 10 0,0 1 8 0,0 0 8 0,-3 0 7 0,1-1 9 15,2 3 4-15,-2-3 5 0,0 1 1 0,3-1 0 0,-3 3-2 16,1-4-1-16,-2 3-7 0,3-2-7 0,2 2-7 0,-2-1-8 16,2-1-6-16,0 1-10 0,1-2-7 0,1 2-9 0,-2-2-9 0,1 3-11 15,2-3-4-15,0 0-4 0,2 0-3 0,1 2 0 0,-2-1-3 16,3 2-1-16,0-1-3 0,1-1-1 0,3 2-4 0,1-1-2 0,3-1-2 16,-1 2-5-16,3 0 0 0,0-1 1 0,3 1-1 0,0 0 0 15,1 0-1-15,3-2 0 0,-4 2 2 0,4 0 2 0,-2-1 6 0,-2 2 8 16,0-1 9-16,-1 0 8 0,-2 0 10 0,-1 1 9 0,0 0 6 15,-2 1 6-15,-3-2 7 0,-2 2 8 0,-1-2 6 0,-1 3 5 16,0-1 3-16,-4 1 3 0,0 0 0 0,-4 0-5 0,0 1-3 0,-1 2-5 16,1 1-6-16,-5-1-9 0,1 1-19 0,-2 1-23 0,-2 2-38 15,3-1-46-15,-5 0-46 0,1 1-44 0,1 1-83 0,0-1-101 0,3 1-65 16,-4-2-48-16</inkml:trace>
  <inkml:trace contextRef="#ctx0" brushRef="#br0" timeOffset="91445.417">27313 6892 303 0,'-3'0'481'0,"1"3"-71"0,1-3-65 0,-4 0-65 0,4 0-45 15,-1 2-34-15,1-2-22 0,1 0-18 0,-2 1-16 0,2-1-14 16,0 0-14-16,0 0-12 0,0 0-11 0,0 0-13 0,0 0-13 16,0 0-13-16,0 0-11 0,0 0-11 0,2 0-11 0,-2 2-7 0,3-1-8 15,-2-1-5-15,4 2-5 0,-2-2-4 0,2 0-4 0,0 0-6 16,1 1-6-16,2-1-4 0,1 0-4 0,1 0-5 0,-1 2-5 16,4-2-4-16,0 0-5 0,1 0-8 0,-2 0-7 0,2 0-9 0,2 0-12 15,-2 0-12-15,-1 0-12 0,0 0-12 0,3 0-18 0,-3 0-17 0,-1 0-25 16,1 0-25-16,-4 0-28 0,2 0-26 0,-3 0-26 0,-1 1-24 15,2-1-44-15,-6 3-50 0</inkml:trace>
  <inkml:trace contextRef="#ctx0" brushRef="#br0" timeOffset="91676.9489">27250 7213 228 0,'-3'3'449'0,"1"-1"-82"0,-1 1-66 0,2-2-56 0,1 1-37 0,0-2-28 16,0 0-18-16,1 0-11 0,2 0-11 0,0 0-12 0,0 0-12 16,2 0-15-16,2-2-15 0,1 1-17 0,1-2-12 0,0 1-14 15,1 1-9-15,2-2-9 0,1 0-9 0,0 0-8 0,0 0-6 0,1 0-6 16,2 0-2-16,-4 1-7 0,6-3-6 0,-6 3-7 0,6-1-9 16,-2 0-8-16,-1 2-13 0,0-2-10 0,0 3-17 0,0-4-20 15,-1 3-19-15,0-1-22 0,2 1-23 0,-3-3-24 0,1 3-32 0,-3-1-35 16,1 0-68-16,-2 0-79 0,-1-1-46 0</inkml:trace>
  <inkml:trace contextRef="#ctx0" brushRef="#br0" timeOffset="92412.558">27955 6810 237 0,'-2'-5'417'0,"1"-1"-96"0,1 2-72 0,-2 0-59 16,0-1-34-16,2 3-21 0,-1-1-12 0,1 0-12 0,0 2-7 0,0-1-8 15,0 1-5-15,0-2-3 0,0 3-6 0,0 0-5 0,0 0-3 16,0-2-2-16,0 2 0 0,0 0 1 0,0-1 1 0,0 1 0 0,0 0 1 15,0 0 1-15,-2 0-1 0,2 0-6 0,0 0-3 0,0 0-8 16,0 0-6-16,0 0-7 0,0 0-8 0,0 0-8 0,0 0-8 0,0 0-11 16,0 0-8-16,0 0-8 0,-1 1-5 0,1 1-5 0,0 1-2 15,0 0-3-15,0-1 0 0,0 3-2 0,0 1 2 0,0 0 2 16,0 3 2-16,0 1 2 0,0 1 6 0,0 1 5 0,0 2 4 0,0-1 4 16,0 2 2-16,0 2 3 0,0 1 1 0,0 0 0 0,0-1 1 0,-3 3 0 15,1 1 1-15,2-1-2 0,-1 0-2 0,1 0-4 0,-2 3-2 16,1-2-3-16,1-1-2 0,-2 0-4 0,0-2-2 0,1 2-2 15,1-3-3-15,-2 2 0 0,0-3-3 0,2-1-2 0,-1 1-1 16,-1-5-1-16,2 1 2 0,0-1 0 0,0-2 0 0,0-2 0 0,0 0-1 16,0 1-2-16,0-4 0 0,0 2-2 0,0-2-2 0,0-1-2 0,0-1-2 15,0 0-3-15,0 1-3 0,0-3-4 0,0 0-4 0,0 0-4 16,0 0-1-16,0 0-3 0,0 0-1 0,0 0-1 0,0 0-2 16,0 0-1-16,0 0-3 0,0 0-1 0,0 0-1 0,0 0 1 0,-1 0 1 15,1 0 4-15,-2 2 4 0,0-1 6 0,1-1 3 0,-1 2 3 16,1-1 4-16,-4-1 4 0,2 2 5 0,0-1 5 0,0-1 6 0,-1 2 7 15,1-1 9-15,2-1 9 0,-4 1 8 0,2 1 6 0,0-2 7 16,1 2 6-16,1-1 5 0,-3-1 6 0,3 0 5 0,-1 0 6 16,1 0 3-16,1 0 6 0,0 0 1 0,0 0 2 0,0 0-1 0,0 0-2 15,0 0-4-15,0 0-3 0,0 0-4 0,0 0-3 0,0 0-3 16,0 0-3-16,0 0-3 0,0 0-4 0,0 0-4 0,0 0-3 16,0 0-4-16,0 0-3 0,0 0-6 0,0 0-5 0,0 0-6 0,0 0-7 15,1 0-5-15,1 0-6 0,1 0-4 0,0 0-2 0,3 0-5 16,1 0-2-16,-3 0-4 0,5 0-2 0,0 0-2 0,-1 0-2 0,1 0 1 15,4 0-1-15,-4 0 4 0,3 0 3 0,1 0 2 0,0 0-1 16,0 0-1-16,0 0-1 0,-1 0 2 0,1 0 0 0,0 0 3 0,-1 0 0 16,-1 0 2-16,-1 0 1 0,1 0 1 0,-2 0 3 0,-1 0 0 15,0 0 2-15,0 0 2 0,-2 0 2 0,-1 0-3 0,-2 0-4 16,1 0-12-16,-1 0-14 0,1 0-25 0,-4 0-33 0,0 0-33 0,0 0-32 16,0 0-60-16,0 0-73 0,-4 0-75 0,-1 0-77 0,-2 0-41 15</inkml:trace>
  <inkml:trace contextRef="#ctx0" brushRef="#br0" timeOffset="94259.901">24841 8806 21 0,'0'0'354'16,"0"0"-88"-16,0 0-67 0,0 0-55 0,0 0-36 0,0 0-29 0,0 0-20 15,0 0-16-15,0 0-22 0,0 0-23 0,0 0-28 0,0 0-32 16,0 0-34-16,0 0-33 0,0 0-38 0,0 0-36 0,0 0-64 16</inkml:trace>
  <inkml:trace contextRef="#ctx0" brushRef="#br0" timeOffset="96746.6528">19049 8470 506 0,'8'-5'449'0,"-3"0"-102"0,2 1-65 16,-3-1-52-16,1 0-36 0,0 3-32 0,-2-1-21 0,0 2-11 0,-1 0-13 15,-1 1-11-15,-1 0-13 0,0 0-11 0,2 1-13 0,-1 0-14 16,1 1-11-16,0-1-11 0,-2 3-8 0,1 1-7 0,-1-2-4 0,2 1-5 16,-1 4-4-16,-1-1-1 0,2 0-1 0,-2 2 0 0,2 0 1 15,-1 2-1-15,-1-1 2 0,3 4-1 0,-1-2 2 0,-2 1-1 16,0 1 1-16,0 1 0 0,0-1-1 0,1 1 2 0,-1-1 0 0,2 3 1 15,-1-2-6-15,-1-1-9 0,2 1-5 0,0-1-7 0,-1 0-6 16,1-1-7-16,-1 1-10 0,3-2-15 0,-1 0-12 0,0-1-15 0,3 0-17 16,-1-2-20-16,0-1-23 0,1 0-26 0,1-1-26 0,3-2-27 15,1-1-30-15,-1-3-30 0,4-1-63 0,-1-1-79 0,2-3-41 16</inkml:trace>
  <inkml:trace contextRef="#ctx0" brushRef="#br0" timeOffset="97044.709">19294 7999 452 0,'-4'-3'431'0,"-1"0"-89"0,2 1-96 0,0 2-101 0,0 0-59 0,-1 2-39 16,1 1-19-16,2 0-10 0,-3 4-6 0,3-2-1 0,-2 4-4 16,1-1-1-16,2 2-4 0,-1 2-6 0,1-1-4 0,0 2-2 15,1 1-3-15,-1 0-1 0,2-1-3 0,2 0-3 0,0-1-3 0,-3 1-3 16,4-1-4-16,-2-2-3 0,0 0-4 0,2-2-2 0,-2-2 1 15,3 0 5-15,-1-3 4 0,0 0 3 0,0 0 3 0,0-2 4 0,1-2 3 16,2-2 4-16,-2 0 4 0,0-2 6 0,-1 1 8 0,3-4 4 16,-2 0 7-16,1 0 7 0,-3-2 4 0,0 1-1 0,-1-4-1 15,-1 1-2-15,-1 2-3 0,-1-3 1 0,-1 2-2 0,-1-1-2 0,-1 1-7 16,-1 2-10-16,0 0-11 0,-3 0-11 0,1 3-14 0,-2 0-16 16,3 0-15-16,-3 4-17 0,2-2-20 0,-2 4-18 0,0 2-27 15,4 1-26-15,-3 1-45 0,1 4-54 0</inkml:trace>
  <inkml:trace contextRef="#ctx0" brushRef="#br0" timeOffset="97429.4944">19999 8591 505 0,'0'0'584'15,"0"0"-14"-15,0 0-87 0,0 0-123 0,0 0-86 0,-1 0-64 16,-1 2-43-16,2-1-35 0,-1-1-27 0,1 2-21 0,0 1-20 16,0-1-20-16,0 0-17 0,0 1-15 0,0-3-11 0,0 5-10 0,0-1-8 15,0 1-4-15,0 2-3 0,0-2-1 0,0 4 3 0,0-1 2 16,0 1 4-16,0-1 6 0,0 4 1 0,0-2-1 0,1 2-5 0,-1-2-6 16,2 1-10-16,-1-1-11 0,-1 0-17 0,2 2-15 0,0-2-22 15,-2 0-23-15,1-1-39 0,-1 0-43 0,2-1-46 0,-1-1-46 0,-1 1-52 16,2-3-56-16,-2-1-53 0,2-1-53 0</inkml:trace>
  <inkml:trace contextRef="#ctx0" brushRef="#br0" timeOffset="97729.4281">19960 8165 266 0,'-5'-9'582'15,"1"-3"1"-15,0 4-85 0,1 0-125 0,2 4-104 0,-3-2-94 16,1 3-64-16,3 0-48 0,-1 1-27 0,1 2-19 0,0 2-14 15,0 1-11-15,0 0-7 0,0 3-7 0,0 1-5 0,0 1-2 0,1 2-4 16,-1 1 0-16,2 2-2 0,-1-1 0 0,3 2 1 0,-3-2 2 16,2 3-1-16,1-1-1 0,-3-1-2 0,2 0-2 0,3-3-3 0,-2 0 1 15,0 0 1-15,0 0 0 0,0-3 4 0,0 0 7 0,1-4 8 16,0 1 9-16,0-3 5 0,2 1 5 0,-3-4 2 0,3 1 3 16,0-4 0-16,-2 1 4 0,3-3 0 0,-3 2 1 0,2-5 2 0,-2 0 3 15,-1 2-2-15,0-2-1 0,-2-2-3 0,1 1-5 0,-3-2 0 0,0 2-2 16,0-2-2-16,-1 4-4 0,-1-3-4 0,-1 2-5 0,0-2-7 15,-3 4-5-15,1 2-5 0,-1-1-6 0,1 3-7 0,-3 0-6 0,-1 4-11 16,2 0-17-16,1 4-20 0,-2 0-23 0,0 5-23 0,0-2-23 16,2 5-21-16,-1 1-22 0,2 3-58 0,-1 1-76 0,2 3-49 15</inkml:trace>
  <inkml:trace contextRef="#ctx0" brushRef="#br0" timeOffset="98077.9001">20254 8566 137 0,'0'-1'617'0,"0"-1"4"16,0-1-46-16,0 3-71 0,0 0-112 0,0 0-136 0,0 0-85 0,0 0-58 15,0 0-40-15,0 0-28 0,0 0-20 0,0 3-17 16,0 0-14-16,0 0-11 0,0 0-8 0,0 3-5 0,0 0-5 0,0 1-3 16,-1 3 0-16,1 0-1 0,-4 2 1 0,1 0 2 0,1 0 3 15,1 2 4-15,-1-1 2 0,1 1 1 0,-3-2 0 0,1 1-1 0,1-2 3 16,0-1-1-16,0 0 4 0,-1-1 3 0,3-2 5 0,-2 1 6 0,2-3 10 15,-1 0 8-15,1-1 8 0,0-1 7 0,0-3 3 16,0 0-1-16,1-2-1 0,1 0-2 0,1-2-2 0,1-1-3 0,0-4-1 16,1 2-2-16,1-5-1 0,2-1-3 0,0 0-2 0,1-3-3 0,-1-1 0 15,2 0 0-15,1 0 5 0,-2-1 11 0,1 3 10 0,-1-2 10 16,2 2 7-16,-3 0 8 0,2 2 2 0,-4 2-1 0,0 2-2 16,-1-1-8-16,0 3-7 0,1 2-9 0,-3 3-7 0,0-1-9 0,1 3-8 15,-1 0-9-15,2 4-11 0,-2 0-11 0,2 5-18 0,1-2-20 16,0 5-24-16,0-1-27 0,3 5-31 0,0 1-37 0,-1 2-55 15,1 3-64-15,5 1-94 0,-2 0-110 0,-1 4-59 0,1-1-34 0,3 3-17 16</inkml:trace>
  <inkml:trace contextRef="#ctx0" brushRef="#br0" timeOffset="98636.2848">23411 10360 391 0,'0'-7'564'0,"1"1"-25"0,-1 2-38 16,2-1-122-16,0 3-167 0,-2-1-93 0,1 3-56 0,-1 0-28 15,0 0-15-15,0 0-5 0,2 3-2 0,0-1-2 0,2 3-6 0,-3 0-3 16,1 2-3-16,-1 1-1 0,3 1 1 0,-3 3 2 0,1 0 4 15,-1 3 0-15,3 1 3 0,-3 0 1 0,1 2 0 0,0 1 1 0,-1 1 0 16,1-1 2-16,0 1 1 0,2 2 2 0,-3-1-3 0,1-2-4 16,-1 3-6-16,3-5-9 0,-3 3-11 0,3-2-11 0,-1-2-12 15,2 0-17-15,-2-3-17 0,3-1-23 0,-2-1-25 0,5-2-31 0,-3-2-36 16,3-2-43-16,-1-3-46 0,3 0-71 0,3-4-83 0,-1 0-43 16</inkml:trace>
  <inkml:trace contextRef="#ctx0" brushRef="#br0" timeOffset="98911.83">23601 10053 18 0,'-10'-3'451'0,"2"0"-91"0,0 3-136 0,-1 0-85 0,1 1-59 16,1 3-34-16,1 0-22 0,0 2-7 0,-1 1 3 0,4 0 2 0,0 3 5 16,1 0 3-16,1 2-1 0,1-2-3 0,1 4-4 15,-1-2-6-15,4 2-7 0,-3-3-5 0,2 3-2 0,2-2-4 0,1 0 1 16,-3-1 0-16,2-3-1 0,0 2 3 0,0-5 2 0,0 2 1 15,-1-4-3-15,2 2 1 0,1-3 3 0,-1-2 6 0,1-2 9 0,-2-1 9 16,2-1 9-16,-1-1 8 0,-1-2 11 0,2 0 6 0,-2-2 6 0,0-2 0 16,-1-1-1-16,-1 0 2 0,-2 0 3 0,1-1 0 0,-2-1-2 15,-2 2-6-15,2-3-8 0,-3 1-6 0,2 2-8 0,-3 1-13 16,-1 0-14-16,1 2-16 0,-1 1-14 0,1 0-15 0,0 1-17 0,0 2-23 16,0 1-24-16,-1 1-25 0,1 1-25 0,-1 4-30 0,2 1-34 15,-2 1-43-15,2 1-47 0,-2 2-61 0,4 2-65 0</inkml:trace>
  <inkml:trace contextRef="#ctx0" brushRef="#br0" timeOffset="99157.9082">23788 10461 569 0,'-1'0'574'0,"-4"0"-5"0,4 0-100 0,1 0-148 0,0 0-100 0,0 0-73 15,0 0-49-15,0-2-35 0,1 2-26 0,4-1-22 0,-1-1-21 16,1 2-20-16,2-1-20 0,1-3-21 0,-1 3-25 0,4 0-25 0,1-2-35 16,2 1-35-16,-1 1-51 0,0-1-54 0,2 2-74 0,0-1-81 15,-2-1-48-15,3 2-30 0</inkml:trace>
  <inkml:trace contextRef="#ctx0" brushRef="#br0" timeOffset="99324.5443">23806 10612 376 0,'-2'2'575'0,"1"1"4"0,1-2-87 0,1 0-128 15,1-1-102-15,3 2-88 0,1-2-51 0,0 0-37 0,4 0-25 16,-1 0-21-16,5-2-28 0,-1 2-30 0,4-2-36 0,4 0-39 0,-4 1-60 15,7-2-70-15,0-2-100 0,1 2-114 0,-3-1-69 0,5-1-47 0,-2-1-24 16</inkml:trace>
  <inkml:trace contextRef="#ctx0" brushRef="#br0" timeOffset="100111.9499">24866 9965 67 0,'-4'0'423'0,"-1"-2"-56"0,0 2-94 16,0-2-109-16,-2 1-63 0,0 1-42 0,2-2-19 0,-3 2-13 15,2-2-4-15,-2 2 2 0,2 0 2 0,-1-3 4 0,-2 1 3 16,1 2 2-16,2 0 0 0,-1-2-1 0,-2 2 0 0,3 0 2 0,0 0 1 16,-3-1 4-16,5 1 0 0,-4 0-2 0,2 0-1 0,1 0 1 15,2-2-4-15,-2 2-4 0,2 0-2 0,-2 0-4 0,4 0-4 0,-1 0-5 16,2 0-6-16,0 0-5 0,0 0-8 0,0 0-7 0,0 0-4 15,0 0 0-15,0 0-3 0,0 2-1 0,0-1-1 0,0 1-2 16,0 3 0-16,0-1-2 0,0 1 4 0,0 2 6 0,0-1 5 0,0 1 6 16,0 2 8-16,0 0 6 0,-1 2 7 0,-1 1 7 0,0 2 6 15,1 1 8-15,-1 1 4 0,-1 0 6 0,0 3 6 0,-1 3 3 0,1 1 3 16,-2 2 0-16,1 2 1 0,-1 1 1 0,0 2-1 0,-1 3-1 16,1-1-3-16,0 4-3 0,1 0-7 0,1 1-4 0,0-1-3 0,1 3-3 15,0-5-4-15,2 4-5 0,2-3-2 0,0 1-3 16,1-3-3-16,2-1-4 0,1-1-2 0,2-4-2 0,0 2-1 0,2-3-1 15,0-2 0-15,1-1-1 0,3-2-2 0,-1-3-3 0,3-2-6 16,0-2-9-16,-1-1-13 0,5-2-17 0,0-2-24 0,0-5-27 0,3 1-42 16,0-4-47-16,4-2-83 0,0-1-101 0,-2-4-83 0,4-1-78 15,1-4-40-15,-4 0-21 0</inkml:trace>
  <inkml:trace contextRef="#ctx0" brushRef="#br0" timeOffset="100829.3717">25125 10224 18 0,'-3'0'531'0,"2"0"-59"0,-2-2-88 15,0 1-84-15,-1-1-79 0,1 1-55 0,2-1-40 0,-3-1-27 0,1 2-20 16,0-1-16-16,0 2-14 0,0-3-10 0,-3 2-12 0,2 1-6 16,0-1-4-16,0 1-3 0,0 0-3 0,-1 0-2 0,-3 1-3 15,2-1 1-15,-1 4 1 0,-1-4 1 0,2 3 1 0,-2 0 2 0,0 2 3 16,0-1 1-16,-1 1 0 0,1 1 2 0,2-1 1 0,-1 3 0 16,1-1-2-16,-2 2-3 0,2-1 0 0,1 1-3 0,0 0-2 0,2 0-1 15,0 0-4-15,0 1 0 0,2-1-3 0,1 1-4 0,0 0-3 16,0 2-5-16,1-6-5 0,3 3-4 0,0 0-4 0,0-2-5 15,1 1-6-15,2-1-4 0,-2 0-4 0,4 0-3 0,-3 0-3 0,1-2 0 16,1 1-1-16,2-1 2 0,-3-1 2 0,-1 0 4 0,2 0 4 16,0 0 3-16,-2-1 4 0,1 2 1 0,-3-3 4 0,1 3 4 15,0-1 3-15,-1 1 3 0,0 0 3 0,-3 0 2 0,1 2 5 0,-1-2 0 16,-1 2 3-16,0 0 2 0,-1 0 2 0,-1 1 1 0,1 0 2 0,-3 1 3 16,0 1 2-16,-2 1 2 0,-1-1 3 0,-1 1-1 0,2-3 2 15,-2 3 0-15,0-2 0 0,0 0 1 0,0-1 0 0,-3 1-4 16,3-3-4-16,0 1-10 0,-1-4-12 0,3 3-9 0,-2-3-10 0,1-1-24 15,2-1-34-15,0-1-48 0,0 0-53 0,0-1-78 0,2-2-90 16,1-2-57-16,0-1-41 0</inkml:trace>
  <inkml:trace contextRef="#ctx0" brushRef="#br0" timeOffset="101032.2324">25410 10539 507 0,'3'5'489'0,"1"-1"-80"0,-3-1-83 0,1 4-84 16,-1-2-51-16,-1 0-33 0,0 0-21 0,0 2-12 0,-1-2-11 15,-1 4-10-15,2-2-13 0,-1 1-13 0,-3 2-14 0,3 1-11 0,-1-1-17 16,-1 3-19-16,0-3-23 0,-1 4-21 0,1-2-34 0,0 0-40 16,0 1-59-16,0 1-67 0,3-2-96 0,-1 0-110 0,1 0-69 0,0-2-48 15,1 2-26-15</inkml:trace>
  <inkml:trace contextRef="#ctx0" brushRef="#br0" timeOffset="101529.6288">26085 10240 393 0,'-3'-3'455'0,"0"-1"-92"0,0 1-83 0,-1-1-79 15,3 2-44-15,-4-1-24 0,2 1-14 0,-2 2-9 0,2-1-5 16,2-1-5-16,-3 2-12 0,1 0-18 0,-2 0-14 0,2 0-11 15,-2 2-9-15,-1-1-8 0,2 1-7 0,-3 1-3 0,1-1-3 0,-1 2-2 16,1-1 0-16,0 1-1 0,-1 0 1 0,3 3-1 0,-4-4 0 16,2 4 2-16,1 0-3 0,2 0-2 0,-2 2-3 0,2-2-3 15,-1 1-2-15,3 1-1 0,1 0-2 0,0 1-1 0,0 1-2 0,1-1-2 16,3 0-1-16,0 3-1 0,1-1-2 0,2-2-1 0,2 1-3 16,0 1-2-16,0 0 0 0,1 0-2 0,1 0 0 0,2-2 0 0,1 2 1 15,-2 0 0-15,3-2 0 0,-2 2 1 0,-1-2 1 0,1 0 2 16,0 1 1-16,-1-1 3 0,0 0 1 0,-2-1 0 0,0 3 1 0,-2-4 1 15,-1 1 0-15,-2-2 0 0,0 1 1 0,-2 0 3 0,1-1 4 16,-4-1 5-16,0 0 5 0,0 1 7 0,-4-2 5 0,1 0 2 16,-2 2 6-16,0-4 3 0,-4 0 3 0,0 2 2 0,-4-2 2 0,2 0-1 15,0 0-6-15,-5-3-9 0,2 1-20 0,-2-1-23 0,-1-1-30 16,0-1-35-16,-1-2-51 0,2-1-62 0,1-1-92 0,0-2-109 16,-2 1-71-16,3-2-50 0,0 0-25 0</inkml:trace>
  <inkml:trace contextRef="#ctx0" brushRef="#br0" timeOffset="101705.7309">26269 10399 596 0,'1'2'622'0,"1"-2"-1"0,0 0-3 0,2 0-126 0,-1 0-183 15,2 0-120-15,0 0-87 0,-1 0-50 0,5 0-35 0,0 0-24 16,0 0-18-16,2 0-22 0,3 0-24 0,1 0-30 0,4 0-34 0,-2 0-41 15,1 0-42-15,2 0-45 0,0 0-47 0,0 0-74 0,-2 0-91 16,2 0-52-16,-2 0-34 0</inkml:trace>
  <inkml:trace contextRef="#ctx0" brushRef="#br0" timeOffset="101928.0569">26428 10287 12 0,'-8'-2'564'16,"4"2"-4"-16,-1 0-79 0,1-3-116 0,3 3-84 0,-1 0-67 0,2 0-39 15,0 0-25-15,0 0-20 0,-1 3-15 0,1-3-16 0,0 0-13 16,0 3-14-16,0 0-15 0,0 0-11 0,0 2-10 0,0-1-7 16,1 1-6-16,-1 1-4 0,2-1-1 0,-1 2-1 0,-1 3 1 0,0 1 1 15,0-1 2-15,0 2 2 0,0 0 1 0,0 1-2 0,0 1-1 16,0 3-4-16,0-1-5 0,0 1-10 0,0 1-11 0,0 1-15 0,0 2-16 16,0-1-22-16,0-1-24 0,2 3-27 0,0-3-34 0,-1 0-37 15,3 1-42-15,-1-2-55 0,4-2-60 0,1-1-81 0,0-1-89 0,2-4-45 16,2 0-24-16</inkml:trace>
  <inkml:trace contextRef="#ctx0" brushRef="#br0" timeOffset="102411.4272">26986 10366 511 0,'-5'-6'556'0,"0"-2"-7"0,-2-1-101 16,0 2-150-16,3-1-93 0,-4 3-65 0,3-2-37 0,-3 2-24 15,2 0-16-15,-1 0-11 0,2 3-9 0,-3-1-9 0,-1 0-10 0,3 1-12 16,-1 1-9-16,-1 1-8 0,-1 0-5 0,1 1-4 0,0 1 1 16,-2 1-1-16,1 0 3 0,0 1 1 0,-3 1 3 0,2 1 1 15,0-1 4-15,-1 2 4 0,0 2 2 0,3-1-1 0,-3 2 3 0,3-1-1 16,0 0 3-16,0 1 1 0,1 0-1 0,0 0-1 0,3 2-4 16,0-2-1-16,1 2-4 0,1-4-5 0,-1 0-4 0,3 2-3 15,0-2-7-15,0-1-3 0,3 2-7 0,1-4-3 0,-1 2-4 0,2-1-5 16,1-4-3-16,3 3-5 0,1-5-6 0,0 2-5 0,2-4-3 0,-1 2 0 15,5-5-1-15,-2 0 0 0,2-2 1 0,0 0 0 0,-1-3 1 16,2 2 1-16,0-4 3 0,-4 0 6 0,4-2 6 0,-4-1 6 16,-2 1 9-16,1-3 11 0,-1-1 8 0,-3-1 7 0,2-2 9 0,-2 1 9 15,-4-1 14-15,1 1 14 0,3-4 16 0,-7 4 15 0,3-1 13 16,-3-3 13-16,1 4 12 0,-2 1 12 0,0 0 10 0,-2 0 6 0,2 4 8 16,-1 0 8-16,-3 2 3 0,3 0 2 0,-1 1-2 0,1 4-7 15,-4-1-10-15,4 1-10 0,1 3-16 0,-2 0-16 0,0 2-18 16,2 0-16-16,-1 1-18 0,1-1-17 0,0 3-14 0,0 0-15 0,0 0-9 15,0 3-9-15,-2 0-7 0,2 0-6 0,0 3-2 0,0 2-2 0,-1 0 1 16,1 2 3-16,0 2 4 0,-2 3 6 0,2 0 7 0,0 1 7 16,0 1 6-16,0 4 2 0,0-2-2 0,0 2-1 0,0 2-10 15,0 2-8-15,2-4-15 0,-2 4-16 0,1 0-23 0,-1 0-23 0,0 0-30 16,0 4-32-16,0-5-45 0,0 2-49 0,0-1-66 0,0-1-70 16,0 0-72-16,2 0-70 0,-1-3-34 0,1-1-17 0</inkml:trace>
  <inkml:trace contextRef="#ctx0" brushRef="#br0" timeOffset="102572.679">27346 10555 258 0,'4'0'603'16,"-3"-2"1"-16,1 2 1 0,-2 0-101 0,1 2-151 0,1-1-107 0,0 1-86 16,-1 1-52-16,1 1-35 0,-1 1-20 0,4 2-11 0,-4 1-12 15,1-2-11-15,-1 2-10 0,-1 2-7 0,2 0-10 0,0 1-10 0,-2 2-15 16,0-1-21-16,-4 4-32 0,1-3-35 0,2 2-54 0,-5 1-60 15,1 1-98-15,-1 0-117 0,-3-2-71 0,-1 1-47 0,-1 1-24 0</inkml:trace>
  <inkml:trace contextRef="#ctx0" brushRef="#br0" timeOffset="102938.0976">27914 10387 153 0,'-6'2'552'0,"3"-2"-56"0,-1 1-89 0,3 0-75 15,-1-1-71-15,0 2-46 0,1-2-37 0,1 0-23 0,0 0-15 16,0 0-14-16,0 0-12 0,0 0-14 0,0 0-16 0,0 0-17 0,1 1-12 16,1-1-11-16,1 0-11 0,1 0-13 0,0 0-12 0,4 0-16 15,-2 0-17-15,4 0-21 0,1 0-22 0,2 0-34 0,-1 0-35 0,6 0-54 16,0 0-63-16,2 0-94 0,0 0-108 0,4 0-63 0,-2-1-45 15,3-1-19-15</inkml:trace>
  <inkml:trace contextRef="#ctx0" brushRef="#br0" timeOffset="103100.3866">28679 10331 499 0,'0'2'577'0,"0"-2"-12"0,0 0-18 15,0 0-132-15,0 0-190 0,0 0-121 0,1 2-86 0,1-1-56 16,1-1-42-16,4 2-48 0,-3-2-53 0,6 2-63 0,-1-2-66 0,1 0-79 16,4 0-86-16,-1 0-47 0,1 0-25 0</inkml:trace>
  <inkml:trace contextRef="#ctx0" brushRef="#br0" timeOffset="103262.4089">29192 10323 165 0,'0'0'573'0,"0"0"-5"0,0 0-8 0,2 0-121 15,0 1-179-15,-1-1-125 0,2 0-95 0,2 0-68 0,0 2-52 0,3-2-53 16,0 0-53-16,0 0-71 0,1 0-77 0,4 0-76 0,0 0-73 16,0 0-38-16</inkml:trace>
  <inkml:trace contextRef="#ctx0" brushRef="#br0" timeOffset="103444.7836">29630 10311 455 0,'2'-2'590'0,"0"2"-10"0,1-1-14 0,2-1-127 0,1 2-183 0,-2-1-113 15,5 1-80-15,-1 0-56 0,2 0-46 0,2-2-54 0,1 2-56 0,4-2-65 16,-2 2-68-16,1-1-92 0,1 0-100 0,-1 1-53 0,3-2-32 0</inkml:trace>
  <inkml:trace contextRef="#ctx0" brushRef="#br0" timeOffset="103994.9637">30255 10120 49 0,'3'-2'285'0,"0"-1"-31"0,-1-1-22 0,-1 1-19 16,1 1-10-16,-1-3-10 0,-1 5-9 0,0-2-10 0,0 1-11 16,0-3-10-16,-1 3-11 0,-1-1-10 0,2 0-9 0,-1 0-7 0,1 2-10 15,-2-1-11-15,0-1-10 0,2 2-10 0,-1-1-6 0,-1-1-6 16,1 2-7-16,-3-1-8 0,2 1-8 0,0 0-6 0,1 0-8 0,-3 0-6 16,3 0-7-16,-3 0-6 0,1 0-8 0,0 0-5 0,0 1-4 0,-2-1-4 15,2 2-4-15,-5-1-3 0,3 2 0 0,1-1-3 0,-1 0 2 16,-2 3-1-16,1-2 3 0,2 4 4 0,0-3 4 0,0 1 3 15,0 2 2-15,1 1 3 0,0-3 3 0,1 4 3 0,1-2 1 0,1 1 1 16,0-1-3-16,0 3-2 0,1-1-4 0,3-1-3 0,0 4-5 0,0-4-4 16,0 3-4-16,3-2-3 0,0 1-3 0,1 0-3 0,0 0-4 15,1 0-3-15,0 2-2 0,0-3 0 0,1 0 0 0,-1 0 2 0,-1 2 3 16,0-3 3-16,0 1 3 0,3 3 4 0,-5-4 0 0,1 3 3 16,-2-2 1-16,0-2 5 0,0 2 2 0,-2 0 4 0,1-1 4 0,-3-1 2 15,-1 1 6-15,0-1 2 0,0 1 7 0,-1-2 7 0,-3 0 7 0,1 0 6 16,0 0 8-16,-3-2 5 0,0 1 3 0,-1-1 3 0,1-1 1 15,-3 2 2-15,1-3 0 0,-2 1 0 0,0-1-4 0,1 0-6 0,-2-1-12 16,1-1-15-16,1 0-20 0,0-1-22 0,-1 1-25 0,-1-4-31 16,5 1-48-16,-2 1-55 0,1-3-91 0,1 0-105 0,0 0-77 0,3-1-62 15,0-2-34-15</inkml:trace>
  <inkml:trace contextRef="#ctx0" brushRef="#br0" timeOffset="104249.7632">30405 10268 126 0,'0'0'590'0,"0"0"12"0,0 0-64 16,0 0-105-16,0 0-92 0,0 0-87 0,0 0-53 0,0 0-35 0,0 0-20 15,0 0-10-15,1 2-10 0,-1 0-11 0,2-2-13 0,0 1-12 16,1 1-12-16,-2-2-14 0,3 2-8 0,0-1-7 0,1-1-7 0,3 2-6 15,-2-1-5-15,2-1-5 0,4 1-7 0,1 2-6 0,0-3-6 16,1 0-7-16,2 0-9 0,2 2-9 0,2-2-13 0,-2 0-18 0,0 0-18 16,3 0-23-16,0 0-27 0,-1 0-28 0,-1 0-38 0,2 0-39 0,-1-2-48 15,1 2-50-15,-1 0-75 0,-3-4-86 0,1 1-56 0,-2 0-39 16,-5-2-13-16</inkml:trace>
  <inkml:trace contextRef="#ctx0" brushRef="#br0" timeOffset="104478.439">30525 10131 522 0,'-3'0'478'0,"2"0"-82"15,-3 0-80-15,3 0-80 0,1 1-50 0,-2 2-37 0,1-3-20 16,1 0-15-16,0 3-8 0,0-1-8 0,0 1-9 0,0 0-9 0,0 0-8 16,0 1-7-16,1 2-5 0,1-1-6 0,-2 0-3 0,1 2-2 15,-1 2-3-15,4-1-1 0,-3 1-5 0,2-1-4 0,-2 1-5 0,-1 2-4 16,4-1-3-16,-4 1 0 0,1 1 0 0,3 2-2 0,-3-3-6 0,1 2-10 15,-1 1-11-15,3 1-10 0,-3-2-16 0,1 4-24 0,-1-2-31 16,3 0-35-16,0 0-52 0,-1 0-59 0,0 0-79 0,2-1-90 0,-2-2-76 16,4 0-67-16,-2-2-29 0</inkml:trace>
  <inkml:trace contextRef="#ctx0" brushRef="#br0" timeOffset="104744.998">31051 10014 186 0,'0'-5'628'0,"0"1"5"0,0 0-23 0,0 2-39 0,0-1-123 0,0 1-160 16,0 2-101-16,0 0-69 0,0 0-38 0,0 0-24 0,0 0-16 16,0 0-14-16,2 2-13 0,0 1-12 0,-2 1-9 0,1 1-7 0,1 1-6 15,-2-1-1-15,0 2-2 0,0 3 2 0,0 1 5 0,-2-1 7 0,1 2 4 16,-1 0 5-16,0 0 3 0,-1 1 3 0,-2 1 2 0,-1 1 2 15,2-1 0-15,-1 1 0 0,-2 2-4 0,-1-3-3 0,1 3-8 0,-1-1-12 16,-3-1-14-16,1 0-15 0,1 2-18 0,1-2-20 0,-2 0-22 0,1-2-23 16,1-1-37-16,1 1-40 0,1-1-40 0,0-4-39 0,3 1-34 15,1-1-34-15,1-2-55 0,1-2-68 0,1 0-35 0</inkml:trace>
  <inkml:trace contextRef="#ctx0" brushRef="#br0" timeOffset="105045.0557">31198 10135 74 0,'0'-4'614'16,"0"1"0"-16,0 0-7 0,0 0-95 0,0-1-137 0,0 4-95 16,-1-3-73-16,1 3-46 0,-2-2-32 0,2 2-27 0,-2 0-21 0,1 0-20 15,-3 2-22-15,-1-2-14 0,0 3-15 0,-2 1-8 0,-1-1-6 16,-1 2-4-16,0 0-1 0,-3 0 0 0,-1 1 2 0,0 1 4 0,-1 2 2 16,-1-2 3-16,1 0 1 0,1 3 1 0,-2-3-1 0,4 3 0 0,-1-3-2 15,0 1 1-15,2-2-5 0,2 1 1 0,1-1 0 0,0-2-2 0,3 3-1 16,-1-4-1-16,1 4 1 0,3-2-1 0,1 0 1 0,0-1 2 15,0 1 1-15,1-1 3 0,4 0 1 0,0 2 3 0,2-1-1 16,2-1 3-16,-1 1 1 0,5-1 1 0,-1 2 1 0,1 0 0 0,2-1 2 16,1 2 0-16,2-2 0 0,-1 2-2 0,0 1-1 0,4-1-1 0,-3-1-2 15,0 0-3-15,2 2-4 0,-3-2-7 0,1-1-9 0,-1 3-11 0,0-2-11 16,-1 2-18-16,-1-3-15 0,-3 4-22 0,2-1-25 0,-3-3-33 16,-3 1-37-16,0 1-49 0,-1-1-54 0,1 0-76 0,-3 0-88 0,2-1-55 15,-4 0-41-15,3 0-16 0</inkml:trace>
  <inkml:trace contextRef="#ctx0" brushRef="#br0" timeOffset="105727.9193">31592 10185 46 0,'0'-4'470'0,"0"1"-63"0,-2 1-67 0,1-1-69 0,1-1-50 16,-2 1-43-16,-1 1-23 0,3 0-19 0,-1-1-16 0,-2-1-13 0,1 0-13 16,-1 2-11-16,0-1-16 0,-2 0-15 0,1 0-14 0,0 0-13 0,-4 1-6 15,2-2-1-15,-1 1-3 0,-1 2-4 0,-2-1-3 0,0 0-3 0,0 1 0 16,-1 1-1-16,0 1 1 0,0 1 0 0,-1 0 2 0,2 1 0 0,-1 2 1 15,0-3 1-15,1 2-1 0,1 2-2 0,-4 0 0 0,5 0-1 16,0 1-3-16,1 1 0 0,-1-1-2 0,1 2-1 0,2-2-1 16,1 2-3-16,-1-2 0 0,4 1-2 0,-2-1-4 0,3 1-5 0,0-1-3 15,0 1-4-15,3-1-2 0,-2 0 0 0,5-2-2 0,-1 0-2 0,1 0-1 16,3-3-3-16,0 1-4 0,-1-3-3 0,1 0-7 0,4 0-7 16,-2 0-4-16,2-4 0 0,1 0-2 0,-1-3-2 0,1 0-2 0,0 0-2 15,2-1-3-15,-2-3-2 0,2-1 4 0,-2 0 7 0,0-1 5 0,-3-2 2 16,4-2 7-16,-5 0 8 0,2 1 6 0,-3-6 6 0,4 3 8 15,-5-1 8-15,-2-1 11 0,2-1 11 0,-3 0 10 0,-1 1 12 0,3-2 9 16,-6 1 8-16,3 1 15 0,-1 1 15 0,-3-1 13 0,0 2 15 0,0 1 12 16,0 2 9-16,0 1 4 0,-2 3 1 0,1 0-3 0,1 3-5 0,-2 0-8 15,0 3-9-15,2-1-14 0,-1 4-17 0,1-2-16 0,-2 3-15 0,1 1-14 16,1 1-15-16,-4 3-11 0,3 0-11 0,-2 1-6 0,-1 2-4 16,3 2-3-16,-5 2-1 0,3 2 2 0,-2 3 0 0,2 2 5 0,-2-1 4 15,1 5 5-15,0 0 2 0,-1 2 3 0,2 1 1 0,2 2 4 0,-1-1 1 16,0 2 0-16,2 0-2 0,0 1-4 0,0 0-9 0,2-1-9 15,0 2-15-15,-1-2-14 0,1 2-19 0,-1-4-20 0,4 0-22 0,-4 0-28 16,2-2-30-16,-1 0-37 0,1-2-41 0,1-1-54 0,-1-2-58 16,2-2-67-16,-1-2-68 0,2 0-33 0</inkml:trace>
  <inkml:trace contextRef="#ctx0" brushRef="#br0" timeOffset="106044.6541">31982 9649 169 0,'-4'0'524'0,"2"-1"-47"0,1 1-72 0,-2-2-81 0,-1 2-87 0,4 0-55 15,0 0-40-15,0 0-23 0,0 0-13 0,0 0-8 0,0 0-5 0,-1 2-8 16,1-2-11-16,0 0-11 0,0 1-11 0,0 1-10 0,0 0-7 0,0 1-3 15,0-3-3-15,1 5-2 0,-1-1 0 0,4 1 0 0,-1 2-1 0,-2-2 1 16,4 4-1-16,-2-1 2 0,0 2 2 0,2 2 3 0,0 0 2 16,0 3-2-16,-1 0-1 0,4 2-4 0,-2 1-3 0,2 2-4 0,-1 0-4 15,2 3-5-15,-3 1-4 0,1 1-2 0,-1 1-2 0,-1 1 0 0,1 1-2 16,-5 2-5-16,3 2-6 0,-4-1-8 0,0 0-8 0,-4 4-14 0,-1 0-18 16,-3 1-19-16,-2-1-24 0,-2 2-34 0,-4 0-37 0,-3 1-47 0,-1-1-55 15,-2 1-83-15,-3-1-102 0,-3-1-56 0,-2-1-36 0,0 2-17 0</inkml:trace>
  <inkml:trace contextRef="#ctx0" brushRef="#br0" timeOffset="107428.1097">27169 11928 426 0,'4'-5'495'0,"-1"0"-74"0,2 1-114 0,-4-2-74 15,4 2-56-15,-2-2-29 0,0 3-19 0,0-1-6 0,0 0-3 16,1 1-1-16,-3-1 1 0,2 1-4 0,-1-1-5 0,0 3-8 0,-1 0-7 16,-1-1-10-16,3 1-11 0,-3 1-8 0,0 0-8 0,0 0-7 15,0 0-5-15,0 0-7 0,0 0-5 0,0 0-5 0,0 0-7 0,0 0-4 16,0 0-4-16,0 0-6 0,0 0-6 0,-3 1-4 0,3-1-6 16,0 0-4-16,0 2-3 0,0-2-4 0,0 2-4 0,0-2 0 15,0 4-1-15,0-3 1 0,0 1 1 0,0-1 1 0,0 2 2 0,0 0 2 16,0-1 3-16,0 0 2 0,0 2 2 0,3-1 3 0,-1 0 3 15,-2 2 0-15,1 0 3 0,1-2 0 0,-2 1 0 0,1 0 0 0,1-1 0 16,0 2 0-16,-2-2 2 0,1 1-2 0,-1-3 0 0,0 4 0 16,0-2-2-16,0-1 1 0,0 3 2 0,0-2 1 0,0 2-1 0,0-2 0 15,0-1 2-15,0 3 1 0,0-3-1 0,0 1 0 0,0 2 2 16,0-2-1-16,0 1 2 0,0-1 0 0,2-1-1 0,-2 2 1 16,0-1-2-16,1 0 2 0,-1-1 0 0,0-2 0 0,0 5 2 0,2-5 1 15,-2 0 1-15,2 0 2 0,-2 0 0 0,0 0 3 0,0 0 0 16,0 0 4-16,0 0 4 0,0 0 3 0,0 0 4 0,0 0 4 0,0 0 4 15,0 0 4-15,0 0 3 0,0 0 2 0,0 0 3 0,0 0-1 16,0 0 2-16,0-2-1 0,0-1 0 0,0 3-2 0,1-2-1 16,-1 2-4-16,0-3-5 0,0 1-7 0,2 1-10 0,-2 0-8 15,1-2-11-15,-1 1-8 0,0 0-7 0,2-1-5 0,0 0-6 0,-2 0-3 16,0-1-3-16,0 1-4 0,1 3-3 0,-1-2-3 0,0 1-1 0,0-3 0 16,0 3 3-16,0 0 2 0,0-1 3 0,0 1 3 0,0-1 3 15,0 2 3-15,0-1 3 0,0-1 2 0,0 2 2 0,0 0 2 16,0-1 3-16,0 1 2 0,0 0 2 0,0 0 2 0,0 0 4 0,0 0 3 15,0 0 3-15,0-2 0 0,0 2 1 0,-1-1-1 0,1 1 1 16,0 0-2-16,0 0 0 0,0 0 0 0,0 0-2 0,0 0 0 0,0 0 0 16,0 0-1-16,0 0-1 0,0 0-1 0,0 0-1 0,0 0 0 15,0 0 0-15,0 0-2 0,0 0 1 0,0 0-2 0,0 0 2 16,0 0-2-16,0 0 0 0,0 0 1 0,0 0-1 0,-2 0-1 0,0-2 2 16,2 2-1-16,-1 0 2 0,-1 0 0 0,1-2 2 0,-1 2 0 15,0-1-3-15,-1 0 1 0,2 1-2 0,-3-2 0 0,1 2 1 0,0-1-1 16,-1 0 1-16,-1-1-1 0,0 0 0 0,0 1 0 0,-1-1-2 15,-2 2-1-15,0-2-1 0,0-1 1 0,0 3 2 0,-3 0 1 16,2 0 2-16,-3 0-1 0,0 0 1 0,-1 0-1 0,1 0 1 0,-3 5-1 16,2-5 1-16,0 3-2 0,0 1 0 0,-3 0 1 0,3 0-1 15,-1 1 1-15,3-1-2 0,-1 2 0 0,2 0 0 0,2-1-1 0,2 3 1 16,-2 1-2-16,3-2-4 0,1 1-3 0,2-1-3 0,0 0-4 16,4 1-5-16,0-1-7 0,2 1-5 0,1-2-4 0,4 4-2 15,1-3-3-15,1 0-5 0,2 1-4 0,1-3-1 0,3 1-1 0,-1 0 2 16,5-1 1-16,-3-1 3 0,0 1 5 0,1-1 3 0,-1 1 5 15,-1-2 8-15,-3 1 1 0,0-1 2 0,-3 2 2 0,2 0 3 0,-5-2 3 16,-2 1 4-16,-1-1 6 0,-2 4 4 0,2-4 6 0,-5 2 5 16,0-1 6-16,-5 1 6 0,2-1 3 0,-3 2 2 0,-1-2 4 15,-2 3 2-15,-4-1 2 0,0-1 1 0,-1 2 1 0,-2-1 2 0,1 0-5 16,-1 1-8-16,-3-4-9 0,3 2-11 0,-1-1-16 0,0 1-17 16,0-2-17-16,5-2-20 0,-4 2-26 0,5-3-30 0,-2 0-51 0,4 0-59 15,1-3-78-15,0 0-87 0,5-2-53 0,1-1-37 0</inkml:trace>
  <inkml:trace contextRef="#ctx0" brushRef="#br0" timeOffset="107595.2564">27323 12000 57 0,'3'0'556'0,"-1"0"5"16,1 0-55-16,-2 1-87 0,1 1-100 0,1-2-106 0,-2 2-62 0,1-2-39 15,1 0-20-15,0 3-11 0,1-1-6 0,2-2-7 0,0 2-7 16,3-1-10-16,0 3-12 0,2-3-13 0,4 0-15 0,-2 1-15 15,4 0-17-15,3 0-15 0,-2 0-23 0,3 1-28 0,0-2-31 0,1-1-34 16,0 2-42-16,1-1-48 0,-2-1-50 0,1 0-50 0,0 0-68 16,-2-1-77-16,-2-1-40 0</inkml:trace>
  <inkml:trace contextRef="#ctx0" brushRef="#br0" timeOffset="107811.5471">27553 11880 205 0,'-7'-3'521'15,"2"1"-52"-15,2 0-83 0,0 1-90 0,-2 0-92 0,3 1-56 0,0 0-35 16,2 0-20-16,0 0-8 0,-1 1-4 0,1 0-2 0,0 1-3 16,0 1-6-16,0 0-11 0,1 2-8 0,-1-1-11 0,2 4-7 0,0-1-5 15,-2 1-3-15,1 1 0 0,1-1 0 0,0 4 2 0,-1-1 0 16,1 1-1-16,-2-1-3 0,1 6-3 0,-1-5-1 0,2 4-2 16,-2-1-1-16,0 0-3 0,0 2-3 0,0 0-8 0,0-2-14 15,-2 1-15-15,2 1-17 0,-1 1-23 0,1 1-28 0,-2-5-37 0,1 3-46 16,1 0-48-16,0 0-50 0,0-5-83 0,0 2-97 0,1-2-62 15,1-2-39-15</inkml:trace>
  <inkml:trace contextRef="#ctx0" brushRef="#br0" timeOffset="108071.5931">27957 11816 59 0,'-2'-2'604'0,"0"0"-1"0,1 1 0 0,-3-1-76 0,4 2-113 16,0 0-119-16,-1 0-123 0,-1 2-71 0,2-1-46 0,0 3-22 0,0 0-13 15,0 2-5-15,0 1-3 0,0 3-2 0,0-2-3 0,2 4 0 16,-1 0-2-16,-1 2 3 0,2-2 2 0,0 5 4 0,-2 0 1 0,1-2 1 16,-1 1-3-16,2 1-7 0,-2 0-7 0,0 0-8 0,0-3-7 15,0 3-11-15,-2-1-13 0,2 0-16 0,-1 0-19 0,1 0-20 16,-4-2-26-16,3 1-29 0,-1-1-35 0,1-2-38 0,-4-1-38 0,4-2-42 15,-1 0-47-15,1-4-65 0,1 2-74 0,0-4-36 0</inkml:trace>
  <inkml:trace contextRef="#ctx0" brushRef="#br0" timeOffset="108344.5611">28190 11898 466 0,'-3'-5'572'0,"-3"2"-31"16,0 2-45-16,-1-1-105 0,-1 2-138 0,-2 0-82 0,-2 2-55 0,3 0-38 15,-5 3-27-15,1 0-17 0,-3 0-13 0,2 3-6 0,-3 0-5 16,2 0-5-16,0 0-3 0,-2 1-5 0,4 2-2 0,0-1-3 16,-1 1-2-16,1-1-4 0,3 1-3 0,0 1-2 0,1-3-3 0,1 0-2 15,4 0-2-15,-1 0-1 0,2-2 1 0,2 1 0 0,1 0 2 16,0-3 0-16,3 2 4 0,-2-2 3 0,7 1 3 0,-3-2 5 0,3 1 6 16,1 0 4-16,4-1 4 0,-4 0 1 0,5 0 3 0,1-1 0 15,-1 0 0-15,2 4-2 0,-1-2-2 0,1 0-8 0,2-1-6 16,-4 2-9-16,2 1-10 0,-2-4-13 0,0 4-17 0,-3 0-18 0,2-1-21 15,-1 1-23-15,0-1-25 0,-4 2-34 0,1-1-38 0,1 3-41 16,-4-3-41-16,0 0-62 0,0 0-69 0,-1-1-42 0</inkml:trace>
  <inkml:trace contextRef="#ctx0" brushRef="#br0" timeOffset="108811.2877">28622 12058 268 0,'-8'-10'564'0,"-1"2"-8"0,-3-1-14 0,3 1-110 0,-3 2-157 15,0-1-94-15,-2-2-60 0,5 4-35 0,-4-2-23 0,0 2-13 16,1 1-6-16,-2 0-7 0,2 4-5 0,-1-3-9 0,0 3-7 0,1 0-7 16,-2 3-3-16,0 1-6 0,0-1-6 0,1 0-2 0,-2 4-3 0,3-3-1 15,-1 4-1-15,-1-1 0 0,5 0-3 0,-3 1-2 0,3-1-3 16,1 2-3-16,-1-1-2 0,1 2-2 0,2 0-2 0,1-3-3 15,2 2-2-15,0-2-1 0,-1 1-2 0,4-1-3 0,0 0-2 0,4 0-1 16,-1-1 0-16,0-2 2 0,2 1 3 0,1-2-1 0,2-1-1 16,1 1-1-16,-1-3 1 0,5-3-2 0,-4 3-2 0,4-4-1 15,1-1-2-15,1 0 0 0,-1-1-1 0,2-3 1 0,-2 0 3 0,0-2 3 16,3 2 2-16,-2-5 6 0,-1-2 7 0,0 1 4 0,2-2 0 16,-5-1 9-16,2-1 10 0,-1-1 8 0,-2 0 5 0,1-3 8 15,-2-2 8-15,-1 4 9 0,-1-3 8 0,0 0 8 0,-2 0 12 0,0 2 13 16,0-3 12-16,-2 4 15 0,0 0 13 0,-1 2 10 0,-1 1 7 0,1 1 5 15,1 3 5-15,-3 3 0 0,0-1-2 0,0 5-4 0,0-3-5 16,0 3-11-16,0 4-13 0,0-2-16 0,0 2-19 0,0 2-17 16,0 1-16-16,0 0-13 0,0 0-11 0,0 3-6 0,0 1-5 0,0 1-5 15,0 3-3-15,0 1-1 0,0 3-2 0,0 4 1 0,0 0 1 16,0 2 2-16,0 2 6 0,0 1 2 0,0 3 4 0,0-1 0 0,0 3-2 16,0 0-7-16,0 1-9 0,0-1-15 0,0-1-17 0,0 5-25 15,-3-3-25-15,1-2-36 0,2 5-40 0,-1-6-51 0,1 1-52 16,0 1-94-16,0-2-115 0,-2-2-73 0,1 2-49 0,1-6-23 15</inkml:trace>
  <inkml:trace contextRef="#ctx0" brushRef="#br0" timeOffset="109287.5719">29395 11756 229 0,'-5'-5'568'0,"0"2"3"0,1 0 1 15,0 0-107-15,1 0-164 0,2 1-108 0,-4 1-81 0,4-1-45 16,1 2-31-16,0 0-15 0,0 0-9 0,0 0-3 0,-2 0-2 0,0 3-4 16,-1-1-6-16,2 1-6 0,-3 0-3 0,1 0-3 0,-2 4 0 0,1-1 4 15,-2 1 4-15,-2 1 5 0,0 1 6 0,0 0 3 0,-5 2 6 16,2-2 3-16,-1 0 2 0,-3 4 2 0,0-2 2 0,-2 2 4 15,0-2 3-15,0-1 3 0,-1 0 3 0,1 0 0 0,-4 3-2 0,3-2 0 16,0-1-1-16,-1-1-1 0,3-1-1 0,-1-1 0 0,2 0-3 16,2 0-1-16,0 0-1 0,2-3-2 0,1 1-4 0,2-1-2 0,2 0-2 15,0-1-3-15,3 0-2 0,-1-1-3 0,1-2-4 0,3 3-4 16,-1-1-3-16,1-2-3 0,0 0 0 0,0 0 0 0,1 2-1 0,-1-1-1 16,3 3 2-16,-1-3-2 0,1 2-3 0,1-1 2 0,0 2 0 15,-1-1 2-15,0 1 1 0,2-1 3 0,0 1 1 0,1 3 0 16,3-4 0-16,-2 4 0 0,1 1-1 0,2-2 1 0,0 2-2 0,2 0 2 15,1 0-2-15,0-1 1 0,2 2-2 0,0-1 1 0,3 1-3 16,-1 0-1-16,0 0-1 0,3-1-2 0,-2 0 0 0,3 1 0 0,-2 0-1 16,0-1 1-16,1-1-2 0,-2 1 2 0,2-1-1 0,-4 0 0 0,2-2 2 15,-1 2 0-15,-3-2-1 0,1-2 1 0,-1 2 0 0,-5-2-1 16,2-1-2-16,-3 2-4 0,-1-1-8 0,-3-2-11 0,1 1-16 0,-2-1-15 16,0-1-19-16,-1 2-23 0,-2-2-28 0,0 0-53 0,0 0-66 0,0 0-93 15,0 0-108-15,0 0-56 0,-2-3-30 0</inkml:trace>
  <inkml:trace contextRef="#ctx0" brushRef="#br0" timeOffset="109848.0473">29714 11937 90 0,'-10'-2'627'0,"3"2"4"0,1-5 5 0,1 5-30 16,1-2-45-16,0 2-132 0,0 0-171 0,2 0-104 0,0 0-67 15,2 0-37-15,0 0-19 0,0 0-9 0,0 2-1 0,2-2-3 0,-2 5-2 16,2-3-5-16,2-1-11 0,-1 4-8 0,2-2-6 0,0 1-4 16,-1 1-4-16,5-1-3 0,0 1-2 0,-1 1-3 0,1-3-4 0,2 0-3 15,0 2-5-15,3 0-4 0,-3-2-7 0,2-1-4 0,4 0-5 16,-4-2-1-16,3 0-1 0,0 0 0 0,-1-4 2 0,2 3 2 0,-2-3 4 15,0 0 4-15,-1 0 7 0,0-2 5 0,-2 0 5 0,1-2 2 16,0 0 2-16,-2 2 5 0,-3-6 7 0,1 3 5 0,-3-3 5 0,2 1 6 16,-3 0 5-16,-1-3 7 0,-1 3 7 0,-2-1 4 0,2-2 4 0,-3 1 3 15,-3 2 2-15,2 1 6 0,-2-2 4 0,-1 2 3 0,1 1 0 16,-3-3 1-16,1 4 0 0,-3 0-4 0,0 1-2 0,2 1-5 0,-2-1-6 16,-5 3-5-16,4 0-3 0,-3 1-2 0,2 1-4 0,-5 0 0 15,1-1-3-15,2 3-2 0,-4 5 0 0,1-3-1 0,0 1-3 0,-1 1 1 16,0 4-1-16,0-1 0 0,-3 2 2 0,3 2-1 0,1 3 1 0,-1-2-2 15,0 4-1-15,0 0 0 0,1 2 0 0,2 2-1 0,-3 1 0 16,3-1 0-16,3 2 1 0,-2 0 1 0,3-1-1 0,0 3 0 0,2-1 2 16,1 1-2-16,2-3 1 0,1 2 1 0,2-1-1 0,1-1 0 15,1-1 3-15,2 1 1 0,1-3 1 0,2 0 1 0,2 0 2 0,4-1 1 16,0-1 2-16,2-2 0 0,0-2 2 0,5 0 0 0,0-3 0 0,3 0-2 16,2-2 0-16,1 0-4 0,2-4-3 0,1-1-4 0,2-1-4 15,2-1-4-15,-5-1-1 0,7-3-5 0,-2 1-2 0,0-2-3 0,-2 0-1 16,1 1-1-16,-4-3 0 0,2 1 1 0,-4-1 1 0,1 1 0 15,-3 1-1-15,-2-1 0 0,-2 0-2 0,-2 1-6 0,-2 2-7 0,-2-2-21 16,-3 2-24-16,-2 1-42 0,0-3-50 0,-5 3-97 0,-2 0-121 16,-1 2-90-16,-1-1-75 0,-2 1-37 0,-6-2-19 0</inkml:trace>
  <inkml:trace contextRef="#ctx0" brushRef="#br0" timeOffset="111535.847">30133 12583 222 0,'0'-3'185'0,"0"2"-41"16,0-2-36-16,0 3-33 0,-2 0-34 0,2 0-36 0,0 0-41 0,0 0-44 15,0 0-60-15,0 0-72 0,0 0-60 0</inkml:trace>
  <inkml:trace contextRef="#ctx0" brushRef="#br0" timeOffset="112837.3724">23373 11148 432 0,'-10'-4'483'0,"-1"2"-35"0,5 0-98 16,-1 1-128-16,3-1-68 0,-1 2-37 0,-1-1-18 0,3 1-9 16,1 0 1-16,0 0 6 0,2 0 0 0,0 0 4 0,0 0-4 0,0 0-2 15,0 1-8-15,4-1-9 0,-3 2-12 0,1-2-16 0,1 0-15 16,1 0-17-16,1 1-16 0,2-1-15 0,1 0-14 0,4 0-15 0,1 0-16 15,4 0-20-15,4 0-29 0,4 0-31 0,5 0-56 0,5 0-66 16,6-1-93-16,3 1-109 0,8-2-58 0,3-1-31 0</inkml:trace>
  <inkml:trace contextRef="#ctx0" brushRef="#br0" timeOffset="114393.3725">29630 12651 273 0,'-3'0'323'0,"0"-2"-58"16,0 2-52-16,0-1-33 0,1 1-23 0,0-2-13 0,1 1-7 0,1 1-8 15,0 0-6-15,0 0-4 0,0 0-3 0,0 0-7 0,0 0-7 0,0 0-11 16,0-2-11-16,1 2-15 0,3 0-13 0,0-2-14 0,1 2-12 15,2-1-10-15,1 1-7 0,2-1-7 0,3-1-7 0,3 2-7 0,0-1-4 16,4-1-9-16,2-1-8 0,4 2-8 0,-2-1-9 0,2 1-8 16,1-3-8-16,2 3-8 0,1 0-9 0,1 0-11 0,-1-1-10 0,2 1-10 15,0-3-8-15,-1 4-7 0,1-1-5 0,0 1-3 0,-4-2-5 0,0 1-6 16,1 1-7-16,-4-1-8 0,0-2-8 0,-4 3-8 0,0 0-6 16,-4 0-3-16</inkml:trace>
  <inkml:trace contextRef="#ctx0" brushRef="#br0" timeOffset="114593.509">29702 12685 14 0,'-23'2'202'15,"3"-1"-17"-15,1 3-10 0,3-3-10 0,1 1-9 0,2-1-9 0,3 1-10 16,-1 0-10-16,5 0-9 0,-1-2-10 0,3 1-10 0,-1 1-8 16,2-2-8-16,1 1-5 0,2-1-4 0,2 0-4 0,1 3-2 0,2-1-5 15,-1-1-5-15,4 1-6 0,5-1-7 0,-2 0-6 0,4-1-3 0,5 2-4 16,2 0-2-16,5-2-4 0,-1 0-6 0,8 0-10 0,-1-2-12 15,3 0-16-15,4 2-16 0,2-1-31 0,1-2-37 0,5 2-41 0,-1-2-44 16,4 0-74-16,1 0-89 0,-1-1-66 0,1 1-55 0</inkml:trace>
  <inkml:trace contextRef="#ctx0" brushRef="#br0" timeOffset="122061.0295">25035 9636 93 0,'-1'-5'605'0,"1"2"11"0,-2-1 9 0,0 1-101 0,2 0-154 0,-1 0-101 15,-2 1-74-15,3-1-44 0,0 3-32 0,0-2-16 0,0 2-9 16,0 0-12-16,0 0-11 0,0 0-16 0,0 0-16 0,0 0-13 0,0 0-13 15,0 0-11-15,0 0-8 0,0 0-3 0,0 0-4 0,0 0-3 16,0 0-2-16,0 0-1 0,0 0-3 0,0 0-1 0,0 0-3 16,0 2-3-16,0 0-5 0,0-1-5 0,0 2-9 0,0-1-2 15,0-1-3-15,0 2-1 0,0 0 0 0,0 0 2 0,0 3 4 0,-1-1 2 16,1 2 3-16,0 0 3 0,0 3 6 0,-2 2 5 0,0-2 8 0,2 4 9 16,-1 1 8-16,-1-1 5 0,2 1 2 0,0 2-7 0,0 1-8 15,0 0-14-15,0 1-18 0,0-1-22 0,0 0-26 0,0 2-45 16,2-1-50-16,-1 1-59 0,-1-2-59 0,4 2-85 0,-3-3-102 0,2 0-52 15,-2-2-30-15</inkml:trace>
  <inkml:trace contextRef="#ctx0" brushRef="#br0" timeOffset="122760.4844">25782 9630 425 0,'0'-5'499'0,"0"1"-60"0,0-1-73 0,0-1-82 15,0 2-49-15,0 0-35 0,1-1-25 0,-1 1-16 0,5-1-16 16,-4 2-15-16,2-1-16 0,1 1-16 0,-1-2-18 0,3 1-18 0,1 0-15 15,0 1-14-15,1-1-13 0,0 1-12 0,4-1-9 0,2 2-8 16,-3 0-7-16,3 1-8 0,0 1-6 0,2 0-1 0,-2 0-3 0,2 3 0 16,-2-1 0-16,0 3-1 0,1 1 1 0,-3 1 0 0,-1 2-2 15,1-2 0-15,-3 3-1 0,-1 1-3 0,-2 1 2 0,-1 0 1 16,-2 1 1-16,0 0 1 0,-3 4 3 0,-3-2 4 0,0 0 2 0,-3 1 3 16,-4 1 3-16,-2 0 2 0,-1-1 6 0,-4-1 7 0,-3 0 8 15,1-1 9-15,1 1 8 0,-3-2 7 0,-1-3 8 0,0 3 7 0,2-4 5 16,2-1 5-16,1 1 3 0,4-2 4 0,-2-1 4 0,3-2 3 15,2 1 1-15,4-1-1 0,-2-1-2 0,3-1-5 0,2 1-6 0,2-2-7 16,1 0-9-16,0-1-8 0,1 0-9 0,2 0-9 0,2 0-13 16,4 0-11-16,-1 0-16 0,5 0-16 0,3 0-22 0,4 0-22 15,1-1-29-15,4 0-31 0,5 1-38 0,0-3-41 0,4 1-54 0,1 1-56 16,4-2-76-16,-1 0-85 0,-2 1-42 0</inkml:trace>
  <inkml:trace contextRef="#ctx0" brushRef="#br0" timeOffset="123443.9237">27147 9555 347 0,'-4'-5'564'0,"0"1"5"15,0-1-87-15,0 1-135 0,1-1-85 0,1 3-61 0,-2-1-36 0,4-1-20 16,0 1-14-16,0 1-10 0,0-1-13 0,0 3-16 0,3 0-14 16,-2-2-16-16,3 2-17 0,-3-2-19 0,6 1-17 0,-2 1-15 0,-1-2-9 15,5 2-5-15,0 0-5 0,-1 0-3 0,1 0-1 0,4 0-1 16,-4 2-2-16,4-2 1 0,-4 1-1 0,2 1 1 0,0 0 0 15,-1 1 4-15,0 1 1 0,-1-1 1 0,-1 2 0 0,0-3-1 0,-3 3 0 16,1-1-2-16,0 1 0 0,-1 0-1 0,0 0 0 0,-2 1 2 16,-2 0 2-16,-1 0-1 0,2 1 1 0,-2 0 2 0,-2 0 4 15,2 1 2-15,-1-1 3 0,-2 2 0 0,-1-2 2 0,1 1 3 0,-2-1 1 16,-1 1 2-16,3-1 2 0,-2 0 1 0,2-2 1 0,-2 4 2 16,0-4 2-16,2 3-1 0,-3-2 1 0,3-1 0 0,-2 0-1 0,4 1-2 15,-3 0-3-15,3-1-4 0,-1-2-6 0,2 2-4 0,0 2-4 16,0-2-5-16,0-1-4 0,2 2-3 0,-1-2-2 0,3 1-3 0,1-1 0 15,-2 1 0-15,3-1-1 0,-2-1 2 0,1 2 3 0,0-1 4 16,0-1 4-16,0 1 4 0,1 0 4 0,0-1 2 0,-1 2 2 16,0-1 2-16,-2-1-1 0,2 2 1 0,-4-1-2 0,4-1-2 0,-4 2-1 15,2-2-1-15,-1 1-1 0,0 0 1 0,-2-1 0 0,0 2 0 16,0-3 1-16,-2 3 1 0,0-2 2 0,-1 2 3 0,2-3 3 0,-5 3 3 16,1-2 4-16,0-1 3 0,-1 3 4 0,-2-3 2 0,-1 0 4 15,-1 1-1-15,0-1-5 0,-4 1-7 0,3 1-14 0,-3-3-16 16,1 1-35-16,-2 0-38 0,0-1-54 0,0-1-60 0,0 0-85 0,0 0-97 15,2-1-51-15</inkml:trace>
  <inkml:trace contextRef="#ctx0" brushRef="#br0" timeOffset="123784.7269">27941 9820 358 0,'-3'0'607'0,"1"0"-4"0,1 0-10 0,-3 0-110 15,3 0-156-15,1 0-105 0,0 0-74 0,0 0-48 0,0 0-33 16,0 0-28-16,0 0-30 0,0 0-35 0,3 0-38 0,-1 0-42 16,1 2-44-16,3-2-53 0,-2 1-59 0,1 1-71 0,3-2-77 0,0 2-70 15,5-1-67-15,-2-1-30 0</inkml:trace>
  <inkml:trace contextRef="#ctx0" brushRef="#br0" timeOffset="123960.9136">28412 9780 390 0,'-3'1'547'16,"-1"-1"-24"-16,3 0-36 0,1 0-130 0,0 0-179 0,0 0-127 0,0 0-104 15,0 0-83-15,1 3-71 0,3-1-93 0,-1-1-103 0,2 1-63 16,3 0-42-16</inkml:trace>
  <inkml:trace contextRef="#ctx0" brushRef="#br0" timeOffset="124122.8497">28973 9769 523 0,'0'0'593'0,"0"0"-14"0,0 0-19 0,0 0-132 16,3 0-190-16,-2 0-129 0,3 0-101 0,-4 0-87 0,1 0-79 15,4 0-82-15,0 0-84 0,1 0-86 0,3 2-91 0,1-2-47 16,0 0-27-16</inkml:trace>
  <inkml:trace contextRef="#ctx0" brushRef="#br0" timeOffset="124563.9331">30301 9377 375 0,'0'-5'589'0,"0"1"10"0,0 1-86 0,0 1-136 0,0-1-99 16,0 1-81-16,-2 0-45 0,2 2-30 0,0 0-15 0,0 0-11 16,0 0-14-16,0 0-14 0,0 0-19 0,0 0-19 0,0 0-19 0,0 0-20 15,0 4-14-15,0-3-11 0,0 1-6 0,0 0-5 0,0 3 0 16,0 0 0-16,0 0 3 0,0 0 3 0,-1 1 4 0,1 2 6 0,-2 2 5 16,0 0 6-16,2 2 6 0,-1 0 7 0,-3 2 1 0,3 0-1 15,-2 1-6-15,-1 2-7 0,-1-2-11 0,1 2-14 0,-1 1-19 0,1 2-23 16,-1 0-38-16,-2 0-42 0,0 0-45 0,-3 0-42 0,4 2-81 15,-2-3-100-15,-1 1-58 0,1-1-39 0</inkml:trace>
  <inkml:trace contextRef="#ctx0" brushRef="#br0" timeOffset="124977.2215">30588 9543 175 0,'-6'-10'597'0,"1"4"9"0,1-3 6 0,-1 2-97 0,2 2-147 0,-2 0-107 16,1 0-86-16,3 0-50 0,-5 3-33 0,4-1-20 0,1 3-12 15,-1-2-15-15,1 2-13 0,1 0-14 0,0 0-14 0,0 0-11 0,-2 2-10 16,0 1-5-16,1 1-4 0,-2 1-1 0,-1 0 0 0,-1 2-1 16,1 1 0-16,-1 4-3 0,1-2-3 0,-5 1-2 0,5 2 0 0,-3 1-4 15,0-2-5-15,0 3-5 0,2-1-7 0,1 0-7 0,0 1-8 0,-1-3-9 16,1 3-9-16,3-2-8 0,-3-1-6 0,4 0-4 0,0-1-5 15,0-1-4-15,4 0-7 0,-3 0-4 0,5-3-5 0,-1-1-4 0,0-1-1 16,1-2 4-16,2-1 8 0,3 0 11 0,-1-2 14 0,-1 0 19 16,4-2 23-16,-2 0 23 0,3-3 21 0,-4-1 20 0,1 0 21 0,-1-1 21 15,0-3 22-15,0 1 22 0,-1-3 24 0,-3 2 12 0,1-3 6 16,-4-1 4-16,0 0 4 0,0 2-4 0,1-4-7 0,-3 2-7 0,-1 0-7 0,-1-1-7 16,-3 1-7-16,3 0-8 0,-2 3-12 0,-1-1-12 0,1-1-16 15,-2 3-12-15,2 0-7 0,-3 3-10 0,5-1-13 0,-3 1-18 16,1 2-23-16,2 2-22 0,-3-2-25 0,4 3-20 0,-1 2-21 0,1 0-22 15,0 0-19-15,0 0-21 0,1 2-18 0,-1 1-19 0,4 0-18 0,-1 2-16 16,0 0-15-16,5 2-3 0,-2-2 5 0,2 2 8 0,3-2 13 16</inkml:trace>
  <inkml:trace contextRef="#ctx0" brushRef="#br0" timeOffset="125279.6142">30955 9528 58 0,'6'-3'250'0,"2"-2"11"0,-1 0 8 15,-1 1 4-15,-3-1-3 0,0 2-7 0,-1-1-13 0,-1 1-17 0,1-2-17 16,-2 3-16-16,0-1-15 0,0 1-18 0,-2-1-15 0,2 2-15 15,-1-1-18-15,1 0-20 0,-2 1-18 0,1 0-17 0,-3 1-17 0,3 0-16 16,1 0-10-16,-2 0-10 0,-1 0-10 0,2 1-10 0,-2 0-7 16,-1 1-5-16,0 1-4 0,0 2-2 0,-1-1-1 0,-4 0 0 15,5 3 1-15,-3-2 3 0,1 4 3 0,-2-1 3 0,0 1 3 0,0 0 3 16,2 1 2-16,1 0 3 0,-2-2 1 0,0 4 2 0,2-3-1 0,0 3 0 16,0-2-2-16,1-1-2 0,0 1-2 0,2-1-5 0,-2 0-5 0,4 2-5 15,-1-3-6-15,1 2-3 0,0-1-5 0,0-2-5 0,1 0-5 16,1 1-4-16,0-3-4 0,2 0-7 0,1 0-4 0,-2-1 0 0,2-1 2 15,1 1 2-15,1-1 1 0,0-3 2 0,1 2 4 0,2-2 8 16,1-2 6-16,-2 0 7 0,1-1 7 0,2 1 8 0,0-3 6 0,-3-2 7 16,2 2 5-16,-1-3 0 0,1-1 5 0,0 0 3 0,-3-1-1 15,0-3-1-15,-1 1-5 0,0-2-5 0,-3 0-10 0,1-1-13 0,-2-2-14 16,-1 0-13-16,-2 0-22 0,-2-1-24 0,1 2-35 0,-6-3-37 16,1 3-68-16,-5 1-84 0,2 0-56 0,-4 2-46 0</inkml:trace>
  <inkml:trace contextRef="#ctx0" brushRef="#br0" timeOffset="125955.0132">31298 9694 252 0,'2'-3'540'0,"-2"2"-56"0,1-1-84 16,-1-1-84-16,2 1-81 0,-1 1-53 0,-1 1-40 0,0 0-26 0,0 0-19 15,0 0-20-15,0 0-17 0,0 0-18 0,2 0-18 0,0 1-14 16,-1 1-14-16,-1 1-16 0,2 0-17 0,1 0-19 0,-3 2-18 0,0 1-28 15,0 1-35-15,-5 0-41 0,2 2-45 0,-2 3-81 0,-1 1-101 16,-4-1-60-16,-2 1-42 0</inkml:trace>
  <inkml:trace contextRef="#ctx0" brushRef="#br0" timeOffset="129843.6778">29711 11964 222 0,'0'-5'381'0,"0"1"-77"0,2 1-95 0,-2-2-59 0,0 2-37 16,1-1-23-16,1 1-15 0,-2-1-4 0,0-1-1 0,1 2 1 0,-1 0 1 15,0 2-1-15,0-2-3 0,0-1-4 0,2 1-5 0,-2 0-7 0,0 0-10 16,0-1-6-16,0 1-5 0,0 3-1 0,0-3 2 0,0-1 0 16,0 2 1-16,0 0 1 0,0-1 0 0,0 0 2 0,0 0 3 0,0-2-1 15,-2 3 0-15,2-2 2 0,-1 0 3 0,1 1 4 0,-2-4-1 16,1 2-2-16,1 0-2 0,-4 0-1 0,3-2-2 0,-3 2-2 0,2-1-1 16,0 0-3-16,1-2-2 0,-3 2-2 0,1 0-6 0,0-1-3 0,0 0-4 15,-1 0-2-15,1 2-4 0,2-4 0 0,-3 1 1 0,0 3 0 16,-1-2 0-16,1 1-2 0,0 0-3 0,-1-2 0 0,2 2-2 15,-2-2 1-15,1 3-1 0,-1-2 2 0,2 0-1 0,-2 1 0 0,2-1 2 16,-2 4 0-16,0-3-1 0,1 0 1 0,-1 0 0 0,2 0 0 0,-2 1-1 16,2-1 2-16,0 1 2 0,-2-2 1 0,2 2-1 0,-3-2 0 15,1 1 0-15,2 2-1 0,-2-1-1 0,2 1-3 0,-2-1 0 0,-1-1-2 16,1 2 0-16,0-1-1 0,1 1 0 0,-4-1-2 0,3 2-2 16,-3-2-2-16,2 1 0 0,-1 0-1 0,2 0 1 0,-4 0-1 0,1 1 0 15,2-2-1-15,-1 3 2 0,-2-1 0 0,3 0 1 0,0 0 0 16,-4 0-2-16,2 0 2 0,0 1-1 0,2 1 1 0,-1-1 1 0,-2-1 2 15,1 2 1-15,2-1 1 0,-1 1 1 0,-2-3 2 0,3 3 1 0,-1 0-1 16,-1-1 2-16,-1 2 0 0,3-1-1 0,-1-1 0 0,-1 2 0 16,2-1-2-16,-3-1 1 0,2 2-2 0,-1-1-1 0,2-1-1 0,-2 2 1 15,0 0-4-15,0 0 1 0,3 0 0 0,-2 0 0 0,1 0 0 16,-1 0 0-16,1 2 0 0,-1-1 1 0,0-1 1 0,0 2 0 0,2-1 0 16,-3-1 0-16,4 2 0 0,-6-1-1 0,4 1 1 0,0 0 1 0,1 0-2 15,-3 0 0-15,2 1 1 0,-1-2 1 0,1 2 1 0,-3 0 2 16,2-1-1-16,1 1 1 0,0 1 0 0,-3-2 1 0,2 4 1 0,-1-2 0 15,2 1 0-15,-1 0 2 0,0-1 2 0,0 2 1 0,1-1 0 16,-1-1 1-16,1 0-2 0,-2 1 0 0,4 1 0 0,-3 0 1 16,1 0-2-16,-2 0 1 0,2-3 0 0,-1 4 2 0,1-1-1 0,-1 1 0 15,2-2 0-15,-2 2-1 0,1-2 0 0,-1 1 0 0,1-1 1 16,-2 1-1-16,3 1 0 0,-1-1 2 0,0 2-1 0,1-2 0 0,-3 1 0 16,2 0 0-16,1 3 0 0,0-3 1 0,0 1-1 0,-1-1 0 15,2 2 2-15,-1-1-1 0,-2 1 1 0,3-1-1 0,-1 4 1 16,-1-3-1-16,-1-1 1 0,3 2-1 0,-1 1 1 0,0 0-1 0,0-1 0 15,-2 3-2-15,3-3 0 0,0 0-1 0,0 2 1 0,-1 0-2 16,2-1 0-16,-3 0-2 0,3 2 0 0,-2 0 0 0,2-4 0 0,-2 3-2 16,0-2 0-16,2 3-1 0,0-1 1 0,-1 0 0 0,1-2 0 15,-1 2-1-15,3-1 0 0,-3 1-1 0,1-2-1 0,2 3 1 16,-3-4-1-16,3 4 1 0,-1-1 0 0,1-3-1 0,-4 3 0 0,4-2 0 16,-3 1-1-16,3 2-1 0,-1-3 0 0,1 0 2 0,-1 0-2 15,0-2 0-15,2 5 0 0,-1-2 0 0,1 2 0 0,-2-3 0 0,1 1 0 16,1-1-2-16,0 3 2 0,0-1-1 0,0 0 1 0,0-2-1 15,0 2 0-15,0 0-1 0,1-1 1 0,1 0 3 0,-2 1 0 16,1 2 0-16,1-4 2 0,0 1-1 0,-1-1 2 0,2 3 1 0,1-1 2 16,0 0 0-16,-1-2 1 0,0 2 1 0,1 0 3 0,0-1-1 15,0 0 0-15,1 1 0 0,-2 0-2 0,3-2 0 0,-2 0 0 0,3 1-1 16,-2-2-1-16,0 1-1 0,-1 0-1 0,2-2 0 0,1 1 0 16,-2-1-2-16,-1-1 0 0,0 1-1 0,0-1-1 0,2-1 0 0,-3-1 1 15,2 2-1-15,-1-1 0 0,0 1-1 0,0-2 2 0,0-1-2 16,1 3 0-16,0-2 0 0,-2-2 0 0,2 0 0 0,-1 1 0 15,1 0-1-15,3-1 0 0,-3 2-1 0,-1-3 0 0,1 2-2 0,0-1-1 16,1 0 0-16,2 0-2 0,-2-1-1 0,1 1 0 0,-1 1-1 16,3-1-2-16,-1-1-3 0,0 1 0 0,1 1-1 0,0-1 0 15,0-1-2-15,1-2 0 0,1 4 1 0,-3-3 1 0,1 1-2 0,0-1 1 16,3-1 2-16,-4 2 1 0,-2 0-1 0,3-2 3 0,-1 0 1 0,2 0 2 16,-1 0 1-16,-1 0 0 0,-1 0 1 0,1-2 2 0,-1 0 0 0,1 2-1 15,-1-1 2-15,1-2 0 0,-1 2-2 0,0-2-1 0,1 1-2 16,0 0 0-16,-1 1 1 0,0-3-2 0,1 1-2 0,-2 1-1 15,2-1 1-15,0-1-1 0,0 1 0 0,-2 1-2 0,1-1 0 0,2 0 1 16,-3-2 0-16,2 2 2 0,-1-1 1 0,2-1 1 0,-3 2 0 0,1-2 1 16,1 3 0-16,1-2 0 0,-3 0 1 0,1 0 2 0,1 0-1 15,-2 0 2-15,0 1 0 0,0-2 0 0,1 1 1 0,-1 1-1 0,2-2-1 16,-3 0 2-16,-1 3 0 0,1-2 0 0,0 0-1 0,3 0 1 0,-4-2 0 16,1 2 0-16,-2-1-2 0,2 1 1 0,-1-1-3 0,0 1 0 15,1-2-3-15,-1 1-3 0,0 0 1 0,1 1-1 0,-2-2 0 0,-2 2 0 16,3-2 0-16,-1-1-1 0,1 3 0 0,-1-2-2 0,0 2 1 15,1-2-1-15,-3 2 3 0,3-3 0 0,-1 2 3 0,-2 0 1 0,3 1 2 16,0-3-2-16,1 1-1 0,-4-1 0 0,2 2 1 0,1-1 0 0,-3 0 1 16,1 2 2-16,0-3-1 0,1 2 3 0,-2-1 3 0,1-1 3 0,0 2 2 15,-1 1 1-15,2-3 3 0,-1 1 3 0,1-1 1 0,-2 2 4 16,1-1 1-16,0 0 3 0,-1 2 4 0,1-3 3 0,-1 2 5 0,-1 0-1 16,2 2 2-16,0-4 0 0,-2 2 0 0,1 0 1 0,1-2 1 15,-2 1 0-15,1-1 0 0,-1 4 0 0,2-3 0 0,0 0-2 0,-2 0 0 16,1 0-1-16,-1 2-4 0,2-3-1 0,-1 2-3 0,-1-2-1 15,2 0-2-15,1-1-1 0,-3 1 0 0,1 1-3 0,-1-2 0 0,2 1-1 16,0-1-2-16,-2 1 1 0,3 0 0 0,-3-1 1 0,1 1-2 16,1-3 2-16,0 3 1 0,-1-1 0 0,1 1 3 0,-1-1-2 0,3 1 0 15,-3-1-1-15,3 0 0 0,-3 0 1 0,2 0-1 0,-2 0 0 16,3 0 0-16,-3 1 0 0,1 0-1 0,-1 0 2 0,3-1 1 0,-3 1 0 16,1 0-2-16,-1-1 2 0,3 0-1 0,-3-1 1 0,1 2-1 0,0-1 0 15,-2 1-2-15,1-1 1 0,2 1 0 0,-3-1 0 0,1 1-1 16,-1 0-2-16,2-3-3 0,0 3-1 0,-2-1 0 0,1-1 1 0,-1 2-1 15,0-2-1-15,0 1 1 0,2 0 2 0,-2-1-1 0,0-1 2 0,1 3 0 16,-1-2 3-16,0 1 1 0,0-1 2 0,0 2 3 0,0-2-1 16,0 2 3-16,0-1 1 0,0 0 2 0,0-1 1 0,0 2 2 0,0-1-1 15,0-1 0-15,0 1 0 0,-1 1-1 0,-1 1-1 0,1-4-2 0,-1 0-1 16,0 1-2-16,1 1 0 0,-3-1-3 0,0 1-2 0,1-2-3 16,-2 1-4-16,2 0-1 0,0-1-2 0,-4-3-2 0,2 3-3 0,-2-1-2 15,1-1-5-15,-1 2-7 0,1-2-9 0,-3-2-15 0,2 1-19 16,-1 2-21-16,-1-3-25 0,1 1-28 0,0-1-40 0,-2-2-46 15,0 1-69-15,0-2-83 0,-1 4-114 0,-2-4-132 0,0-3-70 0,0 5-40 16,0-2-15-16,-6-1-2 0</inkml:trace>
  <inkml:trace contextRef="#ctx0" brushRef="#br0" timeOffset="139577.8875">25018 7693 135 0,'0'-3'148'0,"0"-1"-4"16,0 1-3-16,0 1-3 0,0-1-1 0,0 2 1 0,0-1-8 16,0-1-8-16,0 2-9 0,0-2-7 0,0 1-5 0,0-1-2 0,0 2-4 15,-1-3-6-15,1 3-4 0,-2-2-4 0,0 0-6 0,2 0-6 16,-1 2-5-16,1-1-4 0,-2 2-3 0,1-5-1 0,1 5-4 16,-2-2-5-16,0-1-7 0,2 1-8 0,-1 1-5 0,1 0-3 0,-2-2-5 15,0 0-4-15,1 2-4 0,-2-2-4 0,3 2-5 0,-1-1-4 16,-3 0-5-16,3 0-3 0,-1-1-2 0,1 0-1 0,-3 1 0 0,1-1-3 15,0 2-1-15,0-2 1 0,-1 0 2 0,-1 0-1 0,1 0 0 16,0 0 1-16,-1-1 0 0,-2 2 3 0,2-1 1 0,-2 0 2 16,0 0 1-16,1 1 1 0,-2-3 0 0,1 0 1 0,-2 2 2 0,1-1 0 15,0 0-1-15,-1 0 0 0,0 0 0 0,1-1 1 0,-3 2 0 16,1-1-2-16,2 2 2 0,-4-1-1 0,2 0 2 0,0 0 0 16,-2 0 1-16,-1 0 0 0,2-1-2 0,-1 2 1 0,-3 0 0 0,1-1 0 15,1 2-1-15,0-1 1 0,-2 2-1 0,-1-1 1 0,4 1-2 16,-4 0 0-16,3 0-1 0,0 0 0 0,-2 1-1 0,2-1-1 0,-1 2 0 15,-1-1 1-15,2 2-1 0,0-1 0 0,-1 0 0 0,-1 2 1 16,3-1 0-16,1 0 0 0,-4 1 1 0,3 1-1 0,1-3 1 0,-3 2-1 16,1-1 3-16,1 2 1 0,-1 0 4 0,1 2 1 0,0-3 1 15,1-1 3-15,-1 2 0 0,2 0 0 0,2 0 1 0,-2-1 1 16,-1 2 0-16,2-1 0 0,1-1-2 0,-1 1 1 0,0-1-2 0,1 1-3 16,-1 1-2-16,0 0-3 0,-1 2-2 0,0-3-2 0,1 2-1 15,0 1 1-15,-1 0-3 0,-1 1 0 0,3 0-2 0,-1 0 1 0,-2-1 0 16,1 4 0-16,2 0 0 0,-3-1 2 0,2 1 2 0,1 2 2 0,-2-1 2 15,-1 3 1-15,3-2 2 0,-1 1 1 0,0 2 2 0,0-1 3 16,1 1 3-16,0-1 3 0,-1 2 0 0,1-1 2 0,2 0 1 16,-1 2-2-16,1-3 1 0,2 2-1 0,-3-1 2 0,2 0-1 15,2 0-1-15,-2 0 1 0,4-1-1 0,-4 1-3 0,2-1-1 0,2 1 0 16,-1-1 0-16,0-1 0 0,2 2 0 0,-1-1 1 0,-1 1 0 16,2-2 0-16,0 2 1 0,0 0 1 0,0 1-1 0,0-3-1 0,0 3 1 15,0-1 0-15,2 0 0 0,-1-1 0 0,-1-1-1 0,2 2 0 16,0 0 0-16,-2 0 1 0,1-1-1 0,2 0-1 0,-1 0-1 0,1-1-1 15,-2 1 0-15,3-1-1 0,-3 0-1 0,2-1 0 0,1 1 0 16,-1 0-1-16,0-2 0 0,0 0-2 0,0 2 0 0,2-1-1 0,-4-2-1 16,4 2-2-16,-2-1 1 0,2-1 0 0,-2 0 0 0,1 2 0 15,0-4 0-15,0 2 0 0,2 0 0 0,-5-2 0 0,4 2 1 16,-2 0 0-16,2-2 1 0,-2 0 0 0,1 1 1 0,1-2-2 0,-1 0 1 16,0 1-1-16,1-3 0 0,-2 2 1 0,2 1 0 0,-1-2 0 15,1 0-1-15,-1 0 0 0,0-1 0 0,0 1-1 0,1 1 1 0,-1-1-1 16,1-1 1-16,3 0 2 0,-4 1-1 0,1-1 1 0,0 2 2 15,0-2-1-15,0 1 2 0,1-1 0 0,-1 1 0 0,1-1 0 0,-1 2 1 16,0-2 1-16,-1 1-1 0,2-1 1 0,-1 0 1 0,2 0 0 16,-3 0 0-16,3-1-1 0,-1 1 0 0,0 0 0 0,-1 0 0 15,1-2 0-15,-1 3 0 0,3-1 1 0,-2-2 0 0,-1 1-2 0,1-1 1 16,-1 0 1-16,3 0 0 0,-2 0 0 0,1-2 0 0,-1 1 1 16,1 1 2-16,-2-2-1 0,3 2 1 0,-1-5 1 0,-1 4-2 0,3-1 0 15,-1-1 2-15,1 2-1 0,-1-3 0 0,1 1 1 0,-1 1-1 16,0-1-2-16,1-1 0 0,-1 1 0 0,0 0-1 0,0-1-1 0,3 1 0 15,-5-2-1-15,2 3-1 0,0-3 0 0,1 2 1 0,-1-1-1 16,2-1-1-16,-1 2 1 0,-1-1 0 0,0-1-2 0,0 2 1 16,1-2-1-16,-1 1 1 0,1 1-1 0,0-2 1 0,-1 0-1 0,1 0 2 15,-1 0-2-15,1 0 1 0,0 0 0 0,-1 0 2 0,2 0-1 16,0-2 0-16,0 1 1 0,-2 1 0 0,2-2 0 0,0 1-1 0,0-1 1 16,-1-1 0-16,0 2 0 0,1-1-2 0,-1-1 0 0,1 1-1 15,0-1 1-15,-1-1-1 0,-1 1 1 0,0 1-2 0,0-1 1 0,-1-1-1 16,1 1-1-16,-1 1-1 0,1-1 2 0,-1-1-1 0,0 3 0 15,-2-3 0-15,1 1 1 0,-1 1-1 0,1-1-1 0,0-2 0 16,-1 2 0-16,0 0 0 0,0-1 2 0,-1 2-1 0,2-2 0 0,-1-1 0 16,2 2-1-16,-3-1 1 0,1 1-1 0,3-2-1 0,-3 0 0 15,-1 0-1-15,1 1-2 0,2-3 1 0,-1-1 0 0,2 3-2 0,-2-3-1 16,0 1 0-16,-1-1 2 0,3 0 1 0,-2 0 1 0,1-1 1 16,-1-1 1-16,1 0 0 0,-2 0 1 0,2-1 1 0,-1 1 2 15,-1 0 1-15,2-2-1 0,2 0 3 0,-4 0 1 0,-1 1 0 0,1 0 0 16,2-1 0-16,-2 0 0 0,0 0 1 0,0 0 0 0,2 2-1 15,-4-2 1-15,2 1-1 0,-2 0 0 0,3-1 0 0,-3 0 2 0,0-1-1 16,2 1-1-16,-2 0 1 0,2-1 0 0,-2 0 1 0,5 1 0 16,-5-2 2-16,0 0 1 0,2 1 1 0,-2-2 1 0,2-1 0 15,-2 3-1-15,3-2 2 0,-1 0 0 0,-2-1 0 0,4 0 0 0,-2 0 0 16,-2 0 1-16,3-1 0 0,-3 0 1 0,2 1 0 0,-2-2-1 16,2 2 0-16,-2-2 0 0,0 2 1 0,0-4 1 0,3 5 1 0,-3-4 0 15,1 2 1-15,-3-2 3 0,3 3 1 0,-3-2 0 0,1 1 0 16,-1 0-1-16,3 0-1 0,-4 1 1 0,1-1 0 0,-1 1 1 0,2-1 1 15,-1 2 0-15,-1 0 0 0,2 0 1 0,-2 1 1 0,0-2-1 16,0 2 0-16,0 1-1 0,0 0-1 0,0 1-1 0,-2-2-1 16,2 1-2-16,-1 2-1 0,-1-1-1 0,2 0-5 0,-1 1-3 0,-3-1-3 15,3 0-4-15,-2 1-3 0,-1-1-2 0,-1-2-1 0,2 3-1 16,-3-1 0-16,2-3-3 0,-1 4 0 0,-2-1-2 0,1-2-4 16,-2 0-5-16,2 2-5 0,-2-1-6 0,1 1-7 0,-2 0-10 0,1-1-11 15,0 0-15-15,2 1-21 0,-5 0-26 0,3 2-26 0,0 0-26 16,-3 1-33-16,3 0-36 0,-3 1-52 0,0 1-62 0,0 1-81 0,0 2-92 15,-3 0-51-15,1 1-32 0</inkml:trace>
  <inkml:trace contextRef="#ctx0" brushRef="#br0" timeOffset="140459.6107">24003 8893 153 0,'0'-3'333'0,"-1"-1"-67"0,1 2-57 0,-2 1-36 16,0-1-29-16,1-1-17 0,-4 1-15 0,4 1-9 0,-1 0-11 0,1-2-9 15,-3 3-6-15,1-2-9 0,-2 2-8 0,2-1-7 0,-2-1-6 0,-1 2-5 16,2-1-6-16,-3-1-4 0,2 2-1 0,-3 0-3 0,-1 0-2 16,0 0-1-16,0 0 1 0,-3 2 1 0,1-1 0 0,0 1 1 15,-3-1 2-15,-1 1-1 0,-2 1 0 0,1-1 2 0,-3 3 0 0,0-2 3 16,-2 2 1-16,0 0 2 0,-5 2 1 0,3-2 1 0,-2 4 2 16,-1-1 2-16,-3 1 1 0,-1 0 2 0,0 1 0 0,-1 3 0 15,-3-1-1-15,0 2-1 0,-1 1-1 0,0 1-4 0,1-1-3 0,-1 5-2 16,1 1-4-16,1-1-2 0,-3 2-3 0,5 3-4 0,-1 2-3 0,0 0-2 15,1 3-2-15,1 1-3 0,0 3-2 0,0-1-1 16,1 4-3-16,1 1 0 0,0 1-1 0,2 2 1 0,-3 0-2 0,2 1 1 16,2 0-2-16,-2 1-2 0,1 2-1 0,-1-1 1 0,3 1 2 15,-2 2 2-15,0-3 3 0,1 4 2 0,-1-2 2 0,1 2 3 0,1 2 1 16,0-1 0-16,-1 0 2 0,2 0 1 0,1-1 2 0,-1 2 5 16,3-1 3-16,-1-1 0 0,4 2 1 0,-1-3-4 0,2-1-1 0,1 3-3 15,2-2-1-15,-1-2-4 0,4-2-2 0,1-2-2 0,1 2 0 16,2-4-3-16,1 2-4 0,2-2-4 0,0 0-3 0,3-2 0 0,0-1 0 15,0 0 2-15,3-1 2 0,0-1 0 0,0-1 1 0,0 0 3 16,2-1 1-16,1-1 0 0,-1-1-1 0,0 0 1 0,0-1 0 16,-1-2 0-16,3 0-3 0,-3 0-3 0,1-1-5 0,-2-1-4 0,2-1-5 15,-2 0-3-15,0-2-6 0,1 1-4 0,-3-3-5 0,1 0-5 16,1 0-7-16,-3-2-6 0,1-1-8 0,-1 0-7 0,0-2-8 0,0-1-7 16,0-2-7-16,-1 2-8 0,1-1-7 0,-3-4-7 0,1 0-7 15,2-2-3-15,-1-1-4 0,1-1-9 0,-4-3-9 0,3 2-16 0,-1-4-16 16,-1 0-13-16,0-4-13 0,0 2-8 0,-1-3-5 0,0-1 1 15,-1-1 3-15,-1-2 7 0,1 0 10 0,0-1 12 0,-1-3 12 16</inkml:trace>
  <inkml:trace contextRef="#ctx0" brushRef="#br0" timeOffset="140677.9971">22198 11640 67 0,'-9'-12'144'0,"1"2"17"15,-3-3 12-15,1 3 9 0,1 1 7 0,0 0 2 0,-1 1-1 0,2 1-4 16,0 0-1-16,-1-1-6 0,2 4-5 0,1-3-6 0,1 2-6 16,-1 0-9-16,1 2-10 0,4 1-9 0,-3-1-11 0,1 2-7 0,2-2-9 15,-1 3-9-15,0-2-10 0,2 2-10 0,0 0-7 0,0 0-9 16,0 0-9-16,0 0-8 0,0 0-9 0,0 0-7 0,0 0-6 15,0 0-6-15,4 0-4 0,-3 2-2 0,2-2 1 0,-1 3-3 16,1 0-1-16,0 0-3 0,2 0 1 0,0 1-2 0,-1 2 1 0,1 1 2 16,3 1 0-16,1 1 1 0,-1-1 1 0,0 1-3 0,2 1-7 0,2 1-6 15,1 2-8-15,1-1-7 0,-1 2-10 0,3-1-9 0,-2 1-11 16,3-2-14-16,3 5-15 0,-3-5-15 0,3 2-15 0,-1-2-19 16,2 0-19-16,-1 0-21 0,1-2-23 0,1 0-25 0,0 0-27 0,1-5-25 15,-1-1-25-15,0 0-15 0,0-2-12 0,-2-2-14 0,1-2-17 16</inkml:trace>
  <inkml:trace contextRef="#ctx0" brushRef="#br0" timeOffset="140827.6296">22762 11614 241 0,'2'-13'323'0,"-2"2"-13"0,-2 1-21 0,1 1-14 0,-1 0-11 0,-1 0-16 15,0 2-15-15,-1 0-13 0,0 1-12 0,1-1-13 0,0 4-12 16,0 0-16-16,-1-2-15 0,1 2-16 0,0 2-18 0,1-1-14 16,1 1-16-16,-4 1-15 0,2 0-14 0,2 1-11 0,-3 2-12 0,0 2-9 15,0 1-9-15,0 0-10 0,-4 3-10 0,2 1-11 0,-1 2-12 16,-1 1-15-16,2 3-17 0,-3 0-21 0,1 4-27 0,-1 1-40 0,0 0-49 15,0 1-63-15,1 2-75 0,-2 0-93 0,-1 0-107 0,3 2-53 16,0-1-27-16</inkml:trace>
  <inkml:trace contextRef="#ctx0" brushRef="#br0" timeOffset="141394.2289">22125 12460 267 0,'-4'-10'598'0,"0"-1"-1"0,-1 2 6 0,3 0-111 15,0 2-171-15,1-1-103 0,1 0-73 0,0 5-45 0,1-4-30 16,1 4-18-16,1-2-8 0,3 3-5 0,-1-1-3 0,0 1 0 0,1 0-2 15,1 2-5-15,2 2-10 0,0-2-9 0,-1 2-9 0,1 3-6 0,-1 0-1 16,1-2 0-16,-1 4 3 0,1 0 2 0,-1 2 3 0,0 0 1 16,0 1 2-16,-1 3 0 0,1-1 2 0,-1 3 1 0,-1-1 0 15,0 1 1-15,-1 2 1 0,-2 2 1 0,2-4 2 0,-2 3-2 0,0 0 0 16,-1 1 0-16,1-1 1 0,-1-1-1 0,1 1-1 0,-3-1 0 16,0-2 0-16,0 0 0 0,0-4 2 0,0 3-1 0,0-3 2 0,0-1 4 15,0-2 5-15,0 0 5 0,0-4 5 0,0 2 6 0,-3-3 7 16,3 0 2-16,-2-2 0 0,2-1-3 0,0-1-4 0,-1-2-3 15,-1 0-5-15,0-3-5 0,2-2-5 0,0 0-7 0,-1-1-7 0,1-4-10 16,0 1-9-16,0-1-8 0,0 0-9 0,1-4-4 0,-1 2-4 16,4-2 1-16,-3 1 0 0,4-2 2 0,-2 2 2 0,2-4 1 15,-2 5 1-15,2-1 2 0,-1-1 2 0,3 2 4 0,0 0 1 0,1 0 1 16,0 2 1-16,2 1 0 0,-2 0 0 0,0 2 1 0,0 0 1 16,2 4 1-16,-2-2 2 0,2 2 1 0,-1 2 1 0,3 0 1 0,-4 2 0 15,0 2 0-15,1 0 0 0,-1 0 2 0,1 2 0 0,1 2 4 16,-2 0 1-16,-2 2 5 0,0 2 1 0,4-2 1 0,-4 4 3 0,0 0 1 15,-1-1 1-15,0 4 1 0,3-1 1 0,-4 1 2 0,0 0 0 16,0 2 2-16,1 1 1 0,-1-1-1 0,-3-1-1 0,2 1-1 16,2 2 0-16,-4-3-5 0,2 1-5 0,-1-2-10 0,0-2-10 0,-1 4-14 15,2-3-16-15,-1 0-22 0,0-2-21 0,-1-1-26 0,3 0-29 16,-1-1-37-16,1-1-41 0,1-2-44 0,0 0-43 0,0-5-70 0,-1 3-84 16,1-6-54-16,3 3-44 0</inkml:trace>
  <inkml:trace contextRef="#ctx0" brushRef="#br0" timeOffset="141725.948">22800 12421 203 0,'-1'-5'616'15,"-2"4"9"-15,-1-2-77 0,1 0-124 0,2 3-93 0,-1-1-78 0,0 1-52 16,-2 1-38-16,1-1-25 0,0 3-21 0,-1 1-16 0,1 1-16 16,2 0-15-16,-4 5-15 0,2 0-12 0,-2-1-9 0,1 3-6 0,-1 1-3 15,1 2-2-15,1-1 1 0,2 2 0 0,-3 1-1 0,4-1-4 16,0 0-4-16,0 3-5 0,0-2-4 0,4 0-7 0,-1-1-7 0,0 0-6 15,0 0-6-15,2-1-6 0,3-2-7 0,-4-1-4 0,4-1-2 16,-1 1-5-16,2-4-3 0,-1 1-4 0,0-4-4 0,0-2-1 16,1 1-2-16,-1-1 1 0,0-3 1 0,1-3 1 0,-1-1 1 0,1 1 3 15,0-2 5-15,-1-2 2 0,-2-2 0 0,1-1 3 0,-1-1 2 16,-1-1 4-16,1 1 4 0,-5-4 2 0,1 1 3 0,-2-3 2 0,-2 2 5 16,1-1 1-16,-3-2 2 0,0 1 2 0,-2-1-2 0,-1 1 1 15,-1-1 2-15,-2 2-1 0,-2-2 0 0,3 2-4 0,-4-1-5 0,2 0-4 16,0 1-7-16,-2 0-6 0,2 0-7 0,-1 3-12 0,2-4-12 15,1 0-18-15,0 2-21 0,2-1-25 0,1-1-27 0,1 0-30 0,2-1-34 16,3 0-20-16,0 1-11 0,1-2-11 0,4 0-8 0,1-1-4 16,3 0-3-16</inkml:trace>
  <inkml:trace contextRef="#ctx0" brushRef="#br0" timeOffset="141906.7933">22911 11958 36 0,'6'-2'270'0,"-2"1"9"0,0 1 6 0,0 1 8 0,-3 4-6 15,4-1-12-15,-2 2-13 0,0 2-15 0,0 2-15 0,2 1-14 16,-2 1-15-16,2 3-14 0,0-1-12 0,-1 3-13 0,3 3-14 0,-3-1-15 15,1 2-16-15,-2 2-18 0,2 1-15 0,1 1-15 0,-3 1-10 0,2 1-9 16,0 0-4-16,-2 1-6 0,2 1-3 0,-2-1-7 0,1 2-7 16,0 0-7-16,-1 1-7 0,0-4-7 0,0 1-7 0,1 1-4 15,-3-3-8-15,3 1-8 0,-3-1-13 0,2-4-15 0,-1-2-20 0,2 0-21 16,-1-1-27-16,1-4-23 0,-3 0-26 0,3-5-22 0,0 1-28 16,0-4-31-16,0 0-40 0,0-3-46 0,1-3-64 0,0-1-70 0,0-2-46 15,2-3-33-15</inkml:trace>
  <inkml:trace contextRef="#ctx0" brushRef="#br0" timeOffset="142068.3371">23014 12393 112 0,'-10'-6'624'0,"-2"2"17"0,2-1-52 0,2 0-82 16,2 3-91-16,-2-3-99 0,3 2-62 0,2-1-46 0,2 3-35 16,1-2-34-16,0 2-24 0,1-2-21 0,4 0-23 0,3 3-24 15,0-3-25-15,3-1-29 0,3 2-28 0,2-3-30 0,3 1-34 16,2-1-33-16,1 0-45 0,3-2-49 0,2-1-94 0,-1 1-118 0,4-2-84 15,-3 0-69-15,3-1-34 0,-1-1-12 0</inkml:trace>
  <inkml:trace contextRef="#ctx0" brushRef="#br0" timeOffset="142744.2775">23961 12477 194 0,'-3'-2'482'0,"-1"0"-69"0,3 0-97 0,-1 1-68 0,2-1-51 0,-1 1-29 15,1-3-19-15,0 4-9 0,0-1-5 0,0-1-3 0,1 2-5 16,-1 0-4-16,2-2-3 0,-1-1-7 0,-1 3-5 0,0 0-5 0,2 0-8 15,-2 0-2-15,0 0-3 0,0 0 0 0,0 0-2 0,0 0 2 16,0 0 2-16,0 0 0 0,0 0-1 0,0 0-2 0,0 0-4 16,0 0-4-16,0 0-4 0,0 0-6 0,0 0-7 0,0 0-6 0,0 0-5 15,0 0-6-15,-2 0-3 0,2 0-7 0,-3 0-5 16,3 0-6-16,-1-2-5 0,1 2-4 0,-2-2-5 0,0 1-3 0,2-1-2 0,-1 0-3 16,1-1-3-16,-2 1-4 0,0-1-2 0,2-2-5 0,-1 2-5 15,-1-1-3-15,2-1-2 0,-1 0-3 0,-2 0-1 0,1-1-3 16,1-1-5-16,-1 2-2 0,1-1-3 0,-3-1-3 0,3-2-2 0,-1 2 2 15,1-2 1-15,-3 2 3 0,1 0 3 0,1 0 2 0,-1 1 5 16,2-1 4-16,-4 3 3 0,4-3 4 0,-1 2 5 0,1 1 4 16,-1 1 3-16,0 1 4 0,2-1 2 0,-1-1 2 0,1 3 1 0,0 1-1 15,0 0 0-15,0 0-3 0,0 0-1 0,0 0 0 0,0 0 0 16,0 0 3-16,0 3 4 0,0 2 3 0,0-3 3 0,0 5 3 16,1 0 2-16,-1 1 2 0,2 2 0 0,0 0 3 0,-2 1 3 0,1 6 3 15,-1 0 4-15,2-4 2 0,-1 5 0 0,-1 0-1 0,0 3-5 0,0-3-2 16,2 4-2-16,1-1-7 0,-3 0-6 0,1 0-8 0,-1-3-8 15,2 4-10-15,-1-2-12 0,3-1-16 0,-3-1-17 0,1 0-21 16,1-3-24-16,0-1-26 0,1-1-28 0,-3-2-32 0,4 1-32 0,1-4-40 16,-1-1-47-16,0-1-53 0,1-3-57 0,0-3-72 0,4-2-83 0,-4-3-33 15,2 0-12-15</inkml:trace>
  <inkml:trace contextRef="#ctx0" brushRef="#br0" timeOffset="142893.614">23877 12063 460 0,'-13'-12'614'0,"2"6"4"0,0-2 3 0,3 1-112 16,0 0-168-16,3 3-113 0,1 2-85 0,-2-3-58 0,2 3-48 0,1-3-35 15,2 5-31-15,1-2-26 0,0 2-25 0,0 0-35 0,1 2-37 16,2-2-50-16,2 3-55 0,1-1-51 0,1 0-51 0,-1 3-71 16,2-3-82-16,1 2-41 0,1 1-22 0</inkml:trace>
  <inkml:trace contextRef="#ctx0" brushRef="#br0" timeOffset="143277.8365">24044 12255 335 0,'-1'4'557'0,"-1"-1"3"16,2 1-100-16,-1 0-152 0,1-1-97 0,0 0-70 0,1 2-39 16,-1 0-27-16,3 2-12 0,-1-2-4 0,1 2-5 0,1 0-4 0,-1 2-6 15,3 0-8-15,-3 1-4 0,3 1-4 0,-1 2-4 0,0-1-1 16,0 0-4-16,1 2-2 0,-2-1-2 0,1-2-2 0,2 6 1 0,-4-5-1 15,2 1 1-15,-1-1-1 0,-1-1 2 0,-1 2-1 0,-1-1 0 16,3-2 0-16,-4 1 1 0,1-3 2 0,-1-1 2 0,0-3 4 0,0 2 1 16,0-3 6-16,0 0-1 0,0-1-3 0,0-2-6 0,0 0-8 15,0-2-7-15,0-1-10 0,2-3-7 0,0 0-7 0,-2-1-10 0,1-2-11 16,2-3-8-16,1 0-10 0,-1-2-7 0,3-1-8 0,-1 2-5 16,-1-3 0-16,3 0 3 0,-1 1 8 0,2 0 6 0,-2 1 9 0,2-1 10 15,2 3 7-15,-1-2 11 0,-3 1 11 0,2 3 7 0,-1 1 7 16,0 0 7-16,1 1 6 0,-3 3 5 0,2 1 4 0,-2-1 7 0,0 0 6 15,-1 3 4-15,0 1 6 0,0 1 1 0,1 0 2 0,-1 3-2 16,0 0-1-16,1 1-1 0,-1 1-2 0,0 0-1 0,0 2-2 16,1 1-3-16,-2 1-4 0,2 1-3 0,-1 1-2 0,1 2-4 0,-2 2-5 15,0 1-7-15,0-2-6 0,1 3-12 0,-3-1-12 0,1 3-16 16,-1-2-19-16,3 1-25 0,-3 0-25 0,2 1-36 0,-2-3-35 0,3 0-56 16,-1-2-62-16,2 3-87 0,0-5-98 0,-1 0-53 0,4-4-33 15</inkml:trace>
  <inkml:trace contextRef="#ctx0" brushRef="#br0" timeOffset="143592.6658">24729 12256 158 0,'-11'-1'589'0,"1"-2"7"0,1 1-45 0,-2 0-71 16,3 1-108-16,0 0-129 0,1 1-77 0,-2 0-49 0,4 1-27 15,-1 0-18-15,1 1-8 0,0 1-4 0,-1 0-5 0,2 3-5 0,-3 0-7 16,2 2-4-16,1 0-4 0,0 4-3 0,-2-3 1 0,2 3 1 0,0 1 2 16,0-2 1-16,0 3 1 0,3 2 1 0,-3 0 0 0,3-1-1 15,-1 1-1-15,2 0-1 0,0 3-1 0,2-2-4 0,-1 0 0 16,1 0-3-16,1 0-2 0,1 0-5 0,0 0-5 0,1-2-5 16,3-2-6-16,0 2-11 0,-2-3-10 0,2-1-10 0,1-2-12 0,1-2-14 15,1 1-14-15,2-4-15 0,-4-2-17 0,6-2-18 0,-1 0-18 16,-1-3-16-16,0-4-18 0,4 0-18 0,-4-4-14 0,2 0-15 0,0-5-11 15,-2-1-11-15,0-3-15 0,0-1-16 0,-2-1-13 0,0-4-11 0,-2 1-5 16,-1-4-2-16,1-1-4 0,-4 0-4 0</inkml:trace>
  <inkml:trace contextRef="#ctx0" brushRef="#br0" timeOffset="144225.7224">24880 11944 149 0,'-5'-26'325'0,"-4"-3"16"0,5 5 5 0,-3 2-10 0,1-1-17 16,0 5-22-16,1 1-27 0,0 0-24 0,0 3-24 0,2 2-18 0,-2 1-18 15,4 2-18-15,-4 2-15 0,4 2-15 0,-1 0-18 0,2 0-16 16,-1 2-20-16,1 2-14 0,0 1-11 0,0 0-9 0,0 2-10 15,0 3-6-15,1 2-6 0,-1 2-2 0,3 2-2 0,0 2-1 0,0 3 2 16,1 3 2-16,-1 1 6 0,-2 3 4 0,3 2 4 0,-3 0 1 16,2 2-5-16,-1 1-4 0,0 1-5 0,-1-1-4 0,2 2-4 0,0-2-4 15,-1 3-4-15,-1-1-3 0,3-1-2 0,-1 2-6 0,0-2-8 16,0 1-4-16,0-3-5 0,2 1-3 0,-1-1-2 0,1 0-4 16,-1-6-3-16,0 4-5 0,0-4-4 0,0-2-6 0,1 1-6 0,0-3-8 15,3-3-6-15,-2-1-3 0,0-3-4 0,-1-2-5 0,4-1-6 16,-2-3-7-16,1 1-7 0,2-3-6 0,-1-2-3 0,0-2-5 0,1-3-3 15,2 1 2-15,-2-3 2 0,0-1 5 0,2-1 4 0,-1 0 5 16,-1-1 8-16,1-2 6 0,-2 1 9 0,1-2 9 0,1 1 10 16,-3 0 11-16,0-2 10 0,-1 1 12 0,0-1 12 0,-3 1 11 0,1 2 9 15,0-3 12-15,-2 3 10 0,2-1 9 0,-4 1 10 0,1-2 10 16,-1 3 10-16,-1 2 10 0,0-2 11 0,0 4 7 0,-1-1 9 0,-1-2 4 16,2 4 8-16,-1-2 2 0,1 1 1 0,-3 3-1 0,1-1-4 15,2 1-5-15,-1 0-7 0,1 1-7 0,0 0-10 0,0 2-11 0,0 0-10 16,0 0-13-16,0 0-13 0,0 0-13 0,0 0-13 0,0 0-9 15,0 2-7-15,0 0-4 0,0 1-2 0,0 0-3 0,0 1-2 0,0 2 0 16,0 1-1-16,0 0 0 0,0 3 3 0,0-3 0 0,0 3 3 16,0 0 3-16,0 1 2 0,0-1 0 0,1 3-1 0,-1-4-3 15,2 4-4-15,1-1-1 0,-2-2-4 0,2 1-1 0,1-1-1 0,-3 2-4 16,2 0-4-16,1-4-3 0,1 1-6 0,-2-2-3 0,3 0-4 16,-2 1-6-16,1-2-6 0,2-2-3 0,-2 1-6 0,-1-1-3 0,4-4-2 15,-2 0-3-15,1 0-3 0,-1 0 2 0,3-4 2 0,-2-1 5 0,-1 1 6 16,1-2 6-16,1-2 5 0,-2 0 7 0,0-2 7 0,0 0 7 15,-1-2 9-15,0 0 7 0,-2-1 10 0,3 2 9 0,-3-2 11 0,1-1 11 16,-3 1 8-16,-1-1 10 0,0 1 9 0,0 2 9 0,0 1 8 16,0 0 7-16,-1-2 8 0,1 5 7 0,-4 0 8 0,4-1 5 15,-1 1 2-15,-1 4-3 0,2 0-5 0,-1-1-8 0,1 2-10 0,-2 0-10 16,-1 1-11-16,3 1-13 0,0 0-11 0,0 0-9 0,0 0-10 16,0 1-8-16,0 2-10 0,0 2-7 0,0-2-8 0,0 5-2 15,3 0-3-15,-1 1 0 0,-2 3 0 0,1-1 2 0,-1 1 1 0,2 1 0 16,-1 0-1-16,-1 3-5 0,4-1-6 0,-4 0-10 0,1 0-12 15,-1 1-13-15,2-1-15 0,-1 1-20 0,1-2-23 0,0 3-27 0,-1-2-31 16,3 0-36-16,-3-1-41 0,2-1-53 0,2-2-62 0,-1 2-86 16,1-3-96-16,2 1-58 0,1-3-37 0,-2-3-9 0</inkml:trace>
  <inkml:trace contextRef="#ctx0" brushRef="#br0" timeOffset="144775.9745">25782 12162 173 0,'-2'-2'243'0,"1"-3"-44"0,-1 1-22 0,0 1-13 0,1 1-2 15,-3-1 2-15,1 3 3 0,-2-4 2 0,2 3 0 0,-3-1-3 16,1 2-6-16,1-2-3 0,-3 1-4 0,1 1-1 0,-3 0-4 16,1 0-5-16,0 0-3 0,-3 0-4 0,1 1-5 0,1 1-6 0,-4 1-8 15,4 1-10-15,-3-1-9 0,0 1-9 0,1 1-9 0,-1 0-8 16,0 2-10-16,1-1-11 0,-1 2-8 0,2 1-8 0,0-1-7 16,1 5-4-16,1-1-6 0,0 0-4 0,2 0-2 0,1 2-3 0,1-2-4 15,0 4-3-15,4-2-4 0,0 0-3 0,2-1-4 0,1 0-3 16,1-1-2-16,1 1-4 0,3-1-5 0,0 0-4 0,3-4-5 15,-1 1-8-15,-1-2-5 0,5 0-7 0,-2-4-6 0,1 1-6 0,0-1-7 16,0-3-7-16,3 0-3 0,-3-3-3 0,1-1 2 0,-2 2 3 16,2-2 5-16,-1-2 5 0,0-2 8 0,-4 0 7 0,2 2 8 0,0-1 10 15,-3-2 13-15,-1 1 10 0,-1 1 16 0,-1-3 15 0,1 4 12 16,-1 0 13-16,-4-2 7 0,2 4 8 0,1-2 4 0,-4 2 3 0,1-1 2 16,-1 3 4-16,0-3-1 0,0 3 0 0,0-1-5 0,0 1-5 15,0 0-8-15,-1 2-7 0,1 0-7 0,0 0-9 0,0 0-9 0,0 0-6 16,0 0-7-16,0 0-3 0,0 0-6 0,0 0-4 0,0 0-3 15,0 0-2-15,0 0-1 0,0 0 0 0,0 0 0 0,0 0 0 16,0 0 1-16,0 0 1 0,-2 0 1 0,-1 0 1 0,1 0-1 16,1 0-1-16,-3 0-5 0,3 0-5 0,-1 0-7 0,1 0-9 0,-4 0-11 15,2 0-13-15,0 0-14 0,0 0-17 0,-1 0-22 0,1 1-23 0,0 0-31 16,-2-1-36-16,-1 0-53 0,3 0-63 0,-2 0-81 0,2 0-90 16,-2 0-46-16,0-1-27 0</inkml:trace>
  <inkml:trace contextRef="#ctx0" brushRef="#br0" timeOffset="145175.9983">25692 12160 385 0,'-10'-5'626'0,"0"5"5"15,0-2 6-15,0-1-94 0,0 1-143 0,1 1-116 0,3 1-102 0,-2 0-60 16,1 0-41-16,1 0-21 0,-2 3-14 0,4-2-6 0,-1 3-3 15,0 1-6-15,-2-2-8 0,2 4-6 0,0-2-9 0,0 1-6 0,0 3-5 16,0-1 0-16,0 0 0 0,1 4 2 0,-1-4 2 0,2 3 2 16,-2-2-1-16,4 1 1 0,-3-1 1 0,3-1 0 0,-1 3 2 15,2 1-1-15,0-3 2 0,0-1 0 0,0 1 1 0,3 0-3 16,-1 0 0-16,1-1-3 0,2-1-4 0,0 1-2 0,2 0 0 0,-2-3-4 16,3 2-4-16,0-2-3 0,1 0-3 0,3-1-3 0,-3 1-3 0,2-1-2 15,-1-1-2-15,1 2 0 0,0-3 1 0,-2 2 0 0,1-1 1 16,1 0 1-16,-3 0 3 0,0 1 2 0,-2-1 3 0,2 0 3 15,-3 1 4-15,-1 1 3 0,0-2 3 0,-1 1 3 0,-2 1 4 0,1-2 5 16,0 4 4-16,-2-4 5 0,-2 4 5 0,0-3 5 0,-1 3 4 16,-2 0 3-16,2 0 2 0,-2 1 2 0,-2 0 1 0,0-1 2 15,-1 2 1-15,-1-1-1 0,-2-1 0 0,1 0-2 0,1 0-3 0,-4 0-6 16,4 0-7-16,-3-1-13 0,2-1-16 0,-2 0-18 0,0-3-22 16,2 1-30-16,1-1-33 0,-2 0-34 0,1-2-35 0,2-2-56 0,0-1-67 15,-1-1-93-15,4-1-105 0,1-3-71 0,-1-1-51 0,3 0-20 16</inkml:trace>
  <inkml:trace contextRef="#ctx0" brushRef="#br0" timeOffset="145407.6008">25762 12247 561 0,'0'-1'664'0,"0"1"16"16,0 0-55-16,0 0-92 0,0 0-99 0,0 0-101 0,0 0-68 0,0 0-53 15,0 2-36-15,0-2-29 0,0 4-22 0,0-3-17 0,0 1-17 16,0 1-16-16,0 1-15 0,0-1-17 0,0 2-14 0,0 1-12 15,0 1-8-15,0 1-5 0,0-1-1 0,0 3-2 0,0-1 0 0,2 1 2 16,0 0 2-16,-2 1 0 0,1-1 0 0,-1 3-1 0,2-1 0 16,-1 0-1-16,-1-2-7 0,2 1-12 0,0-1-5 0,-2 3-6 0,1-2-6 15,-1-1-6-15,2 0-10 0,0-2-10 0,-2 1-17 0,1-1-16 16,1-2-22-16,-2 1-22 0,1-1-28 0,-1-2-28 0,2 1-24 0,1 0-23 16,-3-3-51-16,1 3-67 0,-1-5-93 0,0 0-106 0,2-5-52 15,1 3-27-15,0-5-3 0</inkml:trace>
  <inkml:trace contextRef="#ctx0" brushRef="#br0" timeOffset="145556.8339">25772 12092 253 0,'-5'-7'652'0,"0"-3"11"0,1 3-1 16,-2-3-6-16,2 3-126 0,1 2-184 0,2-1-117 0,1 2-83 16,-2-1-57-16,2 2-44 0,2 0-38 0,-2 0-35 0,1 2-36 15,2-1-35-15,2 2-46 0,1 0-52 0,-1 0-63 0,0 0-71 16,1 2-94-16,1 0-107 0,-1 0-59 0,2 1-33 0,-2 0-7 0</inkml:trace>
  <inkml:trace contextRef="#ctx0" brushRef="#br0" timeOffset="146226.2682">25879 12087 93 0,'-2'1'602'0,"-2"-1"5"0,1 2 6 0,2 0-87 0,1-1-134 15,-2 0-102-15,2 1-88 0,0 0-53 0,2 3-38 0,-1-2-20 16,2 3-12-16,1-2-8 0,0 3-8 0,1 3-9 0,0 0-10 0,-1 0-8 16,3 2-7-16,-1 0-3 0,0 1-4 0,-1-2-5 0,0 6-6 15,0 0-4-15,-1-4-4 0,1 4-4 0,0 1-2 0,-2-1 0 0,-2 3 1 16,1-3 4-16,0 1 0 0,-2 0 1 0,0 1 1 0,0-3 0 16,0 0 1-16,0 1 0 0,0-3 1 0,0 1-1 0,0-4 2 15,0 1 1-15,0-4 1 0,0 2 0 0,1 0-1 0,-1-6-1 0,2 1-3 16,-1 0 0-16,1-3-6 0,0-1-2 0,1-1-6 0,0-1-4 15,0-1-1-15,3-5-3 0,2 2-3 0,-1-4 0 0,-1 0 0 0,2 0-2 16,0-3-3-16,0 1-1 0,1 0-2 0,0-3 0 0,0-1-1 16,-1 0 5-16,1 2 3 0,-1-2 3 0,0 0 3 0,0 1 4 15,1-1 2-15,-3 2 1 0,2 0 1 0,-1 1 1 0,0 0 4 0,0-1 2 16,-2 3 3-16,-1-1 2 0,0 2 4 0,0 1 1 0,1 0 1 16,0 1 1-16,-4 2-2 0,2 1-2 0,-1-1 0 0,0 0-2 0,-1 2-2 15,-1 1-2-15,2 1-1 0,-1 1-2 0,-1 0-4 0,0 0 0 16,0 0-1-16,0 0 0 0,0 0 0 0,2 3 1 0,0-2-1 0,-2 3 1 15,1-1 2-15,-1 2 0 0,2-3 1 0,0 3 1 0,2 2-1 16,-3-2 2-16,1 1 2 0,0 1-2 0,-1-1-3 0,2 1-5 0,1 0-6 16,-3 1-6-16,4 0-7 0,-2-1-7 0,2 0-7 0,-1 0-5 15,1-2-7-15,0 1-6 0,0-2-6 0,0 1-6 0,1-1-8 16,2-1-5-16,-2-1-9 0,1-1-3 0,1 0-3 0,1-1 0 0,-1-1 2 16,0 0 4-16,0-2 3 0,1-2 5 0,-1 1 7 0,0-2 9 15,3 0 8-15,-3-1 8 0,-2-1 10 0,1-1 12 0,-1-1 14 16,-3 2 15-16,2-3 14 0,-4 2 14 0,2 1 11 0,-1-2 12 0,-2 0 12 15,-2-1 11-15,1 2 11 0,-1 0 8 0,-1 0 7 0,0 2 4 16,0 0 4-16,-3 2 0 0,2-1-1 0,0 2-3 0,-1-1-4 0,-2 2-4 16,-2 0-5-16,4 2-6 0,-3 1-7 0,2 0-8 0,-3 1-10 15,1 2-8-15,0 0-9 0,-2 4-5 0,-1-4-5 0,3 5-2 16,-1-1-2-16,-2 2-2 0,1 2-4 0,2 0-2 0,2 3-2 0,-3 0-3 16,2 1-1-16,1-1-3 0,1 3-3 0,2 0 1 0,-1 3 0 0,2-3-1 15,2 1-3-15,2 0-5 0,-1 1-6 0,3-2-6 0,1 0-5 16,3 0-7-16,0 0-6 0,5-4-11 0,-4 1-12 0,4-3-15 15,4-1-18-15,-2 0-22 0,4-3-26 0,-2-2-34 0,0-2-38 16,5-1-47-16,-1-2-55 0,0-5-72 0,1 3-85 0,0-3-54 0,-5-2-42 16</inkml:trace>
  <inkml:trace contextRef="#ctx0" brushRef="#br0" timeOffset="146926.0413">22483 13041 190 0,'-6'-2'464'0,"1"2"-65"0,-2 0-102 0,3 0-78 16,-1 0-65-16,0 0-35 0,-1 2-17 0,1 0-7 0,0-2 2 15,1 0 2-15,-1 3 4 0,0-3 3 0,1 0 3 0,0 2-3 0,3-2-8 16,-1 2-13-16,1-1-14 0,1-1-13 0,0 0-13 0,0 2-9 16,0 0-6-16,0 1-4 0,1-3-1 0,-1 4 1 0,3-3 3 0,-1 3 5 15,2-1 6-15,-1-1 6 0,2 3 6 0,0-2 4 0,3 1 4 16,1-1 1-16,-1 1-1 0,4 0 0 0,2 0-4 0,0-2-4 16,5 2-5-16,0-1-3 0,5 0-2 0,1 0-4 0,3-1-4 0,6 0-5 15,0-2-3-15,6-2-6 0,4 0-3 0,2-1-5 0,6 0-5 16,7-4-4-16,2 4-1 0,6-5-4 0,3-1-1 0,7-1-5 15,5-1-6-15,6-1-2 0,9-3 1 0,2-2 2 0,7 3 0 0,2-3 2 16,4 0-1-16,3 0-1 0,4-1 0 0,1 2-4 0,3 0-4 0,0-2 0 16,2 3 6-16,0 2 2 0,0 0 2 0,0-1-6 0,-2 4-8 15,-1-3-8-15,-3 4-8 0,-6 0-7 0,-2 2-10 0,-5 0-6 0,-5 4-7 16,-2-2-3-16,-4 2-1 0,-3 0-9 0,-7-1-12 0,-5 4-10 16,-5-2-9-16,-3 2-7 0,-9 0-11 0,-5 0-18 0,-6 0-21 0,-6 2-19 15,-5-2-20-15,-6 0-15 0,-7 0-16 0,-5 0-13 0,-4 0-12 16,-10 0-14-16,1 0-14 0,-10 0-40 0</inkml:trace>
  <inkml:trace contextRef="#ctx0" brushRef="#br0" timeOffset="147625.474">21658 12201 2 0,'-8'0'520'0,"1"0"-37"0,1-3-61 0,1 3-81 16,-1 0-90-16,3 0-51 0,1-2-31 0,1 1-17 0,-1 1-10 0,2 0-5 15,0 0-1-15,2-2-4 0,-1 0-6 0,1 2-9 0,0-1-13 16,3-2-10-16,-1 2-15 0,1-1-10 0,1-1-10 0,0 2-11 0,4-2-10 15,1-1-7-15,0 2-8 0,1-2-1 0,3 0-2 0,4 1 0 16,-3-2 1-16,6 1 3 0,1 0 2 0,4 0 1 0,2-3 0 16,5 2-3-16,4 0-3 0,4-1-3 0,5-2-3 0,5 1-4 0,6-2-6 15,4 1 0-15,5-2-1 0,5 0 0 0,7-3-2 0,8 1-2 16,8-1-2-16,5-2-4 0,5 0-4 0,3-2-3 0,7 0-5 0,2-1 0 16,8 0 2-16,0 1 5 0,2-1 4 0,1 0 1 0,-1 1-2 15,3-3-2-15,-2 3-1 0,1 0-4 0,-2 2-3 0,-4-1 3 16,-5 2 3-16,0 1 6 0,-2-1 4 0,-7 3 1 0,-2 0 0 0,-4 0-2 15,-7 3-2-15,-1-2-1 0,-5 0-2 0,-1 4-2 0,-6-2-4 16,-5 1-3-16,-4 1-2 0,-7 0-9 0,-7 1-10 0,-4 0-13 0,-9 0-13 16,-3 2-15-16,-10-1-16 0,-4 4-20 0,-4-4-20 0,-9 4-27 15,-1-1-31-15,-6 1-48 0,-6 0-60 0,-4 0-82 0,-1 1-98 0,-7 0-51 16,-5 2-28-16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14:39.909"/>
    </inkml:context>
    <inkml:brush xml:id="br0">
      <inkml:brushProperty name="width" value="0.05292" units="cm"/>
      <inkml:brushProperty name="height" value="0.05292" units="cm"/>
      <inkml:brushProperty name="color" value="#FF0000"/>
    </inkml:brush>
  </inkml:definitions>
  <inkml:trace contextRef="#ctx0" brushRef="#br0">23842 4103 12 0,'0'-3'494'0,"0"-1"-67"0,0 1-104 0,0 1-79 0,0-1-65 15,0 0-39-15,0 2-27 0,0 0-11 0,0-1-8 0,2 2-5 16,1-2-6-16,-2 1-6 0,-1 1-10 0,0 0-7 0,0 0-8 0,0 0-10 16,2 0-7-16,-1 0-4 0,1 0-4 0,0 0-3 0,-1 0-2 0,2 0-2 15,1 0-1-15,-3 1-2 0,3 1-1 0,-1-2-2 0,3 3-1 16,-3-2-3-16,2 2-2 0,-1 1-3 0,1-1 0 0,0 2-4 0,3 0-3 15,-4 0-2-15,3-1 0 0,-1 4-2 0,-1-1-2 0,4 2 0 16,-2 2-1-16,-2-1-1 0,-1 1 0 0,1-1 0 0,3 2 0 0,-3 2-1 16,-2 1-1-16,2-2 1 0,-2 3 1 0,0-2 2 0,-1 3 1 15,-1-2 2-15,1 0 0 0,-1 2 2 0,-1-4 1 0,0 2 1 0,-1-3 2 16,-1 1 2-16,2-2 4 0,-1 0 4 0,1-4 7 0,-2 0 10 16,2 1 13-16,0-4 12 0,0 1 13 0,0-3 12 0,0 0 8 0,0-2 4 15,0 0 2-15,0 0 2 0,2-3-2 0,-2-1 1 0,1-1 2 16,1-3-2-16,-1 0-3 0,4-2-10 0,-2-2-11 0,0 0-15 0,0-1-15 15,2-2-12-15,0 0-11 0,0 0-8 0,2-2-5 0,0 1-4 0,-1-2-3 16,2 1-7-16,-1 1-5 0,2 0-8 0,0-1-6 0,-2 2-8 16,0 0-5-16,1 3-9 0,-1-1-8 0,-1 1-12 0,1 1-13 0,0 2-18 15,-2 2-18-15,0 0-22 0,0 2-20 0,0 2-26 0,2-1-28 0,0 1-30 16,-1 3-28-16,0 0-30 0,2 3-27 0,0 1-57 0,0-1-74 16,2 2-37-16</inkml:trace>
  <inkml:trace contextRef="#ctx0" brushRef="#br0" timeOffset="1684.9254">24359 4258 72 0,'-1'-3'508'0,"-3"-2"-65"0,3 1-98 0,-1 1-92 0,1-2-87 0,1 2-50 15,0-1-29-15,0 1-20 0,0-1-12 0,0 1-7 0,0 0-8 0,0 0-6 16,1-1-7-16,-1 2-6 0,2-1-5 0,-1 1-5 0,-1 1-1 15,2-2 3-15,0 1 4 0,-2 2 4 0,1-1 6 0,-1-1 3 0,3 2 4 16,-3 0 2-16,0 0 2 0,0 0 4 0,0 0 4 0,0 0 5 0,0 0 4 16,0 0 3-16,0 0 2 0,0 0 0 0,0 0-2 0,0 0-3 15,-3 0-3-15,2 0-5 0,-3-2-3 0,3 1-3 0,-1 1-5 0,1-1-5 16,-3-1-5-16,3 2-7 0,-3-1-5 0,1-1-5 0,-2 1-5 16,1-1-4-16,-1 1-3 0,2-1-3 0,-2 2-3 0,0-2-1 0,1 2-1 15,-1-3-3-15,-3 3-2 0,2 0 0 0,-1 0-2 0,3 0 0 16,-3 3-3-16,0-1 1 0,-1 0 0 0,1 1-2 0,-1 1 1 0,1 0 1 15,-1 3-2-15,1-1 2 0,1 3 0 0,-3-3 0 0,2 4 1 16,1-3-1-16,1 5 1 0,2-2 1 0,-3 0 1 0,3 1 3 0,-1 1 0 16,3-2 2-16,-1 3 1 0,2-1 2 0,0-2 0 0,2 0 1 15,-1 1-2-15,1-2 0 0,0 1-2 0,1-2 1 0,1 1 0 0,-1-1 1 16,2-1 0-16,-2-1-1 0,2 0 1 0,-2-2 1 0,2 1 3 16,1-2 1-16,-3-2 3 0,2 0 4 0,-2-1 4 0,2 0 4 15,2 0 3-15,-2-2 3 0,0-1 2 0,0 0 3 0,2 0 2 0,-3-2-1 16,1-1 0-16,1-1-3 0,-1 0-1 0,-2-1-3 0,2-3-2 0,-2 1-1 15,4 0 1-15,-6 0 0 0,3 0 1 0,0 1 2 0,-1-2 0 16,-1 3 4-16,-1 1-1 0,2 0 1 0,-3 1 1 0,2 1 2 0,0 1-1 16,-2 1 1-16,0 0-1 0,0 0-4 0,0 3-4 0,0 0-9 0,0 0-7 15,0 0-6-15,0 0-6 0,0 0-4 0,0 1-3 0,1 1 0 16,-1 1-1-16,2 1-1 0,0 1 2 0,-2-2 0 0,1 4 1 0,-1-1 3 16,2 1 4-16,-1 3 2 0,-1-1 2 0,2-2-3 0,0 4-1 15,-2-2-7-15,1 0-7 0,-1 1-8 0,3 0-8 0,-2 0-8 16,-1-1-5-16,0-2-6 0,0 2-6 0,0-1-6 0,0-3-3 0,0 2-1 15,0-1 1-15,4-4 1 0,-4 1 4 0,1 1 5 0,-1-3 3 0,2 1 2 16,-2-2 2-16,1-2-2 0,3 1-2 0,-3-3-3 16,3 0-5-16,0 0 3 0,0-2 8 0,1-3 4 0,0 1 2 0,2-2 5 15,-1 0 6-15,2-1 5 0,0-2 3 0,0 2 8 0,0-3 9 0,1 1 15 16,1 2 20-16,-2-2 18 0,0 0 18 0,-1 2 12 0,1 0 9 16,0 2 9-16,-1 0 9 0,0 3 5 0,-2 1 3 0,-2 0 3 0,2 2 5 15,-2 0 0-15,1-1-3 0,-3 4-6 0,1-3-9 0,-1 3-8 0,1 0-7 16,1 3-8-16,-2-3-10 0,1 4-10 0,-1-1-9 0,3 2-8 15,-3 0-6-15,1-2-6 0,-1 3-4 0,3 0-1 0,-3 2-2 0,1 0 1 16,0 2 1-16,-1-3 0 0,-1 3-2 0,2-2-2 0,-1 3-2 16,1-2 2-16,1 0 1 0,-3 0 0 0,1-2 0 0,2 1 0 15,-3-1-1-15,4-2 0 0,-3 1-1 0,1-2-2 0,1 0-1 0,-1 1-2 16,-1-3-1-16,3-1 1 0,-3 1 1 0,2-2-2 0,2-2 0 16,-2 1-3-16,2-1-3 0,1-3-2 0,1 0-2 0,2-2-1 0,-1 2-2 15,1-3-3-15,1-1-2 0,1-1-4 0,0-1-6 0,1 1-7 16,-2-2-9-16,1 0-3 0,2 0-2 0,-4-2-2 0,1 2 3 0,1-1 1 15,-2 3 1-15,-1-2 3 0,0 2 4 0,0 3 3 0,-2-3 5 0,-1 5 6 16,-2-1 9-16,2 1 9 0,-2 1 10 0,0 1 4 0,-1 1 0 16,-2 1 2-16,0 1 0 0,0 0 2 0,0 0 0 0,0 3 0 0,0-2 1 15,0 2-2-15,0 0-1 0,0 2-2 0,0-1-3 0,0 2-4 0,0 2-5 16,0-1 2-16,1 1 2 0,-1 1 1 0,2-1-2 0,-1 2-3 16,1-2-8-16,0 2-5 0,-1 2-3 0,3-2-6 0,-1-1-6 15,2 2-8-15,-2-1-6 0,3-2-8 0,2 2-7 0,-2-2-9 0,1 1-11 16,2-3-8-16,-1 1-7 0,1-1-4 0,4-2-5 0,-4 1-4 15,3-2-4-15,2 1-6 0,-2-4-3 0,2 0-1 0,-1 0 2 0,3-4 1 16,-2 3 7-16,-1-3 5 0,4-3 8 0,-4 1 11 0,1-1 11 16,1-1 10-16,-3-1 7 0,-1 0 9 0,3-1 13 0,-3 0 12 0,-1-2 13 15,-1 2 15-15,-1-2 15 0,0 0 13 0,-1 0 13 0,-1 2 12 0,-2-2 10 16,0 1 8-16,-3 1 7 0,-1 1 10 0,0-2 12 0,0 2 4 16,-1 2 0-16,-3-1 0 0,1 3-3 0,-3-2-3 0,2 2-5 15,-1 1-8-15,-3 1-6 0,1 1-6 0,0 1-5 0,-1 1-8 0,0 1-11 16,-3 1-9-16,3 1-10 0,0 1-5 0,0 0-2 0,0 0-5 0,0 3-3 15,0-2-3-15,3 3-4 0,0-1-3 0,0 1-3 0,0 1-5 16,2 0-2-16,-1 1-4 0,1-1-2 0,2 1-3 0,-1 0-1 0,2-3-1 16,0 2-2-16,2 0 1 0,-2-1 2 0,3 0 0 0,-2 1 1 0,3-2 1 15,0-2 2-15,0 0 4 0,1 0 4 0,0-2 6 0,0 0 4 16,3-2 4-16,-1 0 5 0,0-1 7 0,0-1 5 0,1 0 8 0,-2-2 8 16,5 0 7-16,-5-2 6 0,2 0 10 0,-1 0 7 0,0-2 5 15,1 0 3-15,-1 0 6 0,-1-1 7 0,-1 1 6 0,1-2 6 0,-1 1 6 16,-2 1 3-16,0 0 3 0,-1-1 4 0,-1 1 1 0,3 2-2 0,-4-2-2 15,1 2-6-15,-1 2-6 0,0-2-8 0,0 2-10 0,0 0-11 16,0 2-11-16,0-1-14 0,0 2-15 0,0 0-15 0,0 0-15 0,0 0-16 16,-1 2-10-16,1 1-11 0,-2 1-7 0,0 1-6 0,2 2-2 15,-1 1-4-15,1 2 1 0,0 2 2 0,0 3 5 0,0 1 5 0,0 4 7 16,1 2 8-16,-1 3 7 0,4 1 6 0,-3 5 3 0,2 0 0 16,2 3-4-16,-2 2-4 0,-2 6-8 0,3-2-8 0,-4 4-9 0,1-2-9 15,-1 2-7-15,-1 3-10 0,-1-4-5 0,-1 1-6 0,0-2-4 16,-6-1-3-16,4-3 3 0,-3-1 3 0,0-3 9 0,-1-4 12 0,-3-2 17 15,3-2 20-15,-4-5 19 0,4-2 16 0,-5-1 17 0,1-3 17 16,2-5 11-16,-3 2 9 0,-3-7 5 0,4 0 5 0,-2-2 1 16,-2-3 3-16,2-1-4 0,-2-4-5 0,0-2-10 0,3-3-12 0,-2-2-10 15,2-1-11-15,1-4-12 0,-1-1-14 0,3-2-12 0,1-2-12 16,2-2-9-16,4-2-11 0,0-2-10 0,4 0-10 0,2-1-8 16,1-1-5-16,4 0-6 0,3-1-6 0,2 1-7 0,1 1-5 0,4-1-8 15,1 0-10-15,3 2-9 0,3 2-8 0,1 0-8 0,2 0-5 16,1 1-7-16,2 1-1 0,0 1-6 0,2 0-8 0,1 1-6 15,1 0-9-15,0 2-1 0,0 2 2 0,-3-2 8 0,3 2 14 0,-1-1 17 16,-3 2 19-16,1-1 24 0,-1 1 27 0,-3 1 27 0,0 0 29 0,-2-1 29 16,-1 0 26-16,-5 3 30 0,2-1 29 0,-4-2 28 0,-1 5 25 0,-2-5 19 15,-3 4 14-15,-1 1 8 0,-1 0 6 0,-4 0-3 0,-1 3-5 16,0-1-10-16,-3 0-10 0,-1 1-12 0,0 1-10 0,0 2-13 0,-1-2-15 16,-1 2-18-16,-1 0-18 0,0 0-17 0,-1 2-16 0,-1 0-13 15,0 1-11-15,0-2-11 0,0 2-8 0,0-1-10 0,-1 4-8 0,-2-3-6 16,3 3-6-16,-3 0-2 0,0 0-1 0,-1 0-2 0,3 3-1 0,-2 1 1 15,-4-1-2-15,3 2 1 0,0 0 0 0,-3 1 2 0,2 0 0 16,-2 2 0-16,3 1 1 0,-2 0 1 0,1-1 0 0,-2 1 1 0,2 2 0 16,2 0 0-16,0-1 1 0,-1 2 0 0,1 0 2 0,2 0-1 15,-1 1 2-15,1-1 1 0,2-1 5 0,0 3 1 0,1-2 3 0,2 1 1 16,-1 1 5-16,2-1 1 0,2-2 4 0,1 1 2 0,2 1 5 16,-1-1 2-16,5 2 1 0,0-3-1 0,3 0-3 0,1 0-4 0,1-2-5 15,3 0-7-15,4-2-7 0,0 1-11 0,1-3-10 0,1-1-18 16,2-1-21-16,1-3-30 0,-1 0-37 0,2 0-59 0,2-3-68 15,-3-1-95-15,1 0-104 0,-2-2-57 0,-2-1-30 0</inkml:trace>
  <inkml:trace contextRef="#ctx0" brushRef="#br0" timeOffset="2117.6029">26295 3825 127 0,'0'-5'586'15,"-1"1"9"-15,-1 1-66 0,2 0-105 0,-1 1-88 0,1 1-77 0,-4-1-49 16,4 2-33-16,-1 0-26 0,1 0-22 0,0 0-20 0,-2 0-21 0,1 0-17 16,-3 2-17-16,3 1-15 0,-3 1-11 0,0 0-10 0,-1 3-9 15,1 0-8-15,-1 4-4 0,-3-1-4 0,-1 4-1 0,-1 1 1 0,0 3-2 16,-2 0 3-16,1 5 6 0,-1-1 2 0,0 2 2 0,1 2-2 0,-2 0-1 15,5 3-3-15,0-1-4 0,0 2-1 0,2 2 2 0,2-2-1 16,0 0 2-16,3 2-4 0,2-1-5 0,3 1-7 0,0-3-11 16,6 3-17-16,-2-3-16 0,4-3-20 0,4 1-24 0,0-3-29 0,3-1-33 15,3-1-56-15,1-2-68 0,2-3-99 0,5-3-114 0,-2-2-58 0,4-1-31 16,1-6-8-16</inkml:trace>
  <inkml:trace contextRef="#ctx0" brushRef="#br0" timeOffset="4600.7597">26531 4253 31 0,'0'2'345'0,"-2"-2"-44"15,1 0-37-15,1 2-29 0,-2-2-24 0,2 0-20 0,-2 1-18 0,2-1-13 16,0 2-14-16,0-2-12 0,0 2-14 0,0-1-12 0,0-1-11 16,0 1-10-16,0-1-10 0,0 0-8 0,0 0-8 0,0 2-9 0,0-1-9 15,0-1-5-15,0 0-9 0,0 1-7 0,0-1-6 0,0 2-5 16,0-2-3-16,0 0-3 0,0 2-5 0,0-2-1 0,0 0-2 0,0 1 1 16,0 1 0-16,0-2-2 0,2 3 2 0,0-2 0 0,-2 1 2 15,1-1 1-15,1 1 0 0,-1-1 1 0,3 0 1 0,-3 1-1 0,2 0 0 16,1-1-2-16,0 1-2 0,1-2-3 0,0 0 0 0,-1 3-4 15,1-3-1-15,2 0-3 0,-1 0-1 0,0 0-2 0,0 0 0 0,2 0-1 16,2 0-1-16,-2 0-1 0,0 0 1 0,0-3-1 0,1 1 0 0,0 1 0 16,0-3 0-16,1 2 1 0,-2-1 3 0,0 0 2 0,0-2 0 15,1 2 2-15,0-1 2 0,-3 1 2 0,0-2 3 0,0 2 3 0,1-2 5 16,-2 0 3-16,-1 1 4 0,0-2 1 0,0 2 2 0,1-1-1 16,-4 0 0-16,3 2-1 0,-1-2 1 0,-2 1-1 0,-1-1 0 0,2 1 0 15,0-1-3-15,-2 2-5 0,0-1-4 0,0 1-3 0,0-2-2 16,0 3 0-16,0-3-2 0,-2 2-2 0,0-1-1 0,2-2-3 0,-1 4-4 15,-2-3-2-15,1 2-3 0,0-1-3 0,-2 1 0 0,1 1 2 0,0-1-1 16,-1 0 2-16,1 0-2 0,-2 0 0 0,2 2 0 0,-2-2 0 16,-1 1 3-16,3 1 3 0,-2-1 4 0,1-1 4 0,-1 2 1 0,0-1 2 15,-1 2 3-15,1-1 0 0,-1 1 2 0,1-2 3 0,0 1 1 16,0 1 3-16,-2 0 2 0,2 0 1 0,-2 0 2 0,3 0-1 0,-3 1-1 16,1 1-2-16,2-2 1 0,-1 1-1 0,-2-1-1 0,2 2 1 0,1-1-2 15,-2 2 0-15,-1-1-2 0,2 1-1 0,1 0 0 0,-1 0-2 16,0 0-1-16,-1 1-1 0,1 1-1 0,0-2 0 0,1 2-1 0,-1 2 2 15,2-2-1-15,-3 3 1 0,2-1 0 0,0 0-1 0,0 0 1 16,0 2 1-16,0 0-1 0,3-1 1 0,-3 2 0 0,0 0 1 0,1 0-1 16,0-1-1-16,1 1 1 0,1-1 1 0,-3 1 0 0,4 0 0 0,-1-2 1 15,1 1 0-15,-2-1 1 0,1 1 0 0,1 0 0 0,0 0 0 16,0-1 1-16,0-1 2 0,0 1 0 0,0-1 1 0,0 1 0 16,0-2 1-16,0 0 0 0,0 1-2 0,1-2 2 0,1-1-2 0,-2 0 1 15,1 1-2-15,-1 0 2 0,2-2-2 0,0 1 0 0,-2 1 0 16,1-2-1-16,-1 0 0 0,2 0 0 0,-1-1 1 0,1 1-1 0,0 1 1 15,-1-1 2-15,3-1-1 0,-2 2 1 0,0-1-1 0,1-2 1 16,0 3 0-16,0-1 2 0,1-1 1 0,-1 1 0 0,2 1 1 16,-1-2 1-16,1 1 0 0,0 0 0 0,-1 0 2 0,1 0 0 0,2-1 1 15,-1 1 2-15,0 0 0 0,0-2-1 0,2 0 1 0,2 3 1 16,-2-3-2-16,1 1 0 0,2-2-2 0,0 3-1 0,-1-3-2 0,2 0-2 16,0 0-2-16,-1 0-5 0,3 0-4 0,-3 0-1 0,1 0-2 15,3 0 0-15,-4-3-2 0,1 3-1 0,1 0-1 0,1-3-2 16,-3 1 0-16,2 0-1 0,0 0 2 0,-4 0 1 0,2 1 1 0,-1-2 0 15,-1 1-1-15,0 1 0 0,-2-1 0 0,-1-1-1 0,1 0-3 16,-2 0-4-16,2 2-10 0,-4-2-15 0,2 0-22 0,-2 1-27 0,1 0-51 16,-1-1-62-16,0 1-91 0,-1-1-104 0,-1 0-63 0,2-1-40 15</inkml:trace>
  <inkml:trace contextRef="#ctx0" brushRef="#br0" timeOffset="5233.1655">27043 3892 178 0,'-2'-1'287'0,"1"-1"-34"0,1 2-25 0,-2-1-20 15,0 1-16-15,2-2-12 0,-1 1-8 0,1 1-9 0,0 0-8 16,0 0-13-16,0 0-11 0,0 0-11 0,0 0-7 0,0 0-7 16,0 0-5-16,0 0-3 0,0 0-3 0,0 0-4 0,0 0-2 0,0 0-3 15,0 0-4-15,0 0-1 0,0 0-2 0,0 0-3 0,0 0 0 0,0 0-2 16,0 0-3-16,0 0-4 0,0 0-3 0,0 0-4 0,0 0-6 15,0 0-5-15,0 0-4 0,0 0-5 0,0 0-6 0,0 0-5 0,0 0-6 16,0 0-5-16,0 0-6 0,0 0-6 0,0 0-2 0,0 0-6 16,0 0-4-16,0 0-3 0,0 1-2 0,0 1-3 0,0-2-2 0,0 1-2 15,1 1-2-15,-1-1-1 0,2 0 1 0,0 1-1 0,-2 0 2 0,1 1 0 16,1 0 1-16,1 0 2 0,0 0 3 0,0 1 0 0,1 1 3 16,-1 1 2-16,3 1 2 0,-1 0 1 0,-1 0 3 0,1 3 2 0,2-2 0 15,2 2 0-15,-3 1 1 0,2 1-1 0,-1 0-1 0,2 0 0 16,1 1-1-16,-2 2-2 0,0 0 0 0,1 0-2 0,-1 2 0 0,-2 1-1 15,2 0-5-15,0 1-2 0,-3 1-5 0,-1 1-3 0,1 1 0 16,0 0-4-16,-2 3-7 0,-3-1-8 0,0 3-12 0,0-1-17 0,-3 0-19 16,-2 3-30-16,-1-1-36 0,-4 1-39 0,-2 2-41 0,-1-2-87 15,-3 0-110-15,-3 0-73 0,-1 3-53 0,-5-3-26 0</inkml:trace>
  <inkml:trace contextRef="#ctx0" brushRef="#br0" timeOffset="6607.6477">25837 5050 425 0,'0'-7'521'0,"0"0"-40"0,0 2-84 0,0 0-109 0,0-1-68 0,0 3-47 15,0-1-25-15,0 1-14 0,-2 0-8 0,2 0-5 0,0 2-12 16,0-2-14-16,0 3-14 0,0 0-13 0,0 0-15 0,0 0-14 0,0 0-11 16,0 0-11-16,0 0-11 0,0 0-12 0,0 0-5 0,0 3-6 15,0-2-3-15,0 3-3 0,0 1-1 0,0-1-1 0,0 4-1 16,0-1 0-16,0 4 1 0,2-1 3 0,0 3 2 0,-2 3 2 0,1 0 3 16,1 2 5-16,1 2 2 0,-1 1 1 0,0 1 2 0,1 0 0 15,1 2 2-15,-1 2-1 0,2 1 3 0,-2 2 3 0,0-2-3 16,2 2-4-16,-1-1-4 0,1 2-4 0,2-3-1 0,-3 1-5 0,1-1-5 15,0 0-4-15,3 0-6 0,-4-3-8 0,3 0-7 0,-2-3-7 16,1 2-11-16,0-6-9 0,-1 2-10 0,0-3-6 0,-1 1-9 0,0-4-13 16,1-1-13-16,-2-2-15 0,-2 0-10 0,4-3-7 0,-4-1-9 15,2 0-10-15,-1-3-21 0,0 0-27 0,-2-3-35 0,0 0-40 0,0 0-39 16</inkml:trace>
  <inkml:trace contextRef="#ctx0" brushRef="#br0" timeOffset="6982.8141">25767 5634 318 0,'-1'-2'353'0,"-3"2"-74"0,3 0-45 0,1 0-29 0,0 0-25 0,0 0-21 16,0 0-15-16,0 0-12 0,0 0-12 0,0 0-17 0,0 0-14 15,0 2-16-15,0-1-13 0,1 0-14 0,-1 3-10 0,2-3-10 16,0 1-7-16,-2 1-7 0,1 0-2 0,2-1-2 0,1 1 1 0,-3 2 1 16,4-1 3-16,-2-1 2 0,3 2 2 0,1 2 2 0,1-3-1 15,0 2-1-15,2-1-3 0,0 2-5 0,1-1-7 0,3-1-6 0,-1 2-9 16,3-3-8-16,-2 0-11 0,3 1-7 0,3 0-11 0,-3-3-9 15,2 1-10-15,0 1-7 0,0-3-10 0,1-1-8 0,-2 0-4 0,2 0 0 16,-4 0 2-16,3-1 6 0,0-3 10 0,-5 1 14 16,2-1 12-16,-3-1 12 0,0 0 15 0,-3-1 15 0,1-1 17 0,-1 0 16 0,-1-2 18 15,-2 2 19-15,-2-1 14 0,-2 1 15 0,2 0 12 0,-4-1 9 16,3 0 8-16,0 1 4 0,-4-1 2 0,1 2 3 0,-1 0 1 16,0 0 0-16,0 2-3 0,0-2-5 0,0 2-6 0,-1 1-6 15,1-1-9-15,0 3-11 0,0-3-11 0,0 4-12 0,0 0-14 0,0 0-13 16,0 0-13-16,0 0-12 0,0 0-9 0,-2 0-7 0,-2 4-6 15,2-1-2-15,-1 2-2 0,0 0 0 0,0 2-5 0,-2 1-3 0,-2 3-8 16,-2 1-8-16,-1 3-14 0,-1 2-18 0,-3 0-30 0,1 3-37 16,-5 1-55-16,0 3-61 0,-4 1-98 0,-2 3-117 0,-1 0-64 0,-2 2-40 15,0 2-18-15</inkml:trace>
  <inkml:trace contextRef="#ctx0" brushRef="#br0" timeOffset="7784.7614">25270 6547 97 0,'0'-1'587'0,"-2"-2"-29"0,2 1-47 0,0 1-98 15,0 1-125-15,0 0-78 0,0 0-55 0,2-2-33 0,-2 2-20 0,2-2-16 16,2 1-11-16,0 1-14 0,0 0-12 0,0 0-14 0,3 0-14 15,-1 0-11-15,3 0-9 0,3 0-7 0,-4 1-7 0,2 1-5 16,2 0-3-16,-3 1-3 0,4 0-1 0,-4 0 1 0,-1 1-2 16,5 1-3-16,-5 0-5 0,0 2-3 0,1 1-3 0,-3-1-1 0,1 3-2 15,-1-1-1-15,2 2-1 0,-5-1-1 0,2 1 1 0,-4 2 1 16,3 0 0-16,-4 0 3 0,0 0 1 0,0 1 6 0,0-1 5 0,-4 0 4 16,3 1 5-16,-2-2 3 0,-1 0 4 0,-2 0 3 0,3-2 5 0,-2 0 9 15,1-1 6-15,0-1 9 0,1-3 8 0,0 1 9 0,0 0 10 16,1-3 10-16,-1 0 11 0,0 0 7 0,2-1 6 0,1-2 3 15,0 0 1-15,-2 0 2 0,0-2-3 0,2-1-4 0,-1-3-7 0,1 0-7 16,0 0-8-16,0-1-10 0,1-3-13 0,-1 0-12 0,4-2-15 16,-3 0-12-16,2-1-8 0,2-3-8 0,-2 4-7 0,2-5-7 0,1 2-6 15,1-2-5-15,2 1-6 0,-1-1-6 0,-2 0-6 0,2 3-7 16,3-1-6-16,-1 0-11 0,-1 3-11 0,4 0-19 0,-4 2-22 0,3 0-25 16,-2 3-28-16,0-1-30 0,1 4-30 0,1-1-32 0,0 3-34 15,0 2-57-15,-2 0-67 0</inkml:trace>
  <inkml:trace contextRef="#ctx0" brushRef="#br0" timeOffset="8249.9671">25892 6566 427 0,'-6'-3'494'0,"-1"1"-94"15,0-1-137-15,0-1-97 0,3 3-74 0,-3-1-39 0,0 0-22 16,0 2-13-16,2-2-6 0,0 2-4 0,-1 0-4 0,-1 0-3 0,2 2-3 16,-2-2-1-16,-1 2-1 0,0 0 3 0,1 3 4 0,-1-2 3 15,0 2 8-15,0 0 5 0,-2 2 5 0,1 0 4 0,1 0 4 0,-3 1 2 16,1 1 2-16,1 0 0 0,0 1 0 0,1 0-2 0,0 1-2 16,-3 0 0-16,4-1-3 0,1 2-1 0,0 0-2 0,1 0-2 0,1-2-4 15,-1 2-1-15,1 0-1 0,3-2-3 0,1 0-3 0,-2 1-4 16,2-1-3-16,2-3-7 0,-1 3-4 0,3-3-9 0,0 1-6 15,1-1-4-15,1-2-4 0,1-1-5 0,1-1-5 0,2 0-8 0,0-3-5 16,0 0-7-16,2-1-3 0,1-2 0 0,1-2 2 0,-3-1-1 16,2 1 1-16,2-3 5 0,-3-1 4 0,2-1 4 0,-1 0 1 0,-3-2 6 15,1 0 6-15,-2-2 9 0,1 2 12 0,-3-3 9 0,-1 1 11 0,-1 0 11 16,-2-1 13-16,0 0 14 0,1 1 16 0,-2 1 10 0,-2 0 10 16,0 2 8-16,0-1 7 0,0 3 4 0,0 0 3 0,-2 1 0 15,2 3-3-15,-2-2-5 0,2 4-5 0,-2-1-12 0,2 1-15 0,0 2-15 16,0 1-12-16,0 0-11 0,0 0-9 0,0 0-9 0,0 1-10 15,0 4-5-15,0-3-4 0,0 5-5 0,0-2-2 0,0 3 0 0,0 1 2 16,0 1 1-16,2 0 2 0,0 0-3 0,-2 2-3 0,2 0-9 16,-2 0-10-16,3 0-14 0,-1 0-17 0,0 2-21 0,-1-2-23 15,3 1-27-15,-3-1-28 0,2-1-29 0,-1 2-29 0,0-4-25 0,-1 2-24 16,2-2-32-16,-1-2-36 0,0-2-36 0</inkml:trace>
  <inkml:trace contextRef="#ctx0" brushRef="#br0" timeOffset="8634.613">26004 6583 74 0,'3'-5'270'0,"1"-2"-38"0,-3 2-29 0,2 2-23 0,1-1-19 15,-3 1-15-15,3 1-10 0,-3 1-10 0,2-1-6 0,-3 2-8 16,0 0-7-16,3 2-11 0,-1-1-9 0,-2 3-9 0,1-1-8 0,2-1-9 16,-1 5-8-16,0-3-9 0,-1 4-8 0,1-2-5 0,0 1-5 15,-2 2-2-15,1 2-3 0,-1-1-2 0,0 1-3 0,0-1 0 0,-1 2-2 16,1 0-1-16,-4 2 1 0,3-2 0 0,-1 1 2 0,-1-1 1 15,0 0 1-15,-2 0 1 0,2 0 0 0,2-1-1 0,-3-2-2 16,3 0-1-16,-1-2-2 0,0-1 2 0,1 0 3 0,-1-1 3 0,2-2 5 16,0-1 5-16,0 0 5 0,2 1 4 0,-2-3-1 0,1-3-2 15,3 1-6-15,1 0-4 0,-1-1-5 0,2-4-3 0,1 0-4 16,-1-1-6-16,2-2-8 0,1 0-8 0,3-4-9 0,-3 0-9 0,4 2-9 16,-2-5-6-16,3 2-1 0,-3 0 3 0,0-1 7 0,2 1 7 0,-4 1 6 15,3 2 7-15,-3-1 8 0,-1 3 6 0,0-1 7 0,-2 4 6 16,0 2 4-16,-3-2 5 0,2 2 0 0,-2 2 1 0,-1 1 1 0,0 2-1 15,1 0 0-15,-2 2-1 0,-1 1-4 0,2 1-5 0,0 1-4 16,-2 2-3-16,1 1-1 0,-1 0-1 0,2 4 2 0,0-1 1 16,0 2-3-16,0-1-7 0,-2 2-7 0,0-1-12 0,1 2-14 15,-1 0-15-15,2-2-15 0,-1 3-13 0,-1-3-18 0,4 1-15 0,-3-2-20 16,1 0-21-16,1 0-21 0,0-4-24 0,1 2-17 0,1-3-15 0,0-1-14 16,2 0-12-16,-1-3-10 0,2 0-5 0,1-1-10 0</inkml:trace>
  <inkml:trace contextRef="#ctx0" brushRef="#br0" timeOffset="9583.1014">26519 6590 69 0,'-1'-8'257'0,"-3"1"-27"0,0 2-20 0,0-2-22 0,0 3-20 16,0-2-17-16,0 2-14 0,-1-1-12 0,2 1-15 0,-3 0-14 0,3 0-15 16,-2 1-12-16,2 0-12 0,-2 2-7 0,0-1-9 0,2-1-5 15,-1 3-7-15,1 0-7 0,0-3-5 0,-1 3-3 0,3 0 0 16,-1 0-4-16,0 0 0 0,-1 0-1 0,2 0 1 0,-1 0 3 0,0 0 1 15,-1 3 2-15,1-3 1 0,-2 0 2 0,3 3 0 0,-2-1 1 16,-1 1-1-16,1 0 1 0,0 0-2 0,0 1-3 0,-2-1 0 0,2 2-2 16,-3 0-2-16,2 0-4 0,0 0 0 0,-1 4-2 0,2-1-2 15,-2-1-3-15,2 0-2 0,-3 2-2 0,2 0 0 0,0-1-3 0,0 0-2 16,3 2-2-16,-2 0-3 0,-1-1-1 0,3-1-2 0,-1 1-2 16,-1-2-2-16,2 2-1 0,-1-3-3 0,2 2 0 0,0-4 1 15,0 1-1-15,0 0 1 0,2-1 1 0,-1-1 0 0,2-1 4 0,-1 1 2 16,-1-1 6-16,3-2 2 0,-3 2 4 0,1-2 4 0,1 0 6 15,0-2 3-15,0 2 3 0,1-2 4 0,2-1 3 0,-3 2 5 0,2-2 5 16,-2 0 5-16,2 0 3 0,-1-1 2 0,0 1 2 0,2-2 0 16,-3 2 3-16,-2-1 0 0,3 1-2 0,-1-2 1 0,0 2 1 0,0-1-2 15,1-1 0-15,-1 2-1 0,-2 0 1 0,3-2 0 0,-2 3 1 16,0-1 2-16,-1 0 3 0,3-1 1 0,-3 1 2 0,-1 1 1 0,2 0 1 16,-1 1 4-16,-1-3 0 0,2 3 3 0,0-1 4 0,-2 0 3 15,1 2-1-15,-1 0 1 0,2-2 2 0,0 2-2 0,-2-1-1 16,0 1 0-16,0 0-2 0,0 0 0 0,0-2 0 0,0 2-2 0,0 0-1 15,0 0-3-15,0 0-3 0,0 0-4 0,0 0-5 0,0 0-5 16,0 0-5-16,0 0-5 0,0 0-8 0,0 0-7 0,0 0-9 0,0 0-8 16,0 0-9-16,0 3-6 0,0-1-5 0,0 0-4 0,0 1-2 15,1 1-1-15,1 0 0 0,-2 2 1 0,1 2 0 0,1 1 3 0,0 1 4 16,0 1 3-16,1 2 5 0,-1 2 7 0,0 2 5 0,-2 2 2 16,1 2-4-16,-1 4 0 0,0-2 0 0,0 4-5 0,0 3-6 0,-1 3-4 15,-3 0-4-15,1 2-3 0,-3 1-2 0,2 3-2 0,-1 0-2 16,-3 1 1-16,-1 0-1 0,-1-2 0 0,0 2 3 0,-4-2 1 15,3 0 0-15,-3-2 3 0,0-1 6 0,-1-3 4 0,-2-1 4 0,2-2 4 16,-2-3 4-16,0-4 5 0,1 0 6 0,-1-5 6 0,2 0 5 16,-2-2 6-16,1-5 7 0,1 1 4 0,0-3 4 0,0-4 4 0,0-1 3 15,0-2-2-15,2-2-2 0,-3-4-5 0,5 0-6 0,-3-3-11 16,3 0-10-16,1-5-13 0,-1 2-11 0,3-4-13 0,0 0-10 16,3-2-11-16,1 0-11 0,-1-3-10 0,4 1-7 0,1 0-6 0,1-3-2 15,4 1-2-15,-2-1-1 0,3-1 2 0,1 1 1 0,2-1 1 16,2-1 1-16,0 2-1 0,2-4-1 0,1 2-1 0,2 2-2 0,-2-4-1 15,3 3-5-15,1 1-5 0,2-2-5 0,1 2-7 0,0-2-8 16,1 1-6-16,0 0-5 0,0 3-3 0,2-3-3 0,-1 1 1 0,3 0 4 16,-3 0 6-16,1 0 7 0,0 0 12 0,1-2 13 0,-1 4 16 15,-1-3 17-15,0 2 21 0,0 0 22 0,-1 0 23 0,-1 2 22 0,0-3 20 16,-1 5 23-16,-2-3 19 0,-1 4 19 0,-3-1 16 0,0 2 12 16,-1 0 11-16,-1 0 9 0,-3 2 5 0,-1 0 4 0,1 1-3 15,-3 2-3-15,-1 1-7 0,0 0-9 0,-4 0-11 0,3 3-10 0,-4-1-12 16,1 1-15-16,-1-1-13 0,0 3-11 0,0-1-13 0,-1 2-14 0,1-1-11 15,-4 1-13-15,3 1-11 0,-1 1-9 0,-1-1-9 0,0 2-5 16,0 0-5-16,-5 0-4 0,2 2-3 0,1-1-3 0,-3 3-3 16,0-1-3-16,-1 2 0 0,-1 4-3 0,0-2 0 0,0 1 1 0,0 2 0 15,0 1 2-15,0 2 2 0,1-1 4 0,1 5 2 0,-1-5 2 0,4 5 2 16,-1 0 2-16,1-3 2 0,2 5 4 0,1-3 3 0,1 2 3 16,1 0 3-16,1-3 1 0,3 1 0 0,0 1-2 0,1 0-3 15,3-3-2-15,1 1-4 0,-1-3-5 0,4 2-6 0,0-2-3 0,-1-3-6 16,3 0-8-16,-1-2-7 0,3-2-8 0,-2 2-9 0,2-5-7 15,0 1-10-15,-1-1-10 0,1-2-23 0,2-2-27 0,-4 1-42 16,2-1-46-16,-4 0-78 0,2-2-90 0,-2 1-58 0,-3-2-39 0</inkml:trace>
  <inkml:trace contextRef="#ctx0" brushRef="#br0" timeOffset="9932.9816">27346 6168 117 0,'-1'-7'549'0,"1"3"-29"0,-2 1-43 0,0 0-105 16,2 0-136-16,-1 2-76 0,-1 1-47 0,1 1-22 0,-4 1-11 16,2 1-9-16,-2 1-8 0,2 4-7 0,-2 1-7 0,-3 1-6 0,1 2-5 15,-1 2-1-15,0 2 0 0,0 4 2 0,-5 0 3 0,5 4 2 16,-1-1-1-16,-1 2-4 0,2 3-4 0,-1 2-5 0,0-1-2 0,2 2-1 16,1-1-1-16,-1 4 0 0,3-1 0 0,-1 1-7 0,2 0-9 0,1 0-10 15,2 1-12-15,2-1-13 0,0 1-13 0,4-3-16 0,-2 2-18 16,4-3-23-16,0 0-24 0,5-2-29 0,0-4-31 0,1 1-47 15,2-2-56-15,1-4-73 0,1 0-85 0,0-6-52 0,3 0-35 0</inkml:trace>
  <inkml:trace contextRef="#ctx0" brushRef="#br0" timeOffset="10516.8321">27672 6334 132 0,'0'-3'432'0,"0"0"-83"0,0 1-72 0,0 1-67 0,-2 0-40 16,0-2-29-16,2 3-18 0,-2-2-12 0,0 1-10 0,1 1-8 16,1-2-6-16,-2 1-8 0,0 1-6 0,1 0-3 0,-1 0-3 15,1 0-1-15,1 0-3 0,-4 0-3 0,3 0-6 0,-2 1-4 0,-1 1-5 16,1-2-5-16,-3 1-3 0,1 1-2 0,1 1-2 0,-3-2-2 16,1 2-2-16,-3 0-2 0,1 0-1 0,0 1 0 0,-2 3-1 0,1-2 0 15,1 0 1-15,-2 3-1 0,-1-1 0 0,2 1 0 0,1 0-1 16,-3 2-3-16,1-2-3 0,2 4-3 0,-2-3-3 0,0 4-3 0,2-1-2 15,-1 1-3-15,1 0-2 0,0-1 0 0,0 3-1 0,2-1-1 16,-1 1 1-16,4 2 0 0,-2-3 1 0,4 1 0 0,1 2 2 0,0-2-1 16,0 0 2-16,1 0 0 0,2 0 0 0,2 0-2 0,0-1-3 15,3-1-3-15,-2-1-5 0,4 0-4 0,-2-1-6 0,2-1-6 16,2-1-8-16,2-1-7 0,-2-2-7 0,1 0-7 0,3 0-5 0,-2-5-5 16,4 2-3-16,-1-3-2 0,-1 0 0 0,1-3 3 0,1 2 4 15,0-4 6-15,-1-1 4 0,0 0 5 0,0-3 8 0,-1 0 8 0,-1 0 6 16,-2-1 8-16,3-2 7 0,-3 0 8 0,-4-1 9 0,4 0 9 0,-4-2 8 15,-1 2 7-15,1-4 9 0,-4 2 8 0,2 0 9 0,-4-1 6 16,0 0 4-16,0 1 6 0,-3 2 2 0,0-2 3 0,0 0 2 0,-3 2 1 16,0-1-2-16,0 2-4 0,-2 0-5 0,0 0-6 0,-1-1-7 15,0 2-11-15,-1 1-10 0,3 0-10 0,-5 0-13 0,4 1-15 16,-2 2-20-16,1-1-21 0,-1 1-30 0,2 2-33 0,-2 0-35 0,1 1-36 16,1 1-48-16,0 1-51 0,0 2-87 0,-1 0-105 0,0 2-65 15,-1 1-45-15,2 1-17 0</inkml:trace>
  <inkml:trace contextRef="#ctx0" brushRef="#br0" timeOffset="11156.4871">28063 6697 549 0,'-2'0'552'0,"2"0"-80"0,0 0-122 0,-2 0-82 15,2 0-63-15,-1 2-40 0,-1-2-25 0,2 0-21 0,0 1-16 16,0-1-15-16,0 2-15 0,0-1-13 0,0 0-13 0,0-1-9 16,0 2-7-16,0 1-8 0,0-1-6 0,0 0-3 0,2 3-4 0,-1-2-1 15,-1 1 0-15,2 1 0 0,0 2 0 0,-2-2 3 0,0 1 3 0,0 2 2 16,0-1 2-16,0 1-1 0,0-1 0 0,0 1-7 0,-4 2-7 16,3-1-16-16,-2 1-16 0,-1-2-25 0,0 3-27 0,-1-1-38 15,-2 0-44-15,-2 1-63 0,1-1-72 0,-2 2-93 0,-2-2-102 16,3 0-57-16,-4-1-35 0</inkml:trace>
  <inkml:trace contextRef="#ctx0" brushRef="#br0" timeOffset="12119.4324">28458 6442 217 0,'-2'3'524'0,"1"-3"-58"0,-3 0-92 0,4 2-82 0,-1-1-80 16,1-1-46-16,0 0-34 0,0 0-17 0,0 0-14 0,0 0-9 16,0 0-9-16,0 0-12 0,0 3-14 0,0-3-13 0,0 2-11 0,1-1-11 15,-1-1-10-15,2 2-5 0,0-1-5 0,-2 2-4 0,1-2 0 16,3 1-1-16,-2 0 0 0,0 1 2 0,3-2 2 0,-2 1 4 16,-2 1 4-16,4-2 3 0,-2 0 3 0,2 1 1 0,1-2-1 0,-1 1 0 15,1 1-2-15,2-2-1 0,-1 2-3 0,2-1-3 0,-1-1-1 16,2 0-4-16,0 0-3 0,2 0-4 0,-3-1-3 0,4-1-4 0,-2 2-4 15,1-3-2-15,0 1-3 0,-1 1 1 0,1-2 0 0,-2 0-1 16,-1 0 2-16,4 0 1 0,-4-1 1 0,-1-1 2 0,2 1 1 0,-2-1 3 16,0 0 1-16,-4-2 2 0,4 2 1 0,-3-2 3 0,0-1 7 15,-4 3 0-15,2-2 1 0,-3-1 1 0,2 1-1 0,-2 0 0 16,-2 1-2-16,2-1 2 0,-3 1-1 0,2-1 0 0,-3 2-1 0,0-2 2 16,-2 2-1-16,1 2-3 0,0-2-5 0,-1 1-2 0,1 1 0 15,-4 0-1-15,2 0 0 0,-1-1-1 0,0 3 0 0,-1 1 0 16,-1 0-1-16,2 0 1 0,-2 0 1 0,-2 1 1 0,3 3 1 0,-4-1 0 15,2 1 2-15,0 0 0 0,-1 3 1 0,0-2 0 0,-2 3 1 0,1 1 2 16,2 1 0-16,-3-2 1 0,1 4-2 0,1-1 1 0,1 1-1 16,-1 0 0-16,2 0 0 0,-1 1-1 0,2 2 1 0,-1-1 0 15,2-2 1-15,0 2 0 0,0-1-1 0,3 0 1 0,1-1 0 0,0 1 2 16,1-1 2-16,1-1 1 0,2 2 4 0,0-3 1 0,2 0 2 16,1 1 3-16,1-3 1 0,0 2 5 0,4-1 2 0,-2-1 3 0,2-1 3 15,4-2 2-15,0 3 1 0,1-2 0 0,1 0 1 0,0-1-3 16,3-2-1-16,1 1-1 0,-1-1-1 0,1-1-2 0,2-1-3 0,-1 0-3 15,-1 1-2-15,1-2-5 0,-3 0-3 0,2 0-3 0,0 0-1 16,-2-2-3-16,-2 1-2 0,-2 1-4 0,1-1-3 0,0 1-2 16,-4-2-4-16,-1 1-4 0,1 1-6 0,-1-2-9 0,-3 1-8 0,0 1-14 15,-2-2-16-15,2 1-24 0,-4 1-27 0,-1 0-43 0,0 0-48 16,0 0-54-16,3-2-54 0,-3 2-69 0,0 0-77 0,4 0-42 16</inkml:trace>
  <inkml:trace contextRef="#ctx0" brushRef="#br0" timeOffset="12349.2354">29067 6676 270 0,'0'2'595'15,"0"-1"2"-15,0 2-77 0,0-1-117 0,0-1-106 0,0 2-101 16,0-1-58-16,0 1-43 0,0 0-22 0,0 0-15 0,0 1-13 0,0 1-10 15,0 0-8-15,0 2-5 0,0 1-2 0,0-1-2 0,0 0-2 16,-2 2-5-16,0 0-7 0,2 2-12 0,-1-3-17 0,-3 3-20 0,3-1-34 16,-4 2-39-16,2-2-54 0,-1 0-60 0,0 1-95 0,-1-1-114 15,1 0-72-15,-1 0-51 0,-2-1-23 0</inkml:trace>
  <inkml:trace contextRef="#ctx0" brushRef="#br0" timeOffset="13166.5456">29605 6338 240 0,'0'-4'539'15,"0"-2"-61"-15,0 2-97 0,0-1-82 0,0 1-70 0,0-1-41 16,0-1-27-16,2 2-15 0,0-1-7 0,-2 0-8 0,1 0-4 0,2 0-10 15,-2 0-11-15,1 1-9 0,0-1-10 0,1 0-8 0,-2 0-3 16,3 0-4-16,-3 1-2 0,1 0-4 0,-1-3-2 0,3 5-3 0,-3-3-3 16,1 1-3-16,0-1-3 0,-2 1 0 0,1 1-1 0,1-2-3 0,-2 2-3 15,2-2-1-15,-2 1-3 0,2 1-1 0,0 1-3 0,-2-3-3 16,0 3-3-16,0 1-2 0,0-1-2 0,0-1-2 0,0 3-3 0,0 0-4 16,0 0-6-16,0 0-5 0,0 0-4 0,0 0-5 0,0 0-5 0,0 0-5 15,0 0-9-15,0 0-4 0,0 0-8 0,0 0-4 0,0 0-5 16,0 3-1-16,0 0 0 0,0-1-1 0,0 3 1 0,0-1 2 0,0 1 2 15,0 2 3-15,0 2 3 0,0 1 5 0,0 0 6 0,0 3 4 16,1-1 5-16,-1 2 4 0,0-1 3 0,2 2-1 0,-1 0-1 0,-1 1-3 16,2 0-6-16,0-1-6 0,-2 2-4 0,1 0-5 0,-1-3-8 15,2 1-5-15,0 2-5 0,-2-2-6 0,1-1-6 0,-1 0-5 0,0 1-4 16,0-3-3-16,0-1-2 0,0 1-2 0,0-1 2 0,0-1 0 16,0-3 4-16,-1 2 2 0,1-1 3 0,-2-1 3 0,0 0 4 0,1-1 5 15,-1 0 3-15,0-2 5 0,-1 1 3 0,2-1 4 0,-3 0 0 0,0-1 4 16,1 1 1-16,0-1 3 0,-2-1 0 0,2 0 2 0,-2-1 0 15,2 3 0-15,-1-3 0 0,0-1 0 0,1 2-1 0,0-1 3 0,-1-1 1 16,1 1 2-16,2 2 3 0,-3-3 2 0,1 0 0 0,0 0 4 16,0 0 1-16,-1 0 3 0,0 2 3 0,1-2 3 0,0 0 4 0,0 2 3 15,-1-2 3-15,3 0 3 0,-2 0 3 0,-1 1 3 0,3-1 1 0,-2 0 3 16,1 2 4-16,1-2 3 0,-1 0 4 0,2 0 1 0,0 0 1 16,-1 2 0-16,1-2 3 0,0 0-1 0,0 0 3 0,0 0 1 0,0 0 1 15,0 0 3-15,0 0 2 0,0 0 2 0,0 0 1 0,0 0 1 0,0 0 1 16,0 0 0-16,0 0 0 0,0 0-2 0,1 0-2 0,-1 0-4 15,3 0-2-15,-1 0-4 0,1 0-6 0,0 0-6 0,0 0-5 16,0-2-6-16,2 2-4 0,0-2-7 0,2 1-5 0,2 1-4 0,-1-2-5 16,0 2-3-16,2-2-3 0,3 2-2 0,-1-3 0 0,0 2-2 0,2 1 0 15,0-1 1-15,-1-1-1 0,3 2-1 0,-2-1-1 0,0 1 0 16,-1-2 1-16,3 0 1 0,-5 2 3 0,2-1 0 0,-1-1 3 0,-2 2-1 16,-1-2-2-16,0 2-4 0,-1 0-6 0,1-2-6 0,-5 2-10 0,4-1-12 15,-5-1-14-15,0 2-25 0,-1 0-33 0,-2 0-40 0,0 0-45 16,0 0-70-16,0 0-80 0,0 0-58 0,0 0-46 0</inkml:trace>
  <inkml:trace contextRef="#ctx0" brushRef="#br0" timeOffset="13667.5988">30206 5961 428 0,'0'-2'473'15,"0"-3"-76"-15,-2 2-69 0,1 1-64 0,1-1-42 0,-2 0-26 16,0 1-16-16,2 1-11 0,-1-3-12 0,-1 4-12 0,2 0-14 0,0 0-16 16,0 0-13-16,0 0-10 0,0 0-11 0,0 0-11 0,0 0-10 0,0 0-11 15,0 0-9-15,0 0-10 0,0 0-6 0,0 0-8 0,0 0-5 16,0 0-7-16,0 0-4 0,0 0-3 0,0 0-3 0,2 0-3 0,-1 2 0 16,-1 0 0-16,2-2 1 0,0 1 3 0,-1 1 1 0,1 1 3 15,-1-2 3-15,3 1 3 0,-3 0 3 0,3 0 3 0,0 1 2 0,-3 0 5 16,3-1 3-16,0 0 1 0,0 3 2 0,0-2 1 0,1 1-1 0,-1 1 0 15,1 0-2-15,2 0 0 0,-2 0-3 0,-1 1-3 0,3 0-2 16,0 2-1-16,1-1-2 0,1 0-3 0,-1 2-1 0,1 1-1 0,-1 0 0 16,1 0 0-16,2 3-2 0,-1-1 1 0,-1 1-2 0,4 2-2 15,-4 1 0-15,3-2 0 0,-2 4-2 0,0-1-3 0,0 4-2 0,-1-2-1 16,-1 4-2-16,-2-1-3 0,1 2-3 0,-2 2 0 0,-1-1-5 0,-3 2-3 16,-2 1-5-16,-3 3-7 0,-3 0-10 0,-3 1-13 0,-1-1-16 15,-6 2-20-15,-2 0-29 0,-2 1-31 0,-5 3-33 0,-5-1-34 0,0-2-72 16,-6 2-88-16,-3 0-77 0,-2 0-71 0,-3-2-35 0,-1 1-18 15</inkml:trace>
  <inkml:trace contextRef="#ctx0" brushRef="#br0" timeOffset="110012.1002">12858 3655 120 0,'0'0'166'0,"0"-3"-28"0,0 1-18 0,0 0-11 15,0 2-4-15,0 0-3 0,0 0-3 0,0-2-3 0,0 2-6 0,0 0-5 16,0 0-6-16,0-1-6 0,0 1-6 0,0 0-9 0,0 0-6 16,0 0-5-16,0 0-4 0,0 0-4 0,0 0-1 0,0 0 0 0,0 0-2 15,0 0-2-15,0 0 0 0,0 0 0 0,0 0-4 0,0 0 0 16,0 0-5-16,0 0-2 0,0 0-3 0,0 0-3 0,0 0-3 0,0 0-4 15,0 0-2-15,0 0-3 0,0 0-3 0,0 0-3 0,0 0-2 16,0 0-3-16,0 0-3 0,0 0-4 0,0 0-4 0,0 0-4 0,0 1-3 16,0 1-3-16,0 0 1 0,0 0 1 0,0 1 1 0,0 0-1 0,0 2 1 15,0-2 2-15,0 1 0 0,0 2 2 0,0 2 3 0,0-1 5 16,1 1 3-16,-1 1 4 0,0 0 4 0,0-1 3 0,0 2 2 0,0 0 0 16,0 1 2-16,0-1 2 0,0 0 1 0,2 2-1 0,-2-4 1 15,0 3 1-15,2-2 0 0,-2 0-2 0,1 0 1 0,-1-2 0 0,2 1 0 16,-2-1-1-16,2-3 0 0,-1 3-1 0,-1-3 1 0,2 0-1 0,-1 1 0 15,1-2 2-15,1 0 1 0,0 0 2 0,-1 0 2 0,1 0 0 16,2-1 3-16,-2-1 1 0,0 1 1 0,3 1 2 0,-1-2 0 0,0 1 2 16,4 1-1-16,-1-2 2 0,0 1-1 0,3 1 0 0,-3-3-2 0,3 1-1 15,0 1 1-15,0-2-1 0,2 0-1 0,1 3-2 0,-3-3-2 16,3 0-2-16,2 3-3 0,-2-3-2 0,2 1-1 0,2-1-3 16,-2 1 0-16,2 1-2 0,0-2-2 0,1 2-2 0,1-1-2 0,-2-1 1 15,2 2-3-15,1-1 1 0,-2-1-2 0,3 1 1 0,2 2 1 0,-2 0-2 16,-2-2 0-16,4 2-2 0,0-2-1 0,1 1 0 0,-1 0-4 15,0-2-1-15,2 3-3 0,-2-3-3 0,4 2-1 0,-2-2-2 0,-1 0-3 16,4 0-4-16,-2 0-2 0,1 0 2 0,0-2 0 0,-1-1 2 0,0 3 1 16,1-4 1-16,-1 3 2 0,0-2 2 0,-1-1 0 0,-1 1 1 15,0 1 0-15,0-1 4 0,-1-2 4 0,-1 1 2 0,-3 1 2 0,0 0 1 16,0-2 1-16,-2 1 2 0,1 1 0 0,-3 0 1 0,1 0 2 16,-4 1 1-16,3-1 4 0,-5 0 4 0,0 0 2 0,0 0-2 0,0 0 3 15,-3 3 1-15,1-2 2 0,-1-1 0 0,1 1 2 0,0 0-1 0,0 2 1 16,-1-1 0-16,0 1 1 0,1 0-1 0,-1 0 1 0,2 0 0 15,-1 0-1-15,3 0 0 0,-3 0 0 0,5 0 0 0,-3 0-2 0,3 1 0 16,-2-1-1-16,2 2-1 0,0 0 0 0,1-2-1 0,0 3-1 16,0-1-1-16,0 0-2 0,1-1 0 0,-2 1-2 0,2 1 1 15,-2-2-2-15,1 1-1 0,0-1 1 0,-2 2-1 0,3-1 2 0,-4 1-2 16,2 0 0-16,-2-2-2 0,1 2 0 0,-1-1 1 0,-1 1-2 0,1 0 1 16,-2 0 0-16,1-3 0 0,-2 3 0 0,1 0 0 0,-2-2-1 15,3 2 0-15,-2 0 0 0,0-1-1 0,-3-1-1 0,3 0 2 0,-1 2 0 16,2 1 0-16,-1-3-1 0,-3 1 2 0,2-1 1 0,-1 3-1 0,-1-4 0 15,3 3 0-15,-1-1 0 0,-1 0-1 0,-1-1-1 0,2 1 1 16,-2 1 0-16,1-2 1 0,-1 1-2 0,2-1 2 0,-4 0 0 0,1 1 1 16,0-2-1-16,-2 2 0 0,2-1 0 0,-2-1 0 0,3 2 1 15,-3-2 0-15,1 1 1 0,-3 1 0 0,2-2 1 0,-1 0 2 0,0 0-1 16,-1 0 3-16,-1 0 0 0,0 0 2 0,0 0 3 0,0 0 3 0,0 0 3 16,0 0 3-16,0 0 4 0,0 0 2 0,0 0 2 0,0 0 2 15,0 0 2-15,0 0 0 0,0 0 1 0,0 0-2 0,0 0 1 0,0 0-2 16,0 0-2-16,0 0-2 0,0 0-2 0,0 0-4 0,0 0-3 15,2 0-2-15,-2 0-3 0,0 0-2 0,0 0-2 0,0 0-2 0,0 0-2 16,0 0-1-16,0 0 0 0,0 0-2 0,0 0 0 0,0 0-2 0,0 0 0 16,0 0 1-16,0 0-1 0,0 0-1 0,0 0 1 0,0 0 0 15,0 0-1-15,0 0 1 0,0 0-1 0,0 0-2 0,0 0-3 16,0 0-7-16,0 0-13 0,0 0-18 0,0 0-19 0,2 0-21 0,-2 0-36 16,0 0-47-16,0 0-52 0,1 1-55 0,2 1-75 0,-1-2-84 0,1 1-47 15</inkml:trace>
  <inkml:trace contextRef="#ctx0" brushRef="#br0" timeOffset="110895.5836">14970 4262 66 0,'0'0'217'0,"0"0"-50"0,0 0-37 0,0 0-26 16,0 0-21-16,0 0-15 0,0 0-9 0,0 0-8 0,0 0-8 0,0 0-5 15,0 0-8-15,0 0-4 0,0 0-6 0,0 0-5 0,0 0-4 16,0 0-3-16,0 0 0 0,0 0 0 0,0 0 1 0,0 0 1 0,0 0 2 0,0 0 0 15,0 0 2-15,0 0 1 0,0 0-2 0,2 0 1 0,-2 0-2 16,1 0-1-16,1 0 0 0,-1 0 1 0,1 0-1 0,2 0 0 0,-2-2 0 16,1 2 1-16,0-2-1 0,2 1-1 0,-2 1-2 0,2-2-4 15,4 2 0-15,-4 0-1 0,3-2 1 0,-1 2-2 0,-1-3-1 0,3 3-2 16,-1 0-1-16,0-2-3 0,-1 0-2 0,0 2-1 0,1-1-1 16,-3 1 0-16,2 0 2 0,-3 0 2 0,2 0 2 0,-3 0-2 0,-1 0 1 15,1 0-1-15,-3 0 2 0,0 0-1 0,0 0 2 0,0 0 2 0,0 0 2 16,0 0 3-16,-1 0 3 0,-1 1 3 0,0-1 1 0,-1 0 2 0,-3 2 1 15,2 0 0-15,-1-2 2 0,-2 3-1 0,1-1 1 0,-3 0 1 16,1 1-1-16,-2 0-2 0,0-2-1 0,1 2-3 0,0 0-1 16,1 0-2-16,-2 0-2 0,2 0-3 0,4 0-1 0,-3-1 1 0,4 0-2 15,-3 0 0-15,4 0-1 0,-1-1-2 0,3 1-3 0,-1-2-4 0,1 0-3 16,0 0-3-16,1 0-3 0,-1 3-1 0,3-3-2 0,-1 0-3 16,2 3-3-16,-1-3-2 0,1 0-4 0,1 0-2 0,1 0-1 0,0 0-1 15,4 0 0-15,-2 0 2 0,1 0 0 0,2-3 3 0,0 3 0 16,0-3 2-16,2 3 2 0,-2-3 2 0,0 1 3 0,0 0 4 0,0 0 3 15,-3 0 4-15,3 1 3 0,-3-2 5 0,0 1 8 0,-2 1 8 0,0 1 10 16,-1-2 8-16,-1 2 7 0,-1-1 6 0,-2-1 5 0,1 2 5 16,-2 0 5-16,0 0 5 0,0 0 4 0,0 0 5 0,0 0 1 0,-2 0 0 15,-1 0-4-15,2 0-8 0,-4 0-9 0,1 0-10 0,-2 0-6 0,0 0-6 16,1 2-7-16,1-1-5 0,-5-1-5 0,3 2-8 0,0-2-4 16,0 1-5-16,1 1-4 0,0-2-2 0,0 1 0 0,2 1 1 0,0-2 1 15,0 0 2-15,2 0-2 0,1 0-3 0,0 0-5 0,0 0-6 16,0 0-5-16,3 0-2 0,-2 0-3 0,4 1-2 0,-2-1-3 0,0 0-1 15,3 0-3-15,-1 0 0 0,2 0-1 0,0 0 1 0,3 0 1 0,-2 0 4 16,1 0 7-16,1 0 6 0,-1 0 7 0,2 0 3 0,-3-1 4 16,0 1 5-16,-1-2 6 0,0 2 6 0,-2-1 5 0,0 1 6 0,-2 0 3 15,0 0 1-15,0 0 3 0,-1 0 2 0,-2 0 3 0,0 0 0 16,0 0-5-16,0 0-10 0,-2 0-21 0,-1 0-24 0,-2 0-30 0,1 0-34 16,-3 1-48-16,-2 1-59 0,3 1-79 0,-6-1-90 0</inkml:trace>
  <inkml:trace contextRef="#ctx0" brushRef="#br0" timeOffset="113868.7227">15137 4273 15 0,'0'0'41'0,"0"0"-2"0,0 0-1 0,0 0 1 0,0 0-2 16,0 0 0-16,0 0 0 0,0 0-2 0,0 0-1 0,0 0-3 15,0 0 0-15,0 0-2 0,0 0 0 0,0 0-1 0,0 0-1 0,0 0 0 16,2 0 0-16,-2 0-1 0,0 0 0 0,0 0-1 0,0 0-2 15,0 0 0-15,0 0-1 0,0 0 0 0,0 0-2 0,0 0-1 0,0 0-2 16,0 0-2-16,0 0-4 0,0 0-2 0,0 0-4 0,1-1-1 16,-1 1-3-16,0 0-2 0,0 0-3 0,0 0 0 0,0 0-2 0,0 0 0 15,0 0-2-15,0 0 0 0,0 0-1 0,0 0 1 0,0 0 0 0,0 0 0 16,0 0 0-16,0 0 0 0,0 0 2 0,0 0-1 0,0 0 1 0,0 0 3 16,0 0 1-16,0 0-1 0,0 0 2 0,0 0 2 0,0 0 2 15,0 0 0-15,0 0 2 0,0 0 0 0,0 0 3 0,0 0 2 0,0 0 0 16,0 0 0-16,0 0 1 0,0 0-2 0,2 0 0 0,-2 0 0 15,2-2-2-15,-2 2 0 0,0 0-1 0,1 0-3 0,-1 0-3 0,0 0-2 16,2 0-3-16,0 0 0 0,-2 0-4 0,1 0-2 0,1 0-2 0,-1-2-3 16,3 2-5-16,-3-1-6 0,1 1-8 0,-1 0-3 0,2 0-4 15,0 0 0-15,-1 0-3 0,-2 0-3 0,0 0-3 0,0 0-5 0,3 0-4 16,-3 0-6-16,3 0-3 0,1 0-2 0,-3 0-1 0</inkml:trace>
  <inkml:trace contextRef="#ctx0" brushRef="#br0" timeOffset="118411.0431">15107 4284 5 0,'0'-3'95'0,"2"3"-3"16,-1-2-2-16,-1 1-2 0,0 1-5 0,0-2-7 0,0 1-4 15,0 1-4-15,0 0-7 0,0 0-7 0,0 0-5 0,0 0 0 0,0 0-2 16,0 0-1-16,0 0-2 0,0 0-4 0,0 0-3 0,0 0-2 16,0 0-3-16,0 0-3 0,0 0-2 0,0 0-3 0,0 0-3 0,0 0-1 15,0 0-1-15,0 0-2 0,2 0 0 0,-2 0-1 0,2 0-1 0,-1 1-1 16,1-1 0-16,-1 2 0 0,1-2 4 0,1 1 5 0,1 1 3 16,-1-2 3-16,1 1 2 0,2 1 4 0,1-2 4 0,-1 2 2 0,2 0 3 15,3 0 3-15,-1 1 4 0,2-3 2 0,1 3 1 0,1-3 1 16,2 3-2-16,0-2-5 0,3-1-3 0,0 1-3 0,0 1-2 0,1-2 0 15,2 3-2-15,-1-1-3 0,3-1-3 0,1 1-1 0,-1 0-5 16,2 1-3-16,0-1-2 0,-1 1-5 0,2 1-1 0,-2-1-3 0,2 1-1 16,2-1-4-16,-3 1 0 0,3 2-2 0,-2 0-2 0,-2 2-1 0,2-2-1 15,0 0 2-15,0 2-1 0,0 1 0 0,-1-1 0 0,0 1 1 16,-1 0 0-16,1 0 0 0,-3 2 1 0,2 1 0 0,-1-2 1 16,1 2-1-16,-4 0 1 0,4 0-1 0,-3 0 0 0,3 2-2 0,-4-1 0 15,1 1 0-15,0-2 1 0,2 1-1 0,-5 1 0 0,3 1 0 16,0-1 1-16,-3-2-1 0,2 3 2 0,-1-1 1 0,0 0 1 0,-2 1-1 15,3-2 2-15,-4 3 2 0,2-2 0 0,-3 0 0 0,5 0 0 16,-4 2 1-16,-1-1-1 0,3 0 0 0,-5 0 0 0,5 1 0 0,-5-1 0 16,3 1-2-16,0-2 0 0,-4 3-1 0,2-2 1 0,0 0 0 15,0 0-2-15,-1 1 1 0,0-1-1 0,0 0-2 0,-1 1 0 16,1-1 2-16,-1 1-1 0,-2-1 0 0,3 0-1 0,-1 2 0 0,-1-3 1 16,1 1-2-16,-1 2-1 0,0-3 0 0,-1 1-2 0,1-1 1 15,-2 3-1-15,1-2 1 0,0-1-1 0,-3 2-1 0,2 0-2 0,0 0 0 16,-1 1-2-16,-1 0 2 0,-2-2-2 0,3 3-1 0,-1 0 1 15,-3-1 0-15,1 2 1 0,-1-1 1 0,1 0 1 0,-3 0 0 0,2-1 3 16,-2 3 1-16,-1-2 2 0,1 0 0 0,2 1 2 0,-3-2-1 16,-1 3 3-16,4-2 1 0,-4-1 0 0,1 0 1 0,-1 1 1 15,1 0 1-15,-2-1 1 0,2 1 2 0,-1-2-1 0,-1 2 0 0,2-2 0 16,-2 1 0-16,0 1 0 0,0-1 1 0,0 1-2 0,0-1 1 16,-2 0 1-16,2 1-2 0,-1 0 1 0,-1 0-2 0,0 2-1 15,-1-1-1-15,0 0-1 0,-1 2-1 0,1-1-1 0,-2 0 0 0,1 1 0 16,0 0-2-16,0 1 0 0,0-1-2 0,-2-1 0 0,1 0-1 15,0 0 0-15,0 1-1 0,-1-2 0 0,3 1 1 0,-5 0-1 16,3-1-1-16,2 0 1 0,-2-2 1 0,0 1 1 0,0 0-1 0,-2-1 1 16,2 0 0-16,0-1 2 0,1-1-2 0,-3 0 0 0,1 2-1 0,1-3 0 15,1 1-1-15,-1 0 1 0,-2-1 1 0,1 0-1 0,-2 1-1 16,4-1 0-16,-5 1-1 0,3 0 1 0,-3-1 0 0,3 0 1 0,-3 0 0 16,1 0 1-16,-1-1 3 0,1 2 0 0,0-1 0 0,-2 1 0 15,1-1 1-15,0 2 1 0,-1-3 1 0,-2 2-1 0,2 0 2 0,-2 0 0 16,1 2 0-16,-1-3-1 0,0 2 0 0,-1-1-1 0,-1 1-1 15,3-1-1-15,-2 0 0 0,1-1-1 0,-3 1 0 0,1 0-2 16,1 0 0-16,0-2-1 0,0 3-1 0,-3-2-1 0,3 0 0 0,0 1 0 16,-1-3 2-16,0 2 1 0,0 1 2 0,1-2 0 0,-1 0 1 15,0 0 0-15,0 1 2 0,-1 0 1 0,0-1 1 0,0 1 0 0,1-1 0 16,-2 1 0-16,2-1 1 0,0 0-1 0,-2-2 0 0,2 3-1 16,-2-2 0-16,0 0-2 0,-1 1 1 0,2 0-1 0,-2 0-2 15,1 0 1-15,-1-1-2 0,1 1 2 0,-1-1-1 0,-1 3 0 16,1-4-1-16,-2 3-1 0,2-2 0 0,-2 0 0 0,-1 2-1 0,0-2-1 15,0-1-1-15,0 4 1 0,-2-3-2 0,2 0 1 0,-4 1-1 16,4-1 0-16,-4 2 0 0,0-2-2 0,-1 0 1 0,3 1-2 0,-4-1 0 16,1 0-1-16,0 2-1 0,-2-2 1 0,2 0-1 0,1 1-1 15,-1-1 0-15,-1 0-1 0,1 2 0 0,-2-2-1 0,2 0 0 0,1 1-1 16,-3-1-2-16,2 0 2 0,0 2 0 0,0-2 1 0,0 0-1 0,-1-1 4 16,1 3 1-16,-1-4 4 0,1 2 3 0,-2 1 3 0,2-2 5 15,-2 1 5-15,2 0 4 0,-1 0 3 0,-2 0 4 0,3-1 2 16,-2 2 1-16,0-1 2 0,0-1 4 0,2 1 0 0,-1 2-1 0,-2-5-3 15,1 5-1-15,2-2-2 0,-2-1-2 0,0 1-4 0,2 0-2 0,-1 0-1 16,0-1-1-16,0 0-1 0,0 1-1 0,-1-2-2 0,0 2-2 16,0 0 0-16,0-3-2 0,3 3-2 0,-3-2 1 0,2 0-1 15,0-2-1-15,-2 4-1 0,2-5-1 0,1 2-1 0,0 0-1 16,-1 0-1-16,2 0-2 0,-1-2-1 0,1 1 0 0,1-1-2 0,0 0 1 16,2 1-1-16,-2 1-1 0,1-2 1 0,2-1-2 0,-1 2 0 15,1-2 2-15,-1 0-1 0,2 2 0 0,1-3-1 0,-3 3 0 0,3-1 1 16,-1-3-1-16,1 1 1 0,1 2 0 0,-1-1 3 0,1-1 0 15,0 2 0-15,-1-1 2 0,3-1 0 0,-2 0 0 0,2 0 2 0,-2 2 0 16,3-1 0-16,-2 1 1 0,2-3 1 0,0 1 0 0,-3 3 1 16,5-1-2-16,-3-2 1 0,3 1-2 0,0-1 0 0,0 0 0 15,1 2 1-15,-2-1-1 0,4-1-1 0,0 0 0 0,0 2-2 16,-1-3-2-16,2 1-5 0,-1 0-7 0,2-2-7 0,-2 1-11 0,4 0-12 16,0-2-12-16,-1 2-18 0,2-3-16 0,0 2-18 0,1-3-18 0,1 2-22 15,1-2-20-15,0 0-32 0,0 0-32 0,0 0-39 0,1-3-41 16,-1-2-62-16,2 1-75 0,1-2-41 0</inkml:trace>
  <inkml:trace contextRef="#ctx0" brushRef="#br0" timeOffset="119011.6154">13846 8153 60 0,'0'0'495'0,"0"0"-65"0,0 0-98 15,0 0-88-15,0 0-83 0,0 0-52 0,0 0-38 0,0 0-20 16,0 0-12-16,0 0-5 0,0 0-3 0,0 0-2 0,0 3 1 16,0-3-2-16,0 0-2 0,0 0-5 0,0 1-4 0,0-1-5 0,0 0-3 15,0 0-2-15,0 0-2 0,0 0 0 0,0 0 3 0,0 0 2 16,0 0 5-16,0 0 4 0,0 1 6 0,0 1 4 0,-2-2 6 0,2 1 5 16,-3 1 8-16,2 0 3 0,-1-2 7 0,-1 5 1 0,0-5 4 15,-1 2 1-15,0-1 1 0,-1 3-2 0,0-2-3 0,-1 1 0 0,-2 2-2 16,1-1 1-16,-2 1-1 0,0-1 0 0,-2 2-2 0,1-1-1 15,-1 3-2-15,-1 1-2 0,-1-2-3 0,3 1-2 0,-4 1-2 16,3-1 0-16,-3 1 0 0,3 2-1 0,-3-1-4 0,4 1-2 0,-3 1-4 16,1 0-3-16,2-2-3 0,-2 2-3 0,1-1-3 0,1 0-2 15,1 2-3-15,-1-2-3 0,2-1 0 0,0 0-4 0,3-1-2 16,-2 0-2-16,2-1-1 0,0-1-2 0,2 0-1 0,2 0 0 0,-3-2-2 16,1 0 0-16,3 0 0 0,-2 0 0 0,2-3 1 0,0 3 1 15,2-2 1-15,-2 0 1 0,3 0 3 0,-1 0 1 0,0-1-1 0,1 0 1 16,0 0 1-16,0-1 1 0,2 1 0 0,1 1 0 0,0 0 0 0,1-1-1 15,2 1-1-15,1 1-2 0,-2-1-1 0,1 2-2 0,4-3-1 16,-1 3-1-16,1-3-1 0,3 5-1 0,-2-2-2 0,4-1 1 16,-4 2-3-16,5 0 1 0,-1 0-1 0,0 0-1 0,1 0 2 0,1 1-1 15,-2-1 2-15,1 1-1 0,-1 0-1 0,0 0 0 0,1 0-2 16,-3-1 0-16,1 2-1 0,1-2 1 0,-2 0 0 0,-2 0 0 0,2-1 0 16,-4 0 2-16,1 0-1 0,-2-1 0 0,0-1 2 0,-2 2 0 15,-1-1 2-15,0-1 2 0,1-1 2 0,-2 0 3 0,-2 1 3 0,-2-3 4 16,2 2 3-16,-2-2 3 0,-1 1 4 0,-1-1 3 0,-1 0 3 15,0 0 1-15,0 0 1 0,0 0 1 0,0-1 2 0,0-1-1 16,-1 0 0-16,-1-1-1 0,1 1-2 0,-1-3-2 0,0 2-2 0,-1-1-4 16,0-3-2-16,0 2-3 0,-1 0-4 0,-1-3-4 0,1 2-3 15,-1-1-7-15,-1-3-10 0,1 2-10 0,0-4-14 0,0 2-22 16,0-4-25-16,-2-1-27 0,2-1-28 0,-3-2-49 0,3-1-59 0,0-1-108 16,0-3-130-16,-2-2-83 0,1-2-58 0,-3-2-28 0,-1-2-10 15</inkml:trace>
  <inkml:trace contextRef="#ctx0" brushRef="#br0" timeOffset="141594.1622">14992 3670 55 0,'0'0'132'15,"0"0"-7"-15,0 0-5 0,0 0-5 0,0 0-1 0,-2 0-4 16,2 0-3-16,0 0 0 0,0-2 0 0,0 1-2 0,0 1-5 0,0 0-4 15,0 0-1-15,0-1-5 0,0 1-5 0,0-2-2 0,0 2-6 16,0 0-3-16,0 0 0 0,0 0-4 0,0 0-1 0,0 0-1 0,0 0-2 16,0 0-2-16,0 0-2 0,0 0-4 0,0 0-2 0,0 0-4 0,0 0-2 15,0 0-4-15,0 0-4 0,0 0-3 0,0 0-3 0,0 0-4 16,0 0-5-16,0 0-6 0,0 0-5 0,0 0-5 0,0 0-4 0,-1 0-5 16,-1 0-3-16,2 2-5 0,0-2-3 0,-2 1-4 0,2-1-3 15,0 3-2-15,0-1-1 0,0-1 1 0,0 2 2 0,0 2 3 0,0-1 2 16,-1 2 5-16,1-1 1 0,0 5 3 0,-2 0 4 0,2-1 5 15,-2 4 3-15,2-1 5 0,-2 1 4 0,2 2-3 0,0 2-11 0,0-2-17 16,-2 3-24-16,2 0-37 0,0 2-47 0,0-1-63 0,0 2-76 0,0-1-92 16,-1 2-102-16,-1-3-56 0,2 2-31 0</inkml:trace>
  <inkml:trace contextRef="#ctx0" brushRef="#br0" timeOffset="142993.1922">17369 4017 148 0,'0'0'201'0,"0"0"-21"0,0 0-15 0,0 0-15 0,0 0-10 16,0 0-12-16,0 0-10 0,0 0-9 0,0 0-10 0,0 0-10 15,0 0-9-15,0 0-8 0,0 0-8 0,0-1-5 0,0 1-4 0,0 0-3 16,0-3-2-16,0 3-1 0,-1 0-2 0,-1 0-2 0,2-3-2 15,-1 3-4-15,1-1-2 0,-4 1-1 0,4-1 0 0,-1-1 1 0,-1 0 0 16,1 1-1-16,-1-2-1 0,0 2-2 0,-1 1-3 0,0-3 0 16,2 3-1-16,-1-3 1 0,-1 3-1 0,1-2 2 0,1 1-1 0,-1 1-2 15,1-2-2-15,-3 1-4 0,3 1-6 0,-3-2-2 0,1 1-3 0,0 1-2 16,-1 0-2-16,1 0-3 0,-1 1-1 0,1 1-2 0,-2-2-2 16,2 3-2-16,-2 0 0 0,-1 0-1 0,2 0-2 0,-1 1 1 0,-2 2 1 15,1 2-1-15,-1-2 1 0,2 1-1 0,-4 2 0 0,3 0-3 16,1 0 0-16,-4 2-1 0,4-1 0 0,-1 0 0 0,1 2-1 0,0-1 1 15,2 1 0-15,-1-1 0 0,0 1 1 0,3 0 1 0,-1 0 1 0,2-2 0 16,0 2 3-16,2-1 1 0,-1 1 4 0,3-2 0 0,0 0 1 16,-1 1 2-16,2 0 0 0,1-2 1 0,1 0 2 0,0-2 0 15,3 1 1-15,-2-2 0 0,0 1 0 0,4-1-1 0,0-2-3 0,0 0 0 16,-1-1-2-16,2-2-1 0,1 1-1 0,-1-2 2 0,3-2-1 0,-4 1 0 16,2-2-1-16,-1-1 0 0,3 0 2 0,-5-2 2 0,2-1 5 15,-1-1 8-15,0 1 8 0,-3-2 7 0,2 0 5 0,-3 1 7 0,2-2 8 16,-3-1 3-16,-1 1 5 0,-1-3 3 0,-1 2 6 0,-1 0 1 0,-2 0 2 15,1 0-2-15,-2-2-3 0,0 2-5 0,-2-1-6 0,1 1-8 16,-2-1-5-16,-1 0-8 0,1 1-7 0,-2 1-6 0,0 1-6 16,0-1-11-16,-2 2-10 0,1-1-17 0,-1 2-20 0,2 0-25 0,-2-1-29 15,1 1-34-15,-1 3-41 0,-1 1-44 0,1 0-43 0,0 3-78 0,1 0-91 16,-1 0-71-16,-1 3-60 0,-1 2-29 0</inkml:trace>
  <inkml:trace contextRef="#ctx0" brushRef="#br0" timeOffset="143265.1782">17835 4330 267 0,'2'0'545'0,"0"2"-2"16,-2 1-104-16,0-3-156 0,0 3-92 0,0-3-62 0,0 1-36 16,0-1-25-16,0 2-14 0,0-1-9 0,0 2-8 0,0-1-6 0,0-1-7 15,0 2-7-15,0 0-8 0,0 0-7 0,0 1-6 0,0 1-8 16,-2 0-9-16,0 0-13 0,2 2-17 0,-2-2-23 0,0 3-31 0,2 1-38 16,-2-1-46-16,2-1-51 0,0 2-80 0,0 0-98 0,0-1-61 15,0-1-43-15</inkml:trace>
  <inkml:trace contextRef="#ctx0" brushRef="#br0" timeOffset="143576.9921">18147 4134 223 0,'0'-5'594'16,"0"2"11"-16,0 0-69 0,0 2-106 0,0-1-97 0,0 2-91 0,0 0-53 16,0 0-34-16,0 0-23 0,0 0-18 0,0 0-16 0,0 0-16 15,0 0-19-15,0 0-19 0,0 0-20 0,0 0-20 0,0 0-14 0,1 0-13 16,-1 2-8-16,2-1-5 0,-2 2-2 0,2 0 0 0,-1 2 0 16,-1-1 2-16,2 1 1 0,-2 1 2 0,2 1 4 0,-2 0 5 0,0 1 6 15,0 1 7-15,0 0 5 0,0 2 4 0,0 0 4 0,0 2 3 0,0-3-2 16,0 2-2-16,0 2-7 0,0-1-11 0,-2 0-15 0,0 1-17 15,2-1-26-15,-1 2-28 0,-1-1-41 0,2 0-44 0,-2 1-53 16,2-2-55-16,-1 1-80 0,-1 0-97 0,2-3-55 0,-1 1-37 0</inkml:trace>
  <inkml:trace contextRef="#ctx0" brushRef="#br0" timeOffset="143775.7122">18436 4400 354 0,'0'0'612'16,"0"0"0"-16,0 0-56 0,0 0-86 0,0 0-117 0,2 0-132 15,-2 3-87-15,2-3-61 0,-2 2-35 0,2 0-22 0,-2-1-13 0,0 1-9 16,0 1-12-16,2 1-13 0,-2-1-16 0,0 3-17 0,0-1-21 16,0 0-23-16,0 2-30 0,0 0-35 0,2 1-39 0,-2 0-41 15,1-1-67-15,-1 0-78 0,0 1-63 0,0-1-57 0,0 1-24 0</inkml:trace>
  <inkml:trace contextRef="#ctx0" brushRef="#br0" timeOffset="144110.4371">18665 4253 396 0,'4'-8'587'15,"0"1"-44"-15,0 2-68 0,1-2-104 0,-1 2-119 0,1 0-70 0,-1 0-44 16,1 0-30-16,0 0-22 0,2 2-17 0,0-2-15 0,-1 3-16 16,-1-1-15-16,2 1-14 0,-1 1-12 0,0-1-9 0,-1 2-10 0,0 0-7 15,0 2-4-15,-2-1-2 0,2 1-1 0,-4 1 0 0,3 1 0 0,0 1 1 16,-3 1 2-16,2-1 5 0,-3 5 5 0,0-3 5 0,-3 3 6 16,2 2 8-16,-3-2 7 0,0 2 5 0,-1 0 4 0,-1 0 5 15,-1 3 2-15,1-3 3 0,-1 0 1 0,-2 1 1 0,3-1 0 0,0-1-2 16,-2 2 0-16,3-2-2 0,2-1-2 0,-2-1-1 0,4 0-4 0,-3-1-2 15,1 1 0-15,3-3-4 0,0 1-1 0,0-1-6 0,3-2-7 16,1 3-8-16,0-4-15 0,1 2-18 0,4-3-23 0,-1 0-31 16,2-2-37-16,6 0-44 0,-3 0-50 0,4-2-58 0,0 0-65 0,2-3-69 15,3 2-71-15,-3-4-39 0</inkml:trace>
  <inkml:trace contextRef="#ctx0" brushRef="#br0" timeOffset="144265.4049">19105 4393 329 0,'0'3'414'0,"-2"1"-71"16,2-1-82-16,-1 1-57 0,-1-1-45 0,2 1-31 0,-1 2-24 0,1 0-14 15,-4 0-7-15,1 2-9 0,2-2-8 0,-1 2-6 0,0 1-6 16,-1 1-10-16,2-1-13 0,-4 1-23 0,2 1-28 0,-2 1-40 16,2-1-47-16,-2 1-59 0,2 0-67 0,-2 0-84 0,-2-1-95 0,3 0-56 15,0 1-38-15</inkml:trace>
  <inkml:trace contextRef="#ctx0" brushRef="#br0" timeOffset="144693.4708">19392 4253 1 0,'0'-8'594'0,"0"-2"4"15,0 4 5-15,0 1-94 0,0-1-147 0,2-1-99 0,-2 2-73 16,3-1-48-16,-1 1-35 0,0 2-23 0,1-1-16 0,2 1-14 0,-2-2-14 16,3 3-12-16,-3-1-11 0,0 1-11 0,4 0-12 0,-3 1-9 0,1-1-10 15,1 1-7-15,0 1-6 0,-1 0-4 0,0 1-1 0,0 1-1 16,0-1 2-16,1 1 0 0,-1 0 1 0,-2 3 0 0,0-3 2 16,0 2 1-16,0-1 2 0,-1 3 3 0,0-1 4 0,-2 1 3 0,0-1 3 15,0 2 4-15,0 0 2 0,-2 1 3 0,0 0-1 0,-1-1 3 0,0 0-1 16,0 1 3-16,0-1 2 0,-1 1 1 0,-1 0 0 0,1 2 0 15,3-3 1-15,-3 1 2 0,1-1 1 0,0 0-1 0,1 1 2 16,-1 0 0-16,3-1 2 0,-2 1 1 0,2-1 1 0,0 1 0 0,2-3 1 16,-2 3-1-16,3-1 1 0,-1-2-2 0,1 2-1 0,0-3-2 15,1 2-2-15,-1-1-1 0,1 2 1 0,1-3-2 0,-2 1-1 0,2 1 0 16,-2-3 0-16,4 3-2 0,-4-2-2 0,1 1 1 0,-1-2 1 0,1 2 0 16,-1-1 0-16,-2-1 3 0,3 2 0 0,-3-3 0 0,-1 1 2 15,2 1 0-15,-2-2 2 0,0 1 2 0,-2 0 2 0,2 0 2 16,-1 0 0-16,-3-1-4 0,0 1-8 0,-1 0-12 0,-3-1-16 0,0 2-25 15,0-1-27-15,0 0-40 0,-1 0-40 0,-1-1-57 0,-1 1-64 16,0 1-77-16,0-3-83 0,1 1-48 0</inkml:trace>
  <inkml:trace contextRef="#ctx0" brushRef="#br0" timeOffset="144950.9991">19789 4467 311 0,'0'0'522'0,"0"0"-17"16,0 0-100-16,0 0-139 0,0 1-87 0,0 1-58 0,0-1-32 0,0 3-20 16,0-1-12-16,0-1-6 0,0 1-9 0,0 2-7 0,0-1-9 15,-1 1-8-15,1 1-5 0,0 0-7 0,0 1 1 0,0 1 0 16,0-1 3-16,0 0 5 0,0 1 3 0,0 1 2 0,0 1 0 0,0-2-1 15,0 0-11-15,0 1-15 0,-2 0-23 0,0 0-26 0,2 0-41 16,0-1-47-16,0-1-84 0,0 1-104 0,-1-3-82 0,-1 3-71 0,2-2-38 16</inkml:trace>
  <inkml:trace contextRef="#ctx0" brushRef="#br0" timeOffset="145460.0325">20094 4238 385 0,'2'-5'639'0,"0"-2"4"0,-2 2-2 0,1 0-109 0,-1 0-163 16,2 1-94-16,-1 0-63 0,-1 1-36 0,2 0-28 0,0 1-19 0,-2-1-19 15,1 2-19-15,-1-1-19 0,0 2-19 0,0 0-17 0,0 0-18 16,0 0-18-16,0 0-15 0,2 2-13 0,-2-1-8 0,0 0-6 0,0 3-1 15,0-1-1-15,0 0 0 0,0 3 2 0,1-2 3 0,-1 4 5 0,0-3 4 16,3 3 4-16,-3 1 6 0,0 1 3 0,2 0 5 0,-1 0 6 16,-1 2 1-16,2-1 4 0,0 2 0 0,-2-2-1 0,0 1-3 15,1-1-3-15,-1 2-4 0,2-1-5 0,-1-2-5 0,-1 3-8 0,4-4-6 16,-3 3-6-16,1-4-9 0,1 1-8 0,0 0-7 0,0-1-9 0,2-1-10 16,0 1-6-16,-2-2-4 0,2-2-6 0,1 0-1 0,2 1-1 15,-4-3 1-15,3 1 3 0,-1-3 4 0,2 0 5 0,1 0 6 16,-2 0 9-16,-1-3 10 0,2 1 11 0,0-3 12 0,-2 1 14 0,-1-1 11 15,3-2 12-15,-3-2 12 0,1 2 15 0,-1-2 10 0,-2-2 12 0,0 2 13 16,-1 0 10-16,-1-3 8 0,-1 3 9 0,0-1 3 0,0 1 7 16,0 0 3-16,-1 0 2 0,-1 1 3 0,2 1 4 0,-2 0-1 0,1 2-1 15,-1-2-5-15,2 3-5 0,-1 1-6 0,1 0-7 0,-2 0-10 16,0 2-10-16,2-2-12 0,0 3-13 0,0 0-11 0,0 0-10 0,0 0-10 16,0 0-8-16,0 3-7 0,0-2-7 0,0 2-4 0,-1 2-4 0,-2 0-1 15,3 2 0-15,-1 3 2 0,1-2 4 0,-2 4 6 0,0 1 5 16,-1 2 5-16,2 3 4 0,-1 0-3 0,-3 3-7 0,2 2-16 0,0 1-20 15,-4 0-35-15,1 4-44 0,0 1-51 0,-1 1-52 0,-1 2-99 16,-4 3-121-16,2 1-78 0,-1 3-54 0,-4 1-30 0,0 0-15 16</inkml:trace>
  <inkml:trace contextRef="#ctx0" brushRef="#br0" timeOffset="146943.2239">16513 5607 18 0,'-8'-12'370'0,"0"0"-76"16,0 0-92-16,0-2-54 0,-2 2-32 0,1-1-18 0,1 1-10 0,0 0-5 16,-3 0 0-16,2 0 1 0,-1 1-3 0,2 0-3 0,-3-1-1 15,2 0-2-15,-4 2-1 0,4 0-2 0,-3 1-3 0,0-2-5 16,1 3-5-16,0-2-4 0,-3 1-6 0,-1 1-5 0,1 1-6 0,0 1-3 16,-3-1-3-16,0 0-3 0,0 3-2 0,-3 1-4 0,1 0-7 15,-3 0-3-15,0 3-3 0,-1 0-3 0,0 0-2 0,-3 2 0 16,1 1-2-16,-2 0 1 0,1 2-1 0,-3 2 0 0,-1 0 1 0,0 2-1 15,0 0 0-15,-2 1 2 0,-1 4 2 0,3 1 3 0,-1-1 2 16,-3 3 5-16,3 0 3 0,1 1 5 0,0 2 4 0,0 0 4 0,1 2 2 16,2-1 1-16,2 1 1 0,-1 0 1 0,3 1 2 0,1 3-1 15,0-4 0-15,2 2 1 0,2 2-2 0,0-1-2 0,3 2-2 0,0 1-4 16,1-1-4-16,1 2-1 0,3 0-3 0,-2 2 0 0,3 1-3 16,-1-3-1-16,4 3 0 0,0-1-3 0,1-2-1 0,2 2-4 15,-1 0-2-15,4 0-2 0,2-1-2 0,0 0-1 0,2-2 0 0,1 1-2 16,2-2-2-16,2 2 0 0,0-2-1 0,1-2 0 0,2 0 0 15,1 2 0-15,3-2-1 0,0-2 3 0,1 1 3 0,2-1 1 16,0-2 3-16,3 1 2 0,1-2 3 0,2 0 2 0,0-2 3 0,3-1 1 16,2 0 2-16,0-1 1 0,4 0 2 0,-1-5 0 0,2 4 2 15,1-5-1-15,2 0-2 0,0-1-3 0,2-1-2 0,0-1-4 16,0-2-7-16,1-1-4 0,0-1-6 0,0-1-4 0,2-2-4 0,0-2-3 16,-1-1-3-16,2 0-1 0,-1-1-2 0,0-4-3 0,3 1 1 0,-3-2 0 15,1-1 3-15,-1-2 3 0,1-1 3 0,-2 0 5 0,-2-1 5 16,2-2 3-16,-2 1 5 0,0-2 3 0,-1 1 4 0,-3-4 3 0,1 3 0 15,-1-4 3-15,-1 2 4 0,-1-2 0 0,-2-2 0 0,-2 1 2 16,0-2 0-16,-1-1 2 0,-4-3-1 0,1 0 1 0,-3 0-1 16,-1-2 2-16,-3-1-1 0,-1-3 3 0,-2 1 6 0,-1-3 0 0,-3-1-2 15,0-1 1-15,-4 1-2 0,-3-1-1 0,-2-3-5 0,-1 2-1 16,-6 0-3-16,1 0-1 0,-5 0-5 0,-6 1-2 0,1-1-3 0,-6 0-3 16,-1 1-6-16,-7 1-5 0,-3 1-2 0,-4 0-9 0,-5 2-10 0,-4 0-10 15,-4 1-11-15,-2 1-16 0,-5 2-15 0,-3 4-25 0,-6 0-26 16,0 1-32-16,-5 4-33 0,-3 3-50 0,-3-1-59 0,-5 4-89 0,-2 5-106 15,-3 1-62-15,-4 2-40 0,-7 4-16 0</inkml:trace>
  <inkml:trace contextRef="#ctx0" brushRef="#br0" timeOffset="150360.3744">17443 4487 113 0,'0'0'220'0,"0"0"-40"0,0 0-27 16,0 0-22-16,0 0-16 0,0 0-15 0,0 0-13 0,0 0-13 0,0 0-11 15,0 0-10-15,-1 1-9 0,1-1-9 0,-2 0-10 0,2 1-7 0,0 1-3 16,0-1-1-16,0 2 0 0,0 0 3 0,0 0 3 15,0 2 4-15,0 0 1 0,2 2 2 0,-1 0 1 0,-1 4 1 0,2-1 3 16,0 2 1-16,-2 3 4 0,1 0 3 0,-1 3-2 0,2 1 0 16,1 1-2-16,-1 3-3 0,-1 0-4 0,1 3-2 0,0 3-2 0,-2 0-1 15,1 0-3-15,1 3 0 0,-1 0 0 0,-1 3-1 0,2 0-1 16,0 1-1-16,-2 0-1 0,1 3-1 0,-1-1-3 0,3 0-2 0,-2 0-1 16,-1 2-1-16,2-2-4 0,-2 0-6 0,2 0-5 0,-1 1-4 15,-1-3-7-15,2 0-8 0,-1-2-5 0,1-2-5 0,1-1-4 0,-1-2-3 16,0 0-3-16,-1-4-3 0,-1-1-5 0,2-2-4 0,-1-1-2 15,-1-4 1-15,0 0-1 0,0-2 2 0,0-3-2 0,0 0-2 16,0-3 0-16,0-1-2 0,-1-3-7 0,-1 0-10 0,1-2-11 0,-3-2-13 16,4-1-7-16,-5-3-8 0,2 0-4 0,-2 0 0 0,0-2-1 15,-2-3-1-15,1 1 1 0,-1-2 1 0</inkml:trace>
  <inkml:trace contextRef="#ctx0" brushRef="#br0" timeOffset="150537.1124">17357 5528 106 0,'0'-5'119'16,"0"0"-6"-16,0 0-8 0,0 3-11 0,0-1-10 0,0 1-12 15,0-1-9-15,0 3-12 0,0 0-10 0,0 0-14 0,0 0-13 16,0 0-7-16,1 0-6 0,1 1-3 0,-1 1-1 0,3 0 0 0,-1-1 1 16,0 3 3-16,0-1 2 0,0 1 1 0,2-1 2 0,0 2 3 15,-2-1 2-15,2 2 4 0,-1-1 3 0,1 3 0 0,1-2-2 0,1 2 1 16,-1-2-1-16,0 1-2 0,-1 1-7 0,3 1-7 0,-2-4-10 16,2 2-12-16,0 1-13 0,1-3-11 0,-1 1-13 0,1-1-8 15,-1-2-10-15,2 1-6 0,-2-1-4 0,2-1-3 0,1-1 0 0,0-1 0 16,-1-1 3-16,0 1 6 0,2-3 10 0</inkml:trace>
  <inkml:trace contextRef="#ctx0" brushRef="#br0" timeOffset="150644.3262">17636 5615 2 0,'8'-7'62'0,"-3"2"19"16,1-2 17-16,1 2 13 0,-4 0 14 0,0-2 13 0,-1 3 12 16,-1 0 7-16,-1 1 3 0,0 0-2 0,0-1-7 0,-1 2-8 0,-1 0-12 15,2 2-15-15,-2-1-17 0,-1 1-17 0,2 0-16 0,-3 1-14 16,1 1-14-16,-1 0-12 0,-1 5-11 0,0-1-12 0,-1 1-21 0,-2 3-22 16,-1 2-37-16,1 0-42 0,0 5-60 0,-2 1-67 0,-1 2-81 15,2 2-87-15,-4 2-44 0</inkml:trace>
  <inkml:trace contextRef="#ctx0" brushRef="#br0" timeOffset="151193.9553">17551 6259 100 0,'-3'-3'496'0,"0"1"-27"0,0 1-81 0,-1-1-109 0,1 2-72 0,1-1-54 16,1 0-36-16,-2 1-27 0,2 0-16 0,-3 0-10 0,3 0-7 16,-1 0-8-16,2 0-7 0,-1 1-7 0,1 0-8 0,-2-1-7 0,0 2-4 15,-1 1-5-15,1 0-2 0,-1 1-1 0,0 1 0 16,-3 2 0-16,1-2-2 0,-1 3 0 0,-1 1 0 0,1 1-2 0,-1 1 2 16,-1-1 0-16,-2 3 0 0,3 1 0 0,-2-2-2 0,3 3-3 15,-1 2-1-15,1-3-1 0,1 1-2 0,-2 2-2 0,3-2 2 0,1 0 2 16,0 0 3-16,1 0 3 0,1 0 0 0,1 0 1 0,0-1-1 0,1-2 0 15,1 1-1-15,1 0 0 0,0-3-2 0,1 0-1 0,3-1 0 16,-2-1 0-16,1-1 1 0,1-2-1 0,-1 0 0 0,3-1 0 16,1-3 1-16,0 1 0 0,0-2 3 0,0-2 2 0,1-1 1 0,3-2 3 15,-2 1 1-15,1-4 3 0,0 1 2 0,-3-2 2 0,2 0-1 16,0-2-2-16,-3-1-4 0,2 0-4 0,-3-1-4 0,-2 0-3 0,1-2-2 16,-3 0 2-16,-1 0 1 0,1 1-1 0,-4-1 0 0,0 0-2 15,-4 2-3-15,1 0-1 0,-3-1-3 0,1 4-2 0,-1-1-5 0,0 2-6 16,-1 0-10-16,-2 2-10 0,-1-1-19 0,2 4-22 0,-1-1-29 15,0 2-32-15,-1 1-41 0,2 2-42 0,-1 2-65 0,1-1-79 16,0 3-63-16,-1 1-57 0</inkml:trace>
  <inkml:trace contextRef="#ctx0" brushRef="#br0" timeOffset="151375.871">17851 6600 167 0,'2'3'564'16,"0"0"-3"-16,-1 0-93 0,-1-1-138 0,0 2-96 0,0-1-72 16,0 0-44-16,0 0-31 0,0-1-19 0,0 3-13 0,-1 0-10 0,-1 0-11 15,2 2-16-15,-2 0-19 0,-1 3-25 0,2-2-27 0,-1 4-39 16,-1-1-45-16,0 1-61 0,-1 0-69 0,2 0-87 0,0 1-97 0,0-1-56 16,-1 2-35-16</inkml:trace>
  <inkml:trace contextRef="#ctx0" brushRef="#br0" timeOffset="152112.0688">17994 6393 378 0,'-4'-2'394'0,"1"1"-85"0,0 1-60 16,2-2-45-16,1 2-27 0,0 0-20 0,0 0-7 0,0 0-5 16,0 0-6-16,0 0-4 0,0 0-7 0,0 0-10 0,0 0-8 0,0 0-5 15,0 0-8-15,0 0-5 0,0 0-7 0,0 0-5 0,0 0-6 16,0 0-5-16,0 0-5 0,0 0-4 0,0 0-4 0,0 0-4 0,0 0-5 16,0 0-6-16,0 0-5 0,0 0-4 0,0 0-6 0,0 0-5 15,0 0-4-15,0 0-3 0,0 0-4 0,0 0-2 0,0 0-3 16,0 0 0-16,0 0-2 0,0 0 0 0,0 0 1 0,0 0 1 0,0 0 3 15,0 0 1-15,0 0 1 0,0 0 3 0,0 0 1 0,0 0 3 16,0 0 1-16,0 0 3 0,0 0 1 0,0 0 3 0,1 0 2 16,-1 0 1-16,3 0 2 0,-3 0 2 0,0-2 0 0,0 2 1 0,2-1 1 15,-2 1-2-15,1 0 2 0,-1-1 0 0,0 1 0 0,2-2-1 16,0 2 0-16,-2-1-3 0,1-1 0 0,-1 2-4 0,2-1-3 0,-1-1-1 16,-1 2-4-16,2-1-3 0,0-1-1 0,-2 2-2 0,1-3-2 15,-1 3-2-15,2-3-1 0,-1 1-1 0,-1 2-1 0,2-2 1 0,-2 1 2 16,2-1 2-16,-1 2 2 0,-1-2 3 0,2 1 1 0,-1 1 2 15,-1-2 1-15,3 2 0 0,-3-2 1 0,0 2 1 0,2 0 1 0,-2 0 0 16,0 0 1-16,1-3-1 0,-1 3 0 0,0 0-2 0,0 0-2 16,0 0 0-16,0 0-2 0,0 0-2 0,2-2-1 0,-2 2-2 15,0 0-1-15,0 0-2 0,0 0-2 0,0 0-3 0,0 0-2 0,0 0-3 16,0 0-3-16,0 0-3 0,0 0-2 0,0 0-3 0,0 0-3 16,0 0-2-16,0 0-2 0,0 0-4 0,0 0-2 0,0 2-2 15,0 1-3-15,0-3-2 0,0 2 0 0,0 0 2 0,0 1 1 0,2 0 1 16,-2 1 2-16,1 1 4 0,-1 1 1 0,3 1 4 0,1 1 4 15,-3 0 3-15,1 2 3 0,-1 2 4 0,3 2 2 0,-3 0 0 16,3 1-5-16,-3 2-6 0,2 0-11 0,-2 0-10 0,1 4-15 0,0-1-19 16,-2 0-22-16,1 0-25 0,-1 0-32 0,2 0-37 0,-1 0-45 0,-1 1-46 15,2-1-69-15,-2-3-74 0,2 2-76 0,-1-1-74 0,1-3-37 16,-1 0-17-16</inkml:trace>
  <inkml:trace contextRef="#ctx0" brushRef="#br0" timeOffset="152306.4126">18395 6738 565 0,'0'0'668'0,"0"0"1"0,0 0-41 16,0 0-65-16,0 0-121 0,0 0-149 0,0 2-95 0,2-2-69 0,-2 2-43 16,1 1-32-16,-1 0-18 0,0 0-14 0,2 0-10 0,0 3-15 15,-2-1-14-15,0 1-16 0,1 1-20 0,-1 1-21 0,0 1-25 16,0 1-29-16,0 0-35 0,0 1-40 0,0 1-63 0,0 0-71 0,0-1-93 15,0 2-103-15,0-2-56 0,0 1-32 0,0 0-9 0</inkml:trace>
  <inkml:trace contextRef="#ctx0" brushRef="#br0" timeOffset="152743.2188">18677 6453 277 0,'5'-11'439'0,"-1"4"-78"15,-1 0-63-15,0-1-55 0,0-1-31 0,1 2-20 0,-1 2-11 16,0-1-4-16,-1 1-5 0,-1-1-3 0,3 3-5 0,-3 0-3 0,-1 0-9 15,3 0-9-15,-2 3-14 0,-1-3-13 0,2 2-12 0,-2 1-11 16,0 0-12-16,0 0-14 0,0 0-10 0,0 0-12 0,0 0-12 16,0 0-11-16,0 0-11 0,0 0-10 0,0 0-9 0,-2 1-6 0,2 2-7 15,-1-3-1-15,-2 3-3 0,2 2 0 0,-1-1 2 0,-1 2 1 0,-1 2 4 16,1-1 5-16,-3 3 4 0,1 2 6 0,-2 1 4 16,0 0 3-16,1 1 3 0,-2 2 2 0,0-1 2 0,0 1 0 0,2-2 0 15,-1 3-2-15,2-2-2 0,2-2 1 0,-3 1-1 0,5-1-1 0,-3-1-2 16,4 0-2-16,-1-1 1 0,1-3 0 0,1 1 3 0,1-1 3 15,1-1 2-15,3 1 4 0,1-2-1 0,1-1 0 0,1-1-9 16,5-2-9-16,-1 1-14 0,4-3-16 0,1 0-17 0,2 0-18 0,2-3-22 16,2 1-21-16,0-2-26 0,0-1-30 0,2-1-37 0,0 0-38 0,-3 2-47 15,1-2-50-15,0-1-54 0,-1 2-59 0,-2-2-45 0,-2 2-42 16</inkml:trace>
  <inkml:trace contextRef="#ctx0" brushRef="#br0" timeOffset="152976.7765">18880 6471 400 0,'-4'-3'559'16,"-3"0"-19"-16,3 1-88 0,1 0-120 0,1 1-67 0,0-2-40 0,2 3-21 15,0 0-11-15,0 0-9 0,0 0-4 0,0-1-9 0,0 1-10 16,2-2-11-16,-2 2-12 0,0 0-11 0,0 0-12 0,0 0-14 16,0 0-13-16,0 0-13 0,0 0-12 0,0 0-10 0,0 0-10 0,0 2-10 15,2-1-11-15,-1 1-7 0,-1-1-7 0,0 2-7 0,0 2-7 16,0-1-4-16,0 2-5 0,0 0 0 0,0 3-2 0,0 1 0 0,0 2 2 15,-1-1 3-15,-1 4 3 0,2 0-1 0,-2 2-3 0,2 0-9 16,-3 2-12-16,2 0-16 0,-1 1-20 0,0-1-25 0,-1 4-28 0,2-2-41 16,-1 0-44-16,0 0-48 0,1 0-51 0,-1 0-93 0,2-1-110 15,0 0-71-15,0-1-48 0,0-2-18 0,2 0-2 0</inkml:trace>
  <inkml:trace contextRef="#ctx0" brushRef="#br0" timeOffset="153148.4344">19113 6847 220 0,'0'2'664'16,"0"-2"0"-16,0 0-1 0,0 0-2 0,0 0-130 0,0 3-194 15,0-2-117-15,0 0-83 0,0 1-52 0,0 1-36 0,0 1-23 0,-2-1-15 16,-1 4-16-16,3 0-14 0,-3 1-21 0,1-1-24 0,-1 4-33 16,2-1-36-16,-4 2-45 0,2 0-48 0,-1 1-89 0,1-1-106 15,2 2-86-15,-1 0-77 0,-1-1-38 0,0 1-19 0</inkml:trace>
  <inkml:trace contextRef="#ctx0" brushRef="#br0" timeOffset="153876.0241">19552 6546 81 0,'3'0'473'15,"-1"-2"-54"-15,-2 1-78 0,3 1-55 0,-3-2-41 0,2 1-31 16,1-1-20-16,-3 2-15 0,1-3-12 0,-1 3-7 0,2-3-6 0,-1 2-6 16,-1-1-9-16,2-1-8 0,0 2-12 0,-2-2-9 0,1 1-9 15,-1-3-6-15,2 3-5 0,-1-3-7 0,-1 2-6 0,0-2-8 16,0 1-7-16,-1-1-8 0,-1 0-8 0,1 0-6 0,-1 0-5 0,-1 0-6 16,0-1-5-16,-2 1-8 0,0-1-7 0,1 0-6 0,-1 3-10 15,-2-2-5-15,0 0-6 0,0 2-4 0,-1-1-3 0,0 4 0 0,-1-3-2 16,0 3-2-16,1 3-1 0,-5-3 0 0,4 4-2 0,-1-1 1 15,-2 2-2-15,2 2 2 0,0 0 0 0,0 2 2 0,-2-1 0 0,3 2 1 16,0 0 1-16,2 2 1 0,1 0 0 0,-1-1 2 0,2 1 1 16,1-1 0-16,3 1 3 0,1-2 1 0,0 2 2 0,0 0 1 15,1-3 3-15,3 2 2 0,1-2 4 0,0-2 1 0,0 0 3 0,1 0 1 16,2-2 2-16,0 0 2 0,0-2 0 0,2 1 1 0,0-3 1 16,0-1 2-16,0 0 3 0,3 0 4 0,-3-3 2 0,2 1 5 15,0 1 1-15,-1-3 3 0,0 1 3 0,-2 1 2 0,-1 0 1 0,2 1 3 16,-2-3 1-16,-2 3 0 0,-1-1 1 0,0 2-2 0,1 0-6 15,-5 0-5-15,2 0-5 0,1 0-4 0,-3 3-4 0,1-1-3 0,-1 1-1 16,1 0-2-16,0 1 1 0,1 1-1 0,-1 2 2 0,-1-2-3 0,2 4-3 16,-1 0-5-16,0 2-7 0,0-1-13 0,0 2-14 0,-1 0-22 15,-1 2-26-15,0 0-40 0,0 2-45 0,0-2-62 0,0 2-73 16,0-1-95-16,0 1-108 0,0-1-60 0,0-2-39 0,0 1-13 16</inkml:trace>
  <inkml:trace contextRef="#ctx0" brushRef="#br0" timeOffset="154034.7357">19884 6945 622 0,'0'1'644'0,"0"2"1"0,0 1-53 0,0-1-77 16,0-2-122-16,-1 2-146 0,1 0-89 0,-2-1-61 0,0 3-37 0,2-2-25 16,-3 0-23-16,1 3-18 0,1 0-26 0,-1 0-28 0,1 2-41 15,-4-1-47-15,4 0-62 0,-1 1-65 0,2-1-95 0,-1 0-111 0,1 0-68 16,0-1-47-16,1 2-25 0</inkml:trace>
  <inkml:trace contextRef="#ctx0" brushRef="#br0" timeOffset="154358.9392">20181 6503 132 0,'0'-5'644'0,"0"-2"12"0,0 2 12 0,0 3-91 15,0-3-143-15,0 2-96 0,0 2-76 0,0 0-51 0,2-1-40 16,-2 2-25-16,0 0-20 0,0 0-20 0,0 0-17 0,0 0-16 0,1 2-16 16,-1-1-16-16,2 2-14 0,0 0-12 0,-2 2-11 0,1 2-9 15,-1 0-6-15,2 3-4 0,-2 0-2 0,1 2 4 0,-1 2 5 0,0 1 7 16,0 2 8-16,0 0 4 0,0 1 0 0,0 0-6 0,0 1-9 15,0 1-13-15,0 1-16 0,0-1-15 0,-1 1-18 0,-1 1-21 16,2-2-23-16,-1 1-27 0,1-1-32 0,-2 0-35 0,0-2-38 0,2 0-36 16,-1 1-34-16,-1-3-40 0,2-1-43 0,0 0-64 0,0-3-75 15,0-2-37-15,2-1-21 0</inkml:trace>
  <inkml:trace contextRef="#ctx0" brushRef="#br0" timeOffset="154742.7164">20551 6523 603 0,'-1'-6'614'0,"-3"2"10"0,3-2-85 0,-1 2-133 16,0 1-99-16,-1 1-82 0,2 0-51 0,-2 1-38 0,1-1-24 16,-1 0-15-16,0 2-13 0,0 0-11 0,0 2-11 0,-2 1-12 0,1 1-13 15,0 1-12-15,-4 0-13 0,2 2-10 0,-1 2-8 0,-1 1-7 16,-2 3-1-16,1-1-1 0,1 1 1 0,-1 1 3 0,1 2 1 0,0 1 2 15,0-2 3-15,1 4 0 0,0-1 3 0,1 0 3 0,1 0 1 16,0 1 3-16,2-2 0 0,-3 3 4 0,4-2 0 0,2-1 3 16,0 0-1-16,0 1 0 0,0-1 0 0,2-1-1 0,4-1 1 15,-3 0-4-15,4-1 0 0,-3-2-1 0,4 0-4 0,2-2-5 0,-2 0-5 16,1-1-5-16,1-2-2 0,2 0-4 0,0-2-4 0,1-1-1 0,-1-1 0 16,2-1 0-16,-1-2 0 0,-2 0 3 0,1 0 3 0,1-2 3 15,-1-1 6-15,0-1 7 0,-4-1 9 0,1-1 9 0,0 0 10 0,-2 1 11 16,-2-1 12-16,0-4 14 0,-4 2 10 0,3 1 8 0,-4 0 5 15,-4-2 2-15,3 0-2 0,-4 0-3 0,-3 0-3 0,0 1-5 16,-5-1-9-16,4 1-9 0,-7 3-17 0,2-1-23 0,-2 0-33 0,0 1-34 16,-3 2-40-16,1 1-41 0,-2 2-50 0,1 2-53 0,0 1-69 15,-1 2-77-15,-1 1-100 0,4 1-111 0,-4 0-61 0,3 5-34 16,1-2-9-16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19:44.578"/>
    </inkml:context>
    <inkml:brush xml:id="br0">
      <inkml:brushProperty name="width" value="0.05292" units="cm"/>
      <inkml:brushProperty name="height" value="0.05292" units="cm"/>
      <inkml:brushProperty name="color" value="#FF0000"/>
    </inkml:brush>
  </inkml:definitions>
  <inkml:trace contextRef="#ctx0" brushRef="#br0">18929 2288 138 0,'0'0'152'0,"0"0"3"0,0 0 1 15,0 0 2-15,0 0-3 0,-1 0-4 0,1 0-5 0,0 0-6 0,0 0-6 16,0 0-7-16,0 0-5 0,0 0-2 0,0 0-7 0,0 0-5 16,0 0-5-16,0 0-7 0,0 0-6 0,0 0-6 0,0 0-9 15,0 0-8-15,0 0-7 0,1-3-8 0,-1 3-8 0,2 0-9 0,-1 0-8 16,3-4-9-16,-3 3-9 0,2-1-11 0,1 0-7 0,1-1-6 0,-1 1-7 15,5 0-5-15,-1-1-4 0,2 0-4 0,1 0-1 0,0 0 0 0,4 0-1 16,0 0-1-16,0 2-1 0,0-3 3 0,-2 4 1 0,3-1 2 16,-2 1-1-16,2 1 0 0,-5 1 0 0,3 0 3 0,-3 1-1 15,-1 1 2-15,-1 0 1 0,0 1 0 0,-4 0 0 0,0 4 2 0,1-1 0 16,-3 1 0-16,-3-1 3 0,0 3 0 0,-1 1 4 0,-4-1 3 0,1 3 2 16,-5 0 4-16,0-1 1 0,-2 2 3 0,0 0 0 0,0 1 1 0,-5-2 1 15,3 1 2-15,-1-3 2 0,0 2 2 0,1-4 2 0,2 2 4 16,1-2 4-16,-2-3 6 0,4 0 4 0,2-2 5 0,1 1 6 0,1-3 6 15,0 0 5-15,1-2 4 0,2 0 6 0,-1-1 4 0,2 0-3 16,0 0-6-16,2-1-14 0,1-2-13 0,2 0-18 0,0-1-19 0,4-4-14 16,-1 1-14-16,5-3-11 0,0 1-10 0,0-1-13 0,6-2-11 15,-2 0-10-15,3 0-9 0,0-3-1 0,0 1 1 0,1 1 6 0,1 0 7 16,0-1 13-16,-3 1 16 0,0 0 11 0,2-1 7 0,-5 4 15 16,1-1 13-16,-3-1 18 0,0 1 18 0,-3 2 14 0,-1 1 16 0,-1-1 12 15,-1 2 10-15,-3-1 11 0,0 3 11 0,-2 0 6 0,-3 0 2 0,0 3 2 16,0-3 2-16,0 2-6 0,-1 2-11 0,-3-2-12 0,1 1-11 15,-2 0-13-15,2 2-16 0,-2 0-10 0,-1 0-10 0,-2 0-7 0,2 2-10 16,-1 0-9-16,-2 1-5 0,0 1-4 0,1 1-3 0,0-1-1 16,-5 4 0-16,5-3 1 0,0 3 4 0,-1 1 4 0,3 1 6 0,-1 2 4 15,2-2 6-15,1 1 4 0,0 2 5 0,3-1 4 0,-2 2 1 0,3-2 3 16,3-1 1-16,-2 1 2 0,3 0 2 0,2 0-1 0,0 0-2 16,2-1-6-16,2-1-9 0,1-1-10 0,3 0-11 0,0-1-18 15,3-2-21-15,1-1-34 0,2 0-39 0,2-3-39 0,1 0-44 0,2 1-75 16,0-3-90-16,2-5-55 0</inkml:trace>
  <inkml:trace contextRef="#ctx0" brushRef="#br0" timeOffset="314.6914">19784 2269 194 0,'-3'0'387'16,"2"0"-83"-16,-1 0-59 0,-1 0-46 0,2 2-32 0,-1-2-25 0,2 0-15 16,-2 0-10-16,2 0-9 0,-1 0-6 0,-1 2-7 0,2-2-10 0,0 0-8 15,0 0-9-15,0 0-8 0,0 0-10 0,0 0-6 0,0 0-5 16,0 0-8-16,0 0-4 0,2 3-6 0,-1-3-5 0,-1 0-5 0,2 0-5 15,0 0-7-15,-1 0-6 0,4 0-5 0,-4 0-7 0,1 0-9 16,1 0-8-16,0 0-7 0,0 0-2 0,2 0-7 0,2 0-8 0,2 0-9 16,-1 0-13-16,2 0-15 0,0-3-16 0,2 1-18 0,0 2-21 15,1 0-20-15,0-2-21 0,0 2-18 0,0-1-18 0,0-1-19 0,0 2-23 16,-4 0-45-16</inkml:trace>
  <inkml:trace contextRef="#ctx0" brushRef="#br0" timeOffset="466.9153">19805 2388 105 0,'3'1'153'0,"-1"-1"-6"0,-1 2-3 0,2-1 1 15,1-1-5-15,-3 2-7 0,4-1-14 0,0-1-15 0,1 0-23 16,2 0-24-16,2 0-26 0,-1 0-30 0,3 0-31 0,0-1-30 0,3-1-40 16,1 1-44-16,2-1-78 0,-1-1-93 0,2-1-62 0</inkml:trace>
  <inkml:trace contextRef="#ctx0" brushRef="#br0" timeOffset="916.7818">20481 2103 92 0,'-3'0'466'0,"2"-2"-52"0,-2 1-89 0,1 1-109 0,-1-2-69 16,0 0-48-16,0 2-30 0,-1-1-23 0,1 1-15 0,-2-1-12 16,2-1-10-16,-3 1-11 0,2-1-8 0,-3 1-8 0,-1-1-4 0,2 1-5 15,-4 1 1-15,2-3 3 0,0 1 4 0,-2 0 4 0,2 1 8 16,0-1 4-16,0 0 9 0,-2 1 5 0,2-3 7 0,-1 3 6 0,1-1 4 16,0 0 5-16,3-1 1 0,-1 3 2 0,1-4 2 0,-1 3-1 0,1-1-1 15,2 0 0-15,2-1-3 0,-3 1-2 0,3 2-3 0,-1-2-3 0,2 2-5 16,0 0-4-16,0 0-5 0,0 0-3 0,0 0-4 0,0 0-3 15,0 0-3-15,0 0-5 0,0 0-4 0,0 0-5 0,3 0-4 0,-1 0-3 16,0 0-6-16,-2 2-3 0,1-2-3 0,-1 0-1 0,2 5-1 0,-1-5 0 16,-1 4-2-16,0 1 0 0,0-2 1 0,0 2 0 0,0 2 3 15,0 0 4-15,0 2 5 0,0 0 6 0,0 2 8 0,-1-1 6 0,-1 4 5 16,1 1 3-16,-1-2 2 0,-1 2 2 0,-1 1 3 0,1 0 3 0,0 2 1 16,-3 0 3-16,3 0 1 0,-2 3 1 0,2-4-1 0,-2 2 0 0,0 1-2 15,4-1 0-15,-3-2 1 0,1 1 2 0,3 0 2 0,-2 0 2 16,2 1 3-16,2-5 1 0,-2 3 2 0,3-2 0 0,1-1 3 0,-1 1 2 15,3-4-2-15,2-1-5 0,1 0-9 0,1-2-11 0,1-1-20 16,7 0-26-16,-2-2-29 0,2-3-35 0,4-2-46 0,2 0-50 0,0 0-80 16,3-4-95-16,1-1-60 0,2-5-43 0</inkml:trace>
  <inkml:trace contextRef="#ctx0" brushRef="#br0" timeOffset="1383.4554">20670 2189 464 0,'0'-3'412'15,"-2"1"-68"-15,0-1-73 0,2 0-47 0,0 1-34 0,0 1-22 0,0 1-15 16,0 0-12-16,0 0-12 0,0 0-14 0,0 0-15 0,0 0-15 15,0 0-13-15,0 0-10 0,0 0-10 0,0 0-9 0,0 0-10 0,0 0-6 16,0 0-5-16,0 0-5 0,0 0-6 0,0 0-4 0,0 0-4 0,0 0-5 16,0 0-4-16,0 0-5 0,0 0-7 0,0 1-7 0,-1 1-7 15,1-1-7-15,0 1-2 0,-2 1-3 0,2-2-1 0,0 2 0 0,0 0 2 16,-1 0 3-16,1 4 1 0,0-2 6 0,0 2 2 0,-2-2 8 16,0 4 7-16,2-1 8 0,-2 2 9 0,0 1 8 0,2-1 7 0,-1 4 2 15,1-2 2-15,-2 1-4 0,0 1-8 0,1-1-16 0,-1 1-18 16,2 0-28-16,-2 2-32 0,2-3-44 0,0 1-51 0,0-1-52 0,0 2-53 15,0-3-74-15,0 0-85 0,0-3-50 0</inkml:trace>
  <inkml:trace contextRef="#ctx0" brushRef="#br0" timeOffset="1592.6157">20989 2426 219 0,'0'2'517'0,"0"1"-40"0,0-1-61 0,0 0-107 16,0-2-128-16,0 3-79 0,0-3-53 0,0 4-30 0,0-3-16 0,0 1-6 15,0 1-4-15,0 1 0 0,0-1 2 0,0 2-2 0,0 1-1 16,0-1-9-16,0 3-12 0,0-1-20 0,-1 3-22 0,1 0-35 0,-2-1-39 16,0 2-45-16,2-1-45 0,-3 0-75 0,2 1-86 0,-1-2-52 15</inkml:trace>
  <inkml:trace contextRef="#ctx0" brushRef="#br0" timeOffset="2283.5547">21248 2248 262 0,'0'0'365'0,"0"0"-77"0,0 0-87 0,0 0-61 16,0 0-43-16,0 0-26 0,0 0-18 0,0 0-9 0,0 0-7 16,0 0-8-16,-1 2-7 0,1-2-7 0,0 0-10 0,0 1-8 0,0 1-3 15,-2-2-5-15,2 0-2 0,0 1-1 0,-2 1 2 0,2-2 2 16,0 0 3-16,0 0 5 0,0 0 6 0,-1 1 8 0,1-1 6 0,0 0 6 15,0 0 9-15,0 0 8 0,0 0 4 0,0 0 6 0,0 0 7 16,0 0 4-16,0 0 5 0,0 0 4 0,0 0 2 0,0 0 2 0,0 0 2 16,0 0-1-16,0 0 2 0,0 0-1 0,0 0-2 0,0 0 0 0,0 0 1 15,0 0-3-15,0 0-1 0,0 0-2 0,0 0-2 0,0 0-1 16,0 0-3-16,0 0-2 0,0-1-5 0,0 1-3 0,0 0-5 0,0 0-5 16,0 0-4-16,1-2-5 0,-1 2-6 0,0 0-4 0,0 0-5 0,0 0-4 15,0-1-4-15,0 1-3 0,0 0-3 0,0 0-3 0,0 0-1 16,0 0-2-16,0 0-1 0,0 0 0 0,0 0-1 0,0 0-1 0,0 0 1 15,2 0-1-15,-2 0-1 0,0 0 0 0,0 0-1 0,2-2 0 16,-2 2-1-16,0-1-1 0,0 1 0 0,1 0-2 0,-1-2-2 0,2 0 0 16,-1 2-2-16,1-1-3 0,0 1-2 0,-1-1-3 0,3-1-5 15,-3 2-4-15,3-1-2 0,0-1-4 0,0 1-4 0,1-1-1 0,-2 1-4 16,2-2-1-16,0 1-3 0,1 0 1 0,-1 2 1 0,0-1 1 0,-1 1 2 16,3-1 1-16,-2 0 2 0,1 1 2 0,-2 0 2 0,0 0 2 15,1 0 2-15,-2 1 2 0,0 0 1 0,0-1-1 0,0 1 0 0,2 3 0 16,-4-1 0-16,2-2 0 0,-1 4 1 0,0-1 1 0,-1 1 3 15,-1 1 3-15,0 1 4 0,0 1 2 0,0 1 4 0,-3-1 3 0,1 4 5 16,-2-2 3-16,-2 0 4 0,1 2 3 0,-1 0 2 0,-1 0 2 16,-1-1 0-16,-1 2 1 0,-1-4-1 0,2 2 1 0,-1 0-1 0,3-1 1 15,-1-1 1-15,1-1 3 0,-1-3-1 0,2 2 1 0,1-2 1 0,-1-2 3 16,2 2 2-16,2-4 2 0,-1 2 3 0,0 0 4 0,2-2 4 16,-1-1 2-16,1 0 2 0,0 0 0 0,0 0-1 0,0 0 0 0,0 0-2 15,0 0-2-15,0 0-3 0,0 0-3 0,1 0-3 0,1 0-6 0,0 0-5 16,-1 0-6-16,2 0-7 0,1 0-8 0,-1 0-9 0,0 0-13 15,5 0-13-15,0-1-19 0,0 1-23 0,0-1-30 0,4-1-34 16,1 2-41-16,2-1-46 0,0-1-56 0,4 1-58 0,-2-2-61 0,5 1-60 16</inkml:trace>
  <inkml:trace contextRef="#ctx0" brushRef="#br0" timeOffset="2482.3832">21733 2389 248 0,'-3'0'521'0,"2"3"-46"0,1-3-69 16,-2 3-107-16,0-2-124 0,2 1-78 0,0 0-50 0,0 1-29 15,0-2-17-15,0 2-6 0,0 0 0 0,0 0-2 0,0 3-1 0,0 1 0 16,-1-2-1-16,-1 2 1 0,2 3 1 0,-1-1 3 0,1 0 3 16,-3 1-5-16,1 2-7 0,-1 1-19 0,2-1-21 0,-1 0-31 0,0 1-38 15,1-1-41-15,-3 1-44 0,3 0-75 0,-1-1-93 0,1 1-59 0</inkml:trace>
  <inkml:trace contextRef="#ctx0" brushRef="#br0" timeOffset="3366.019">21877 2227 74 0,'0'0'77'0,"0"0"-1"0,0 0-4 0,0 0-2 15,0 0-4-15,0 0-2 0,-1 0-1 0,1 0-1 0,0 0-1 0,0 0 1 16,0 0 1-16,0 0 2 0,0 0 2 0,0 0 3 0,0 0 3 16,0 0 1-16,0-1 1 0,0 1 0 0,0 0 0 0,0 0 0 0,0 0-4 15,0 0-3-15,0 0-1 0,0-1-4 0,0-1-5 0,1 1-5 0,-1 1-5 16,2-2-6-16,-1 0-5 0,-1 2-7 0,2-1-6 0,0 1-9 16,-1-2-11-16,1 0-7 0,-1-1-6 0,4 3-5 0,-2-2-4 0,1 0-4 15,2-1-3-15,-2 1-3 0,1 2-1 0,2-5-2 0,-1 5 0 16,2-2-1-16,0-1 3 0,0 1 2 0,0 1 5 0,1-1 1 0,-1 2 2 15,2-1 1-15,-1 1 1 0,0 0 2 0,-1 0 0 0,0 0 3 0,2 0-1 16,-2 1 1-16,0-1-2 0,1 2-3 0,-1-2-2 0,0 3-2 16,-2-1-2-16,-1-1-1 0,3 1-4 0,-4 0-4 0,0 1-1 0,-1-1 0 15,0 1-4-15,-1 1-2 0,-1-4-2 0,-1 3 0 0,0 1 3 16,0-1 3-16,-1 0 5 0,-3 1 5 0,1-1 7 0,0 2 8 0,-2-2 6 16,0 1 10-16,-1-1 8 0,0 0 6 0,0 0 5 0,-1 0 4 0,1 0 3 15,-2 0 3-15,3 0 2 0,1 0-1 0,-3-1-1 0,2-1-2 16,-1 1-5-16,3 0-5 0,0 1-4 0,0-1-6 0,1-2-4 15,1 2-5-15,-3-1-6 0,4-1-1 0,-1 2-3 0,1 0-3 0,0-2-3 16,0 0-3-16,0 0 0 0,0 0-3 0,0 0-5 0,1 0-2 0,-1 3-3 16,2-1-4-16,0 0-7 0,-1-1-2 0,2 3-3 0,1-3-4 15,0 1-5-15,2 0-2 0,-1 1-2 0,2-1-2 0,-3 1-2 0,4 0 0 16,0 0 0-16,0 0 2 0,2-1 0 0,-1 2 4 0,0-1 3 16,-1 0 3-16,2 0 2 0,1-1 4 0,-2 3 2 0,0-2 3 0,1 1 1 0,-2 1 1 15,0-2 3-15,1 1 4 0,-2-1 2 0,-1 2 4 0</inkml:trace>
  <inkml:trace contextRef="#ctx0" brushRef="#br0" timeOffset="3445.2077">22215 2398 34 0,'0'5'52'0,"-1"1"16"0,-1-4 14 0,-1 3 12 0,-3 0 10 16,1 0 5-16,-1-1 6 0,-1 1 3 0,-1-2 1 0,-2 1 0 0,-2-1-6 16,0 2-10-16,1-3-9 0,0 1-11 0,-3 0-19 0,-1 0-22 15,3 0-30-15,-1 0-31 0,2 0-41 0,-2-2-44 0,2 1-44 0,0 0-40 16,3 1-69-16,2-2-85 0,1 1-52 0</inkml:trace>
  <inkml:trace contextRef="#ctx0" brushRef="#br0" timeOffset="3649.6245">22435 2464 37 0,'0'2'507'0,"2"-1"-34"0,-2 2-56 0,0-2-101 0,0 1-122 0,0 0-76 16,0 1-51-16,0-2-26 0,0 1-17 0,0 1-6 0,0-2-3 15,0 2-4-15,0 0-2 0,0 2-3 0,0 0-4 0,0 0-10 0,-2 2-12 16,2-2-16-16,0 4-17 0,0-1-35 0,0-1-42 0,0 1-31 15,0 1-22-15,2-2-52 0,0 0-67 0,-2 1-62 0,1-1-64 0</inkml:trace>
  <inkml:trace contextRef="#ctx0" brushRef="#br0" timeOffset="4027.4736">22676 2184 37 0,'0'-3'536'0,"-2"1"2"0,0 1-91 0,2 1-139 16,-1-2-95-16,1 2-77 0,0 0-52 0,-2 0-39 0,2 2-21 0,-2-2-13 15,2 3-10-15,-1 0-8 0,1-1-4 0,0 3-6 0,0 0-2 0,0 2-3 16,0 0-1-16,0 1 1 0,0 2 2 0,-2 0 6 0,2 0 5 16,0 2 8-16,0-1 5 0,0 3 4 0,0-2 2 0,0 1 1 0,0-2-3 15,0 2-9-15,2-1-7 0,-1 0-9 0,-1-2-11 0,2 2-10 0,0-4-10 16,-1 0-11-16,3 0-7 0,-3-1-8 0,2 0-6 0,1-2-5 15,-3 0 1-15,2-2 4 0,3 1 6 0,-1-4 7 0,-2 0 11 0,2 0 10 16,0-2 15-16,0-1 15 0,1-1 15 0,-1-1 15 0,1 0 11 16,0-1 9-16,1-1 10 0,-1-1 10 0,-1 1 6 0,-1-1 7 0,1 1 7 15,0-1 9-15,-2 1 7 0,1 0 5 0,1 0 0 0,-3 1 2 0,0 2-1 16,-1-1-3-16,1 1-2 0,-1 0-2 0,-1 3-7 0,0 0-9 16,0 1-10-16,0 0-12 0,0 0-15 0,0 0-16 0,0 0-13 15,0 0-13-15,0 0-8 0,0 1-8 0,0 0-6 0,0 3-3 0,0 0-3 16,0 1 1-16,0-1 3 0,0 2 4 0,0 1 0 0,0 2-2 0,0-2-6 15,0 3-7-15,0 1-17 0,0-1-18 0,0 2-32 0,0-1-38 16,0 3-46-16,0 1-47 0,0-2-76 0,0-1-88 0,0 2-57 0</inkml:trace>
  <inkml:trace contextRef="#ctx0" brushRef="#br0" timeOffset="4213.7393">23004 2481 447 0,'-1'-3'579'16,"-1"1"-17"-16,0 1-23 0,2 1-119 0,0 0-168 0,0 0-99 15,0 0-66-15,0 0-45 0,0 0-35 0,0 0-31 0,0 0-28 0,0 0-28 16,0 0-28-16,0 0-39 0,2 3-43 0,0 0-45 0,-1 1-43 16,-1 0-72-16,3 1-88 0,-1 2-53 0,0-3-37 0</inkml:trace>
  <inkml:trace contextRef="#ctx0" brushRef="#br0" timeOffset="4533.0655">23248 2307 356 0,'-2'-2'578'0,"0"-2"-2"0,2 1-82 0,-1 2-122 0,-1-3-91 15,2 4-76-15,-1-1-48 0,1 1-33 0,0 0-26 0,0 0-24 0,0 0-20 16,0 0-20-16,0 0-19 0,0 0-17 0,0 1-10 0,0 1-11 15,0 0-5-15,0 1-3 0,0-1-3 0,0 3-1 0,1-1 0 0,-1 2 3 16,2-2 3-16,-1 4 5 0,1-1 5 0,0 3 5 0,-1-1 6 16,2-1 6-16,1 4 3 0,1-2 2 0,-2 0 1 0,3 1-2 0,-2-1 0 15,1 0-2-15,0 2-1 0,0-2-2 0,0 0-4 0,1 1-1 16,-2-2-2-16,1 1-2 0,2-2-2 0,-2 4-2 0,-1-3 0 0,1-1-4 16,0-1 0-16,-4 0-1 0,2 0-2 0,1 1 1 0,-4-1-1 0,1-2 1 15,-1 0-3-15,-1 2-1 0,-1-2-6 0,-1 0-8 0,0-1-9 0,-2 1-11 16,-3-1-12-16,-1 0-13 0,0-1-14 0,-3 0-14 0,3 0-16 15,-3-1-20-15,-2-1-25 0,1 1-29 0,1-2-40 0,-1-2-46 0,-1 1-56 16,5-1-62-16</inkml:trace>
  <inkml:trace contextRef="#ctx0" brushRef="#br0" timeOffset="4670.163">23325 2276 127 0,'5'-5'519'0,"-4"0"-9"0,3 0-89 0,0 0-129 16,1-1-96-16,0 1-81 0,1 1-66 0,5-1-55 0,-3 1-54 0,4-1-50 16,1 0-59-16,2 0-61 0,0 1-82 0,3 1-94 0,-1-2-56 15</inkml:trace>
  <inkml:trace contextRef="#ctx0" brushRef="#br0" timeOffset="5282.7436">23665 2176 351 0,'-2'-1'563'0,"0"-3"-54"0,-2 3-86 0,4 1-88 0,-1-1-86 16,-1-1-54-16,2 2-34 0,0 0-21 0,0 0-15 0,0 0-12 0,0 0-10 16,2 0-15-16,-1-1-12 0,-1-1-14 0,2 2-14 0,0 0-13 15,0-1-11-15,0 1-11 0,-1-2-8 0,4 2-10 0,-2-1-5 0,1 1-6 16,1-2-3-16,1 1-2 0,1 1-4 0,1-2 0 0,1 0 0 15,0 2 1-15,0-1 0 0,3 0 3 0,-3 0 0 0,4-1 3 0,-4 1 4 16,-1-1 3-16,3 0 4 0,-3 2 5 0,2-1 4 0,-3 1 5 16,1-2 5-16,-1 0 4 0,-2 2 4 0,-1 0 5 0,2-3 2 0,-1 3 2 15,-2 0 4-15,0 0 1 0,-1 0 2 0,0 0-1 0,-1 0 0 0,-1 0-3 16,0 0-4-16,0 0-5 0,0 0-2 0,0 0-7 0,0 0-4 16,0 0-5-16,0 0-6 0,0 0-6 0,0 0-5 0,0 0-6 15,0 0-6-15,0 0-2 0,0 3-1 0,0-3 1 0,0 4 2 0,2-1 0 16,0 2 3-16,-2-3 0 0,1 3 2 0,-1 1 2 0,3 0 4 0,-1 0 3 15,1 3 3-15,-2-2 5 0,2 3 4 0,-1-1 1 0,0-1 2 16,-2 2-1-16,1 1 2 0,-1 1 0 0,2 0-1 0,-1 1 1 0,-1 1 1 16,4 1-2-16,-4-3-1 0,0 3-3 0,0-1-4 0,0 3-1 0,0 0-2 15,0-2 0-15,0 1-2 0,0 3-1 0,0-2-1 0,-4 0-1 16,4 0 0-16,-1 0-2 0,-1 2-5 0,1-3-3 0,-1 1 0 0,0 1 1 16,-1-1 2-16,2-2 1 0,-2-1 0 0,1 1 1 0,-1-1 2 15,2-1 0-15,-1-2 1 0,0-1 0 0,1 1 2 0,-3-4 4 0,1 1 6 16,0-1 6-16,-2-1 1 0,-1-1-3 0,0 0-12 0,-2 0-22 15,-2-1-27-15,-4-1-49 0,0-3-56 0,-3 2-109 0,-5 0-135 0,-3-2-79 16,-3 1-52-16,-5-1-32 0,-5-1-18 0</inkml:trace>
  <inkml:trace contextRef="#ctx0" brushRef="#br0" timeOffset="8233.8595">20481 3321 301 0,'-3'-7'531'0,"3"2"-82"0,-1-1-126 15,1 1-80-15,-3 2-59 0,3-1-36 0,0 1-28 0,0 0-16 0,0 0-11 16,0 1-12-16,0-1-12 0,0 3-13 0,0 0-11 0,0 0-15 0,0 0-13 16,0 0-12-16,0 0-13 0,0 0-7 0,0 0-6 0,3 3-3 15,-3-3-1-15,1 2 1 0,-1 1 0 0,2 0 3 0,-1 1 4 0,3-1 2 16,-3 2 4-16,1 1 4 0,1 1 4 0,0-1 4 0,1 3 3 16,-3-2 4-16,2 1 3 0,2 4 3 0,-1-4-1 0,0 1-1 0,1 1-4 15,-1 1-5-15,1-1-6 0,0 0-6 0,1 0-7 0,0-1-7 0,-1 1-7 16,2-2-7-16,-1 1-7 0,3-2-7 0,-2-2-7 0,1 2-7 15,-2-1-6-15,3-2-5 0,2-1-1 0,-2-2-1 0,1 0-1 0,1-1 2 16,1-1 1-16,0-3 5 0,-1 0 8 0,2 0 7 0,0-5 8 16,-4 2 7-16,3-1 10 0,-2-1 9 0,1 0 12 0,0-2 13 0,-3 1 11 15,-1-1 12-15,0-1 12 0,0 2 13 0,-3-1 12 0,0 2 8 0,-1 0 6 16,0 1 8-16,-1-1 4 0,-1 2 3 0,1 1 2 0,0 0-1 16,-2 1-6-16,0 1-6 0,0 1-6 0,0 0-12 0,0 2-13 0,0 1-11 15,0 0-14-15,0 0-9 0,0 0-10 0,0 0-10 0,-2 3-6 16,0 0-5-16,1 0-6 0,-1 3 0 0,-1 1-2 0,0 1 3 0,-1 1 1 15,0 4 4-15,-3-2 6 0,1 2 6 0,0 2 6 0,-1 1 4 0,-1 4 3 16,-1-3 2-16,1 2-1 0,0 0 0 0,0 1 0 0,-1 0-1 16,1 1-1-16,1 0 0 0,-1-2 0 0,-1 1 0 0,4 0 2 0,-1 0-2 15,1-2-2-15,0 2 0 0,1-4 0 0,-1 0 0 0,2-2-1 16,0-1-1-16,1 0-3 0,1-1-6 0,-3-2-9 0,4 0-10 0,-1-2-17 16,-1 1-18-16,2-3-24 0,0 0-41 0,0 0-47 0,0-1-46 15,2-1-43-15,-1 1-71 0,-1-2-87 0,2-2-51 0</inkml:trace>
  <inkml:trace contextRef="#ctx0" brushRef="#br0" timeOffset="8650.1026">21075 3401 200 0,'0'0'205'15,"0"0"-37"-15,0 0-21 0,0 0-18 0,0 0-9 0,0 0-5 0,0 0-10 16,0 0-12-16,1 0-13 0,1 2-14 0,-1-2-11 0,1 0-7 16,1 0-7-16,-2 0-4 0,-1 0-3 0,3 0-3 0,-3 0-4 0,4 0-6 15,-3 0-4-15,2 0-3 0,-1 0 1 0,1 0 1 0,1 0 0 16,-3 0 0-16,4 0-2 0,-1 0-4 0,1 0-9 0,0 0-13 0,0 0-16 15,0 0-20-15,1 0-28 0,0 0-34 0,-1 0-34 0,0 0-33 16,-1 2-39-16,1-1-42 0,3-1-57 0,-4 2-65 0</inkml:trace>
  <inkml:trace contextRef="#ctx0" brushRef="#br0" timeOffset="8799.2413">21076 3560 174 0,'0'3'255'0,"2"-3"-57"0,-1 0-40 16,-1 3-28-16,5-2-19 0,-4-1-25 0,2 0-23 0,1 0-38 16,0 0-46-16,1 0-49 0,0 0-51 0,4-1-65 0,-1-2-74 0,4 3-64 15</inkml:trace>
  <inkml:trace contextRef="#ctx0" brushRef="#br0" timeOffset="9317.0798">21596 3289 111 0,'-1'-1'264'0,"-1"-1"-60"0,0 1-49 0,-1-2-31 0,2 1-24 0,-1 2-13 16,0-3-11-16,-3 1-8 0,2 0-12 0,2 1-10 0,-3-1-10 16,0 0-8-16,1 1-6 0,-2-3-4 0,2 4-5 0,-2-3-5 0,0 2-7 15,0-2-4-15,0 2-1 0,-2-1 0 0,2-1-3 0,-1 1 3 0,-1 0 5 16,2 0 2-16,-2 1 3 0,1-1 3 0,-1 0 3 0,2 0 3 16,0 0 0-16,0 1 3 0,0-2 0 0,2 1 2 0,-1 1-2 15,1-1 0-15,2 1 0 0,-3 1-2 0,4-2 0 0,0 2 0 0,0 0 1 16,0 0-4-16,0 0-1 0,0 0-7 0,0 0-6 0,0 0-5 0,0 0-4 15,2 0-2-15,0 2-3 0,-1-2 0 0,2 3 1 0,-1-2-1 16,0 2 2-16,-1 0-4 0,2 1-2 0,-3 0-1 0,4-1-1 0,-4 4 3 16,1-1 6-16,-1 2 3 0,2 0 6 0,0-1 4 0,-2 2 6 0,1 0 3 15,-1 3 2-15,0-3 5 0,0 4 3 0,0 0 6 0,-1 0 6 16,1 2 5-16,-4-1 2 0,3 2 3 0,-1-1-1 0,-1 0 2 0,0 1 2 16,-1 1 0-16,1-1-1 0,2 0-1 0,-3 1-2 0,-2 0 0 15,3-3-3-15,2 1-4 0,-3 2-5 0,3-2-3 0,-1 0-4 0,1 0 1 16,1-2 1-16,0 1-2 0,0 0-1 0,0-2 2 0,1 1-1 15,1-1 1-15,1-2 2 0,0 2-1 0,0-2 2 0,5 0 0 0,-2-2 0 16,1 1-5-16,1-3-5 0,1 1-11 0,1-1-15 0,3-3-19 16,-1 1-19-16,-1-1-32 0,6-2-38 0,-4-1-46 0,4-1-49 0,-1-2-76 15,2-1-89-15,-1 0-57 0,2-2-42 0</inkml:trace>
  <inkml:trace contextRef="#ctx0" brushRef="#br0" timeOffset="9634.3289">21870 3363 453 0,'0'-3'470'0,"0"0"-68"0,0 1-69 0,0-1-69 0,0 1-41 16,0 0-28-16,0 1-20 0,0-3-16 0,0 4-16 0,0 0-16 0,0 0-17 15,0 0-16-15,0 0-15 0,0 0-14 0,0 0-15 0,0 0-16 0,0 0-15 16,0 0-14-16,0 0-11 0,0 0-10 0,0 0-5 0,0 4-4 16,0-3-2-16,0 1-1 0,2 3 1 0,-2-3 0 0,2 4 2 0,0-2 2 15,-2 1 4-15,1 2 6 0,-1 1 4 0,2-1 4 0,-1 2 6 16,-1 1 4-16,2 0 2 0,0 0 2 0,-1 0 1 0,1 3 2 0,-1-1 1 16,3-2 1-16,-3 3 1 0,1-2 2 0,-1 1 1 0,-1-1-1 15,2 1-3-15,-2-1-5 0,2 1-10 0,-1-1-14 0,-1 0-18 16,0-2-24-16,0 0-31 0,0 0-37 0,0 0-44 0,0-2-49 0,0 1-62 15,-1-3-71-15,-1 2-75 0,2-2-77 0,-2 0-38 0</inkml:trace>
  <inkml:trace contextRef="#ctx0" brushRef="#br0" timeOffset="9881.7728">22242 3556 43 0,'0'3'518'0,"0"-2"-39"0,0 2-58 15,0-3-97-15,0 4-114 0,2-3-69 0,0 1-50 0,-2-1-26 0,1 3-16 16,1-2-12-16,-1 1-10 0,-1 0-7 0,2 2-5 0,0-1-6 16,-2 1-4-16,1 1 0 0,-1 1-1 0,2 1 3 0,-1-1 3 0,-1 1 0 15,2 1-1-15,0-1-10 0,-2 0-13 0,0 1-21 0,0 0-25 0,-2 2-37 16,0-2-41-16,1 1-52 0,-1-3-54 0,-1 3-80 0,0-1-93 15,-2-2-52-15,2 1-35 0</inkml:trace>
  <inkml:trace contextRef="#ctx0" brushRef="#br0" timeOffset="14167.0861">22601 3441 30 0,'-3'-2'37'0,"3"2"-1"15,0 0-1-15,0 0 0 0,0 0 1 0,0 0 0 0,0 0 0 0,0 0 0 16,0 0 0-16,-1-1 1 0,1 1 1 0,-2 0 2 0,2 0-1 0,0-2 0 16,0 2-2-16,-1-1 2 0,1 1 0 0,0-2 2 0,0 1 0 15,0-1 2-15,0 2 1 0,-2-3 0 0,2 1 0 0,0 0 1 0,0 1-2 16,0-3 1-16,0 3 1 0,0 0 0 0,0-2 3 0,0 0-2 16,0 2-4-16,0-2-2 0,0 0-3 0,0 0-1 0,0 1 1 0,0 0-2 15,0 0-2-15,0 1-4 0,0-3-2 0,0 3-1 0,0 0 0 0,2-2-2 16,-2 1 0-16,1 1-2 0,-1-1 0 0,2 1-2 0,-1 1-2 15,-1-2-3-15,0 2-3 0,3-1-3 0,-1 1-2 0,-1-2-3 16,-1 1-3-16,3 1-5 0,-1-2-6 0,1 2-4 0,1 0-3 0,-1 0-3 16,2-1-2-16,-1 1-3 0,2 0 0 0,-1 0-2 0,2 0 0 0,-1 0-1 15,0 0 0-15,3 1 1 0,-2-1 1 0,-1 2 2 0,2-1 2 0,2 1 2 16,-4 1-1-16,0-2 3 0,2 1 3 0,0 1-1 0,-2 0 0 16,1-1 0-16,-2 2 2 0,0-1-1 0,0 1-1 0,-1-1 1 0,-1 2 0 15,-2 0 2-15,3-1 0 0,-4 2 4 0,1 1 2 0,-1-2 3 16,-1 2 3-16,-1 1 3 0,-1 1 6 0,0 0 2 0,-5 1 5 0,3 0 3 15,-3 0 3-15,0 0 4 0,2 2 1 0,-5-1 1 0,1 1 0 0,1 0-1 16,-4 0-2-16,4-2-2 0,1 1-2 0,-3-2-3 0,1 1-3 16,2-1-1-16,-1 0-4 0,1-1-1 0,3 0-3 0,-1-3 1 15,-2 1-2-15,5 0 0 0,-2-1-1 0,4-1 3 0,-3-1-1 0,1 2 3 16,3-2 1-16,-1-2 0 0,1 1 1 0,0 1-1 0,0-3-1 0,0 0 0 16,0 1 0-16,0 1 0 0,1-2 0 0,-1 1 0 0,2 0 0 0,-1-1 1 15,3 0 1-15,-3 0 0 0,3 0-1 0,-3 2-1 0,5 0 0 16,-1-2-1-16,0 0 2 0,0 3 0 0,1-3-1 0,0 0-1 15,0 0-1-15,2 3-10 0,0-2-9 0,0-1-14 0,1 1-16 0,0 1-21 0,0-2-24 16,4 2-25-16,-2-1-27 0,0-1-29 0,1 0-31 0,3 0-60 16,0 0-73-16</inkml:trace>
  <inkml:trace contextRef="#ctx0" brushRef="#br0" timeOffset="16234.1004">22685 3387 106 0,'2'-3'135'0,"-2"0"-3"16,1 0-4-16,-1 1-4 0,0 1-7 0,0-2-8 0,0 1-4 15,0 1-6-15,0-1-4 0,0-1-3 0,0 2-6 0,0 1-3 0,0 0-3 16,0 0-3-16,0 0-5 0,0 0-6 0,0 0-5 0,0 0-8 16,0 0-7-16,0 0-6 0,0 0-5 0,0 0-7 0,0 0-6 0,0 0-8 15,0 0-6-15,0 0-8 0,0 0-4 0,0 0-6 0,0 0-3 16,0 1-1-16,0 2-1 0,0 0 2 0,0-1-1 0,0 2 1 0,0 1 0 15,-1 1 3-15,-1 1 2 0,2 0 4 0,-1 2 1 0,1 1 6 0,-2 0 2 16,0 2 3-16,2-1 2 0,-1 2 0 0,-1 1 2 0,1-1-1 16,-1 2 0-16,0 0-1 0,-1 1 2 0,1 1 0 0,1 0 0 0,-1-1 1 15,1 1-1-15,-4 1 0 0,4-1 0 0,-1-1-2 0,1-1 0 16,-3 2 0-16,3-1-1 0,-2-1-1 0,1-2-1 0,0 1-1 0,1-2 0 16,-1 0-1-16,0-2-1 0,2 0 1 0,-1-3-1 0,-1 0 1 0,2-2 1 15,-1-1 4-15,1 2 3 0,0-3 3 0,0 0 2 0,0-1 3 0,0 1 3 16,0-3 3-16,0 0-2 0,0 0 0 0,0 0-2 0,0-3-3 15,0 0-2-15,0 0-3 0,0-2-3 0,0-1-4 0,0 0-6 16,0-3-5-16,0-2-9 0,0 1-7 0,0-3-5 0,1-1-8 0,-1 1-3 16,2-2-2-16,-1-2 0 0,-1-1 1 0,2 0 0 0,0-1-1 0,-2-1 1 15,1-1 1-15,-1 2 2 0,4-2 3 0,-4 0 5 0,1 1 5 16,1 1 5-16,-1 0 5 0,-1-1 6 0,2 2 3 0,0 0 5 0,-2 3 5 16,1-2 3-16,-1 4 4 0,2-2 3 0,-2 3 3 0,0 2 0 15,0-2 3-15,0 5 0 0,0-3-1 0,0 5-1 0,0-1-4 0,0 2-2 16,0-1-4-16,0 1-2 0,0 2-6 0,0-1-7 0,0 3-7 0,0 0-5 15,0 0-5-15,0 0-2 0,0 0-3 0,0 2 1 0,0 1 2 16,0 1 3-16,0 2 4 0,0 1 3 0,0 0 4 0,-2 3 3 0,2 1 7 16,-1 2 5-16,1-1 6 0,-2 3 5 0,0-1 5 0,1 3 2 15,-2 0 1-15,1 0 0 0,0 0-1 0,1 3-2 0,1-2-1 0,-2 0-2 16,0 0-2-16,2 0-2 0,-1-1-1 0,-1-1-1 0,2 2-3 16,-1-1 0-16,1 0 0 0,-2-3-1 0,2 1-1 0,0 0 0 0,0-1-1 15,0-3 0-15,0 2-1 0,0-3 0 0,0-1 0 0,0 0 0 0,0-1 0 16,0-1 1-16,0-2 1 0,0 0 3 0,0 0 3 0,0-2 3 0,0 1 5 15,0-4 4-15,0 4 4 0,0-4 3 0,0 0 4 0,0 0-1 16,2-1-1-16,-2-2 0 0,1 0 0 0,-1-1-1 0,2-2-1 0,-1-1-3 16,-1 1-7-16,4-5-5 0,-3 1-8 0,1-1-8 0,0-2-8 15,1-1-8-15,0-2-9 0,0-1-5 0,0 2-3 0,2-2-3 16,-4-3-3-16,2 2-2 0,1-2-3 0,-1 0 0 0,0 3 0 0,0-4 2 16,-1 4 3-16,0-3 3 0,-1 3 3 0,2-1 8 0,-3 3 8 0,2 0 5 15,1 1 7-15,-2 2 4 0,-1 0 4 0,0 2 2 0,0 2 0 16,0 1 0-16,0 0 0 0,0 4 0 0,0-2-4 0,0 1-2 0,0 1-7 15,0 2-5-15,0 1-4 0,0 0-5 0,0 0-3 0,0 1-1 16,0 2-2-16,0 2 1 0,0 2 0 0,0 0 2 0,0 2 1 0,0 0 3 16,-1 3 4-16,-2 1 5 0,1 0 5 0,2 4 5 0,0-2 5 0,-1 2 2 15,-1 1 1-15,2 0 3 0,0 0 0 0,0 1 1 0,0 1-1 16,-1 0-2-16,1-3-5 0,0 3-8 0,0-1-8 0,0 0-12 0,0 1-13 16,0-2-24-16,0 0-30 0,0-1-29 0,0-1-32 0,0-1-36 0,0 2-39 15,0-4-72-15,1-1-90 0,-1 0-56 0</inkml:trace>
  <inkml:trace contextRef="#ctx0" brushRef="#br0" timeOffset="17015.5056">22899 3207 202 0,'0'-2'223'0,"-2"-1"-34"0,0 1-19 0,2 2-11 0,-1-2-6 0,-1 1-6 16,2 1-12-16,-1-2-14 0,1 0-13 0,-2 2-13 0,2 0-13 0,0 0-15 16,0 0-9-16,0 0-9 0,0 0-5 0,0 0-5 0,0 0-4 15,0 0-4-15,0 0-7 0,0 0-4 0,0 0-6 0,0 0-4 0,0 0-2 16,0 0 0-16,0 0 0 0,0 0 0 0,2 0 0 0,-2 0-2 0,1 0 1 15,1 0 0-15,-1 0 0 0,-1 0-1 0,2 0 1 0,0 0-1 16,-1 0-1-16,3 0 2 0,-2 0 1 0,0 0 0 0,-1 0 0 0,3 0 1 16,0 0 0-16,0 0 1 0,0 0 1 0,1 0 0 0,1-1 1 15,1 1 0-15,1-1 2 0,-2-2 0 0,3 3 2 0,-1 0 2 0,0-3-1 16,0 3-1-16,1-1-2 0,-1 1 0 0,1-1-3 0,-1 1-1 16,-1 0-1-16,-1 0-1 0,1 0-4 0,-1 0-1 0,2 0-4 0,-3 0-4 15,0 0-2-15,-1 1-3 0,1-1-1 0,-2 1-1 0,2 2-2 0,-1-3 1 16,1 4-1-16,0-1-1 0,-2 0 2 0,1 1 1 0,-1 1 0 15,0-1 2-15,0 2 1 0,1 0 2 0,0 2 3 0,-3 0 2 0,3 3 3 16,-1-1 1-16,0 2 3 0,0 1 1 0,0 0 2 0,-1 3 1 16,0 1 1-16,-1 0 3 0,2 1 0 0,-1 1 2 0,-2 2 2 0,1 0 0 15,-1 0 1-15,0 2 1 0,0 2 0 0,0-1-1 0,0-1 0 0,0 2-1 16,0 0 0-16,-1 0-1 0,1-1 1 0,-2 0-2 0,-1-1-2 16,3-2 1-16,-1 1-2 0,1-1 0 0,-2-3-1 0,0 2-2 0,-1-4 0 15,2 0 0-15,-3 1 0 0,1-4 0 0,-2 0 0 0,2-1-1 0,-3-2-5 16,-2-1-7-16,0 0-17 0,-2-2-19 0,-3 1-27 0,-4-1-30 15,-1-1-56-15,-6-2-68 0,-3 3-95 0,-3-4-109 0,-6 2-62 0,-5-3-39 16</inkml:trace>
  <inkml:trace contextRef="#ctx0" brushRef="#br0" timeOffset="18015.5045">23661 3802 232 0,'0'0'529'0,"0"3"-66"0,0-3-107 0,0 0-84 0,0 2-75 0,0-2-47 16,0 0-33-16,0 1-19 0,0-1-14 0,0 2-11 0,0-2-9 16,0 1-12-16,0 1-14 0,0-1-13 0,0 1-14 0,0-1-8 0,0 2-9 15,0-1-5-15,0 1-7 0,-2 0-9 0,0 0-11 0,-1 1-12 0,0 1-11 16,0 1-19-16,-4-2-23 0,2 2-23 0,-4-2-23 0,1 3-25 15,0-1-28-15,-2 1-31 0,0-1-32 0,-1 0-64 0,-2 0-81 0,0 0-36 16</inkml:trace>
  <inkml:trace contextRef="#ctx0" brushRef="#br0" timeOffset="18599.0143">24345 3164 204 0,'0'0'276'0,"0"0"-74"0,0 0-63 0,0 0-37 0,0 0-22 16,0 0-15-16,0 0-8 0,0 0-8 0,0 0-5 0,0 0-5 0,0 0-6 16,-2 0-5-16,0 0-3 0,-1 0-6 0,-2 0-3 0,1 0-4 15,-1 0 0-15,-1 0 0 0,-1 0-1 0,1 2 0 0,-3 0 0 0,-1-2 2 16,1 1-1-16,-4-1 1 0,4 2-2 0,-4-2-2 0,0 0-1 16,2 0 0-16,0 0-2 0,-1 0 0 0,2 0-2 0,-1 0 0 0,2 0-2 15,-1 0 0-15,1 0 1 0,2 0-1 0,-1 0 0 0,3 0 0 16,1 0 1-16,-2 0-2 0,1 0 0 0,2 0 1 0,1 0 0 0,1 0 2 15,1 0-2-15,0 0-1 0,0 0-2 0,0 0-1 0,0 0-3 0,0 0-2 16,0 0-2-16,0 0-2 0,0 0-1 0,1 2-3 0,1 0-1 16,-2-2 1-16,1 3-3 0,-1-1 0 0,2-1 0 0,0 2-1 0,-1-2 1 15,-1 2 1-15,2 1 1 0,-1 1 2 0,-1-2 2 0,3 2 2 16,-1 0 2-16,-2-1 1 0,0 4 2 0,0-2 0 0,0 3 1 0,0-2 1 16,0 2 5-16,0 1 0 0,0 2 3 0,0-2 4 0,0 0 4 0,0 4 3 15,0-2 3-15,-2 2 2 0,-1 1 4 0,3 1 4 0,-1 0 4 16,-1 0 2-16,1 3 2 0,-3-1 1 0,3 0 0 0,-1 0-1 0,1-1 0 15,-3 3-1-15,3-2-2 0,-1 2-2 0,0-3-3 0,1 2-1 16,-1-1-2-16,2 0-4 0,-1-2-4 0,1 2-1 0,0-3-1 0,0 2 0 16,0-2 0-16,0-1 0 0,1 0 1 0,-1-2 1 0,3-1 1 15,-1 1 3-15,1-3 1 0,1 0 4 0,0-1 4 0,1-1 3 0,3 0 4 16,0-2-1-16,1 1-4 0,4-2-14 0,0-1-20 0,-1 0-33 0,6-1-39 16,4-1-54-16,-1-1-61 0,2-1-89 0,2-1-101 0,2-1-63 0,0-1-44 15</inkml:trace>
  <inkml:trace contextRef="#ctx0" brushRef="#br0" timeOffset="19233.2859">24432 3338 376 0,'0'-3'304'0,"0"3"-48"0,0 0-35 0,0 0-22 0,0 0-15 0,0 0-13 15,0 0-12-15,0-1-10 0,0 1-13 0,0 0-11 0,0 0-10 0,0 0-12 16,0 0-12-16,0 0-11 0,0 0-9 0,0 0-10 0,0 0-13 15,0 0-11-15,0 0-11 0,0 0-9 0,0 0-9 0,0 0-8 0,0 0-7 16,0 0-4-16,0 0-6 0,0 1-1 0,0 2 0 0,0 0-1 0,0-1 0 16,0 2 1-16,0-1 1 0,0 2 6 0,0 0 4 0,0 1 6 15,1 0 5-15,-1 1 5 0,0 1 5 0,2-1-1 0,-1 2 1 16,-1 1-7-16,2 0-9 0,0-1-11 0,-2 1-16 0,1 1-23 0,-1 0-25 16,2 1-40-16,-1 0-48 0,-1 0-49 0,2-1-47 0,0 0-80 0,-1 1-95 15,4 0-56-15,-4-2-34 0</inkml:trace>
  <inkml:trace contextRef="#ctx0" brushRef="#br0" timeOffset="19507.052">24686 3585 92 0,'2'-5'572'0,"0"2"12"16,-1 1-66-16,1-2-106 0,-2 3-92 0,1-1-85 0,-1 1-54 15,3 0-38-15,-1-2-23 0,-2 3-16 0,0 0-15 0,0 0-16 0,0 0-19 16,0 3-19-16,1-2-17 0,-1-1-15 0,2 1-12 0,-1 2-9 0,-1 1-3 16,2-2-3-16,0 3 2 0,-2-1 2 0,1 2 3 0,1 0 4 15,-1 2 0-15,-1 0-5 0,2 3-9 0,0-2-11 0,-2 2-24 0,0 1-29 16,-2-2-44-16,0 4-50 0,-1-2-87 0,-2 1-108 0,1-1-80 15,-2 0-67-15,-2-1-34 0,1-1-21 0</inkml:trace>
  <inkml:trace contextRef="#ctx0" brushRef="#br0" timeOffset="20398.9197">25012 3338 139 0,'-2'0'389'15,"1"-3"-88"-15,1 2-58 0,0 0-43 0,0-1-27 0,0 1-20 0,0-1-9 16,0 2-5-16,0-3-8 0,0 1-7 0,0 0-9 0,0 0-11 16,1 2-8-16,1-1-8 0,-2 1-8 0,1-4-11 0,-1 4-11 0,4-2-16 15,-3 0-10-15,2 1-11 0,1-1-9 0,0 1-9 0,1-2-8 16,-2 1-5-16,2 1-7 0,1-1-4 0,1 1-5 0,-1 1-3 0,0-2-4 16,0 2 0-16,-1 0 1 0,2 0 3 0,2 0 1 0,-4 0-2 15,1 0 2-15,0 2 0 0,-1-1 0 0,1 1 1 0,1 1 0 0,-3 1 0 16,1 1 1-16,-1-3 3 0,-1 3 0 0,-2 1 2 0,4 0 0 15,-5 1 5-15,0 0 2 0,0 0 3 0,-5 1 2 0,4 1 2 0,-4 0 4 16,2 0 3-16,-4 0 2 0,1 1 2 0,-2 1 2 0,0-3 1 0,0 2 0 16,0 0-1-16,-3-2 1 0,3 1-1 0,2 0-1 0,0-2 1 15,-2-1 2-15,3 1 4 0,-1-3 4 0,3 1 3 0,-2 0 5 0,1-3 3 16,3 1 4-16,-2-2 4 0,2 1 2 0,1-1 4 0,0-1 3 16,0 0 2-16,0 0 2 0,0 0 2 0,0 2-3 0,0-2-3 0,1 0-5 15,-1 0-4-15,4 0-6 0,-2 0-4 0,1 0-6 0,1 0-4 0,-1 0-7 16,3 0-8-16,1-2-13 0,2 2-15 0,0-1-18 0,3 1-22 15,3-3-25-15,1 1-30 0,5 1-37 0,-1-1-42 0,4-3-46 0,-3 3-49 16,4-3-70-16,0 3-79 0,2-4-46 0</inkml:trace>
  <inkml:trace contextRef="#ctx0" brushRef="#br0" timeOffset="20607.7512">25532 3528 229 0,'0'3'344'0,"0"0"-103"0,-2 0-63 0,2 1-41 0,-1 1-20 15,1-3-11-15,-2 3-9 0,0 1-7 0,2 1-8 0,-1-2-9 16,-1 4-8-16,1-1-6 0,-3-1-8 0,3 4-7 0,-3-1-4 0,0 2-7 16,1 1-10-16,-2-2-15 0,2 3-26 0,-2 1-31 0,-1 0-38 15,0-1-46-15,1 3-83 0,-1-2-103 0,-1 2-71 0,1-1-55 0</inkml:trace>
  <inkml:trace contextRef="#ctx0" brushRef="#br0" timeOffset="21482.3756">25339 3157 289 0,'-2'-1'410'0,"2"1"-106"0,-1-2-71 0,1 1-53 0,0 1-30 16,0 0-22-16,0 0-11 0,0-2-9 0,1 1-10 0,-1 1-13 0,2-2-14 16,-1 1-18-16,-1 1-15 0,4 0-12 0,-3 0-11 0,2 0-11 0,1 0-6 15,-1 0-5-15,2 0-2 0,1 0-2 0,-2 0 0 0,1 0 1 16,0 0-1-16,2 0 1 0,-3 0 5 0,2 0 5 0,1 0 3 15,-2 0 2-15,-2 0 0 0,2 0 0 0,-2 0-2 0,1 1 0 0,-1 1 0 16,0-2-1-16,-1 1-1 0,0 1-2 0,-1-2 0 0,3 3-1 0,-3-2-2 16,1 1-1-16,-1 1-2 0,3-1-1 0,-3 3 1 0,-1-1 3 15,3 1 1-15,-3 1 3 0,3 2 2 0,-1 0 1 0,-2-1 1 0,1 0 3 16,-1 4 1-16,2-1 1 0,0 1 2 0,-2 2 4 0,1 1 1 16,-1 1 1-16,0 0-1 0,2 1 1 0,-2 0 0 0,0 1 0 0,1 1-1 15,-1 1 1-15,2 1 0 0,0 1-1 0,-2-1 2 0,1 1 0 16,-1 0 0-16,2 1 0 0,-1 1-1 0,-1-1 1 0,2-1-1 0,0 2 0 15,-2-1 0-15,1-1-2 0,-1 0-1 0,0 1 2 0,0-2-1 0,0 1-2 16,-1-4-1-16,1 0-1 0,-4 0-2 0,1-3-2 0,2-1 0 16,-4-1 1-16,0 0 0 0,0-1 0 0,-2-4 1 0,-1 2 1 0,-1-2-1 15,0-2-1-15,0-1-1 0,-4 1-1 0,1-3-2 0,-1 1-5 0,-1-3-11 16,-1 1-11-16,0-1-20 0,-1-1-22 0,-2-1-35 0,2-1-42 16,-2 1-60-16,1-1-69 0,2-2-84 0,0-2-93 0,2 3-50 0,0-4-31 15</inkml:trace>
  <inkml:trace contextRef="#ctx0" brushRef="#br0" timeOffset="21764.8064">25783 3754 374 0,'5'-1'514'0,"-4"-2"-78"0,2 3-121 16,-1-2-84-16,0 2-66 0,-2 0-43 0,1 0-31 0,-1 2-19 16,2-2-13-16,-1 3-12 0,3 0-11 0,-4 0-10 0,1 0-8 0,1 3-7 15,0-3-5-15,-2 6-4 0,1-1-1 0,1-1 0 0,-2 3 1 0,-2-2-8 16,1 2-6-16,-1 2-19 0,-1-1-23 0,-2 2-38 0,-2-1-48 15,0 0-63-15,-1 0-75 0,-2 2-81 0,-2-2-84 0,1 0-48 0</inkml:trace>
  <inkml:trace contextRef="#ctx0" brushRef="#br0" timeOffset="22332.0695">26446 3188 22 0,'0'0'385'0,"-2"-3"-108"16,0 3-68-16,1-1-45 0,-3 1-29 0,1-1-20 0,0-1-16 0,-2 2-15 15,-1-1-14-15,0-1-14 0,-1 2-14 0,-1-2-13 0,-2 1-10 16,0 1-8-16,-1 0-6 0,-3-2-6 0,3 2-1 0,-5-2-1 0,3 2 2 16,-1 0 3-16,0-2 4 0,2 2 2 0,-1-1 2 0,1 1 2 15,2-2 3-15,0 0 0 0,2 2 2 0,0-1 2 0,0 0 2 0,2 1 2 16,1-2 0-16,0 1 1 0,4 1 1 0,-3-2-1 0,3 1 0 15,1 1 0-15,0 0-4 0,0 0-3 0,0 0-7 0,0 0-7 0,0 0-7 16,1 0-9-16,1 0-6 0,0 0-7 0,-1 0-7 0,2 0-8 0,-1 0-6 16,0 1-6-16,-1 1-4 0,-1-2-3 0,2 1-1 0,1 1 2 0,-1 0 0 15,-2 0 4-15,1 0 3 0,1 1 6 0,0 1 6 0,-2-1 5 16,1 3 9-16,2-2 10 0,-3 1 9 0,1 2 10 0,-1 1 7 0,2 1 7 16,-2 2 6-16,0 0 8 0,-2 1 6 0,2 3 5 0,-1-1 7 15,-3 1 5-15,0 2 3 0,3 1 3 0,-6 2-3 0,4-1-2 0,-2 1-3 16,0 1-2-16,0 1-4 0,0 0-5 0,0 0-2 0,2 2-6 15,-2-2-3-15,2 2-3 0,-2-2-5 0,0-1-3 0,4 2-2 0,-1-1-2 16,1-1-1-16,1-1 1 0,0 1 0 0,0-4 1 0,0 2 1 0,1-1 1 16,2-2 1-16,2-1 1 0,0 0-2 0,-1-1-3 0,3-2-5 15,-1 0-10-15,3-3-16 0,-1-1-22 0,4 0-31 0,-2 0-37 0,3-4-53 16,2 0-60-16,4-1-84 0,-2-1-95 0,2-2-56 0,1-2-40 16</inkml:trace>
  <inkml:trace contextRef="#ctx0" brushRef="#br0" timeOffset="23281.9079">26442 3425 294 0,'-1'-3'513'0,"1"-1"-71"16,0 3-101-16,0-3-64 0,0 1-45 0,0 2-26 0,0-2-15 0,0 2-13 15,0-1-14-15,0-1-16 0,0 1-15 0,0 0-15 0,0 2-11 0,0 0-12 16,0 0-14-16,0 0-12 0,0 0-10 0,0 0-11 0,0 0-8 16,0 0-9-16,0 0-6 0,0 0-8 0,0 0-7 0,0 0-7 0,0 0-5 15,0 0-5-15,0 0-3 0,0 0-4 0,0 0-6 0,0 2-2 16,0 0-4-16,0 1-2 0,0-1-1 0,1-1-1 0,-1 2 2 0,0 1 1 16,0 0 3-16,2 1 2 0,-2 0 4 0,0 3 4 0,2-1 2 0,-2 1 6 15,0 2 3-15,0 1 8 0,0 1 4 0,0 0 1 0,-2 1 0 16,0 1-4-16,1 2-7 0,-1-1-11 0,0 2-14 0,-1-1-17 0,0 1-22 15,0-2-27-15,-1 2-29 0,0 0-47 0,3-2-51 0,1 0-67 16,0-1-75-16,0 0-79 0,0-3-81 0,1 0-40 0,5-2-20 16</inkml:trace>
  <inkml:trace contextRef="#ctx0" brushRef="#br0" timeOffset="23498.556">26664 3709 382 0,'-2'0'569'0,"2"1"6"0,0 2-93 0,0-3-145 15,0 0-101-15,0 0-79 0,0 4-50 0,0-3-34 0,0 1-18 0,0-1-9 16,2 3-8-16,-2-2-7 0,1 1-9 0,-1 0-7 0,2 2-8 0,1-2-6 16,-3 1-7-16,1 2-5 0,2 0-8 0,-1 1-9 0,0 0-13 15,-2 0-14-15,1 0-28 0,-1 3-35 0,0-3-43 0,0 1-50 16,2-1-82-16,-2 1-100 0,0-1-72 0,0 1-55 0,-2-2-29 0</inkml:trace>
  <inkml:trace contextRef="#ctx0" brushRef="#br0" timeOffset="24365.1365">27096 3394 158 0,'-1'-1'342'0,"-2"1"-46"0,3-2-38 0,0 0-29 0,0 1-22 0,0 0-16 0,0-2-11 16,0 1-12-16,0 1-14 0,0-2-14 0,3 1-15 0,-2 1-13 15,-1-2-13-15,2 1-10 0,0 1-9 0,-1-1-12 0,1-1-11 0,-1 2-11 16,3-1-11-16,-1 1-8 0,0-2-8 0,0 1-7 0,2 2-4 16,-1-3-7-16,1 1-9 0,2 0-6 0,-2 1-5 0,1-1-3 15,1 0-1-15,0 2-2 0,-1-1-1 0,2 1-2 0,2 0-4 0,-4 0-1 16,0 1-3-16,2-1-2 0,0 2 0 0,0 0 0 0,-2-1 1 0,1 1 0 15,-1 0-2-15,0 1 1 0,-1-1 0 0,-2 1 0 0,2 1 1 0,-2-1 2 16,1 2 3-16,-1-1 4 0,-3 1 4 0,1 1 3 0,-1 0 2 16,-1-3 3-16,1 4 3 0,-3-1 1 0,-1 1 6 0,3-1 1 0,-3-1 3 15,0 1 1-15,0 0 1 0,0 0 1 0,-1-1 0 0,0 1 1 16,2 0 1-16,-2 0-2 0,2-1 0 0,2 0 1 0,-4 1 0 0,3-2 2 16,1 1-2-16,-4 0 1 0,5-1 0 0,-1 1-1 0,1-1 0 15,0-1-2-15,1 1-2 0,-1 0 0 0,3 0-2 0,-1 1 1 0,1-2-1 16,-2 1 0-16,3 1-1 0,-1-2 1 0,0 1-2 0,0-1 0 15,2 3-2-15,-2-2 0 0,3 1 1 0,-3 0 0 0,2-1 1 0,-2 1 0 16,2 1 0-16,0-2 1 0,-2 1-1 0,2-1-1 0,-4 2 1 0,2 0-1 16,1-1 0-16,-3 2 0 0,-1-2 2 0,2 0 0 0,-1 1 2 15,-1-2 1-15,0 1 0 0,-1 0 5 0,-1 0 0 0,1-1 2 0,-3 0-1 16,1 0 3-16,-3 0 2 0,-2 1-1 0,2-2-5 0,-2 1-9 16,-1-1-8-16,-1-1-20 0,-1 1-23 0,-2 0-30 0,4-2-32 0,-2 2-43 15,-3-3-49-15,2 2-75 0,2-2-91 0,-2 0-56 0</inkml:trace>
  <inkml:trace contextRef="#ctx0" brushRef="#br0" timeOffset="24816.8761">27535 3246 43 0,'0'-3'516'0,"0"-2"-66"15,0 1-99-15,1 1-71 0,1-2-59 0,-2 1-34 0,0 2-24 0,1-1-14 16,-1 0-13-16,2 0-10 0,0 0-12 0,-2 2-13 0,1-1-12 16,-1-1-14-16,3 1-13 0,0 2-14 0,0-2-14 0,0 1-10 0,1 1-10 15,-1-2-5-15,2 0-3 0,0 2-6 0,2-1-6 0,0 1-3 16,-3-1-4-16,4-2-3 0,-1 3-1 0,0 0-1 0,1 0-1 0,-1 0 2 15,-1 0 3-15,2 0-1 0,-3 3 0 0,1-2 1 0,0-1-3 16,1 1 1-16,0 3 1 0,-2-1 2 0,2-1-1 0,-3 1 2 0,1 0 1 16,0 2 0-16,-1-1 2 0,1 1 1 0,0 1 1 0,-2 0 4 0,2 1 1 15,-2 0 5-15,1 3 2 0,0-1 3 0,-3-1 1 0,3 3 2 16,-3 0 4-16,-1 2 1 0,2 0 2 0,-1 2 1 0,-1 2 0 0,0-2 2 16,0 2 1-16,0 2-1 0,0 0 2 0,0-2-2 0,0 4 0 0,0 0-1 15,0 0-1-15,0-1-2 0,0 1-2 0,0 3 0 0,2-2-3 16,0 0 0-16,-2-1-3 0,1 1-4 0,-1-1-3 0,2 0-4 0,-2 0-1 15,0-3-3-15,-2-2-1 0,2 1 0 0,-3-3-4 0,-2 1 0 16,0-2-3-16,0-1-4 0,-3-2-6 0,-4-2-11 0,2 0-12 0,-3 0-15 16,0-4-16-16,-6 3-24 0,0-4-30 0,-2 2-47 0,-1-3-55 15,-3 1-90-15,0-1-108 0,-3-1-61 0,-1 1-38 0</inkml:trace>
  <inkml:trace contextRef="#ctx0" brushRef="#br0" timeOffset="27014.782">24797 3360 12 0,'0'-2'343'0,"0"1"-76"0,0-1-49 0,0 2-31 16,0 0-23-16,0 0-19 0,0 0-11 0,0 0-9 0,0 0-10 0,0-3-13 15,0 3-10-15,0 0-10 0,0 0-6 0,0-2-7 0,0 2-3 16,0 0-4-16,0 0-2 0,0 0-1 0,0 0-2 0,0 0 1 0,0 0 0 15,0 0 2-15,0 0 0 0,0 0 2 0,0 0 1 0,0 0 0 16,0 0 0-16,0 0 0 0,0 0-1 0,0 0-2 0,0 0-4 0,0 0-4 16,0 0-4-16,0 0-4 0,0 0-5 0,0 0-4 0,0 0-5 15,0 0-7-15,0 0-4 0,0 0-5 0,0 0-5 0,0 0-5 0,0 0-5 16,0 0-2-16,0 0-3 0,0 0-2 0,0 0-1 0,0 0-1 0,0 0 0 16,0 0-1-16,0 0 1 0,0 0 0 0,0 0 1 0,0 0 1 0,0 0 2 15,0 0 2-15,0 0 0 0,0 0 2 0,0 0 3 0,0 0 0 16,0 0 3-16,0 0 1 0,0 0 2 0,0 0 2 0,0 0 1 0,0 0 1 15,0 0 2-15,0 0 0 0,0 0 1 0,0 0 0 0,0 0 0 16,0 0 0-16,0 0 0 0,0 0-2 0,0 0 1 0,0 0-3 16,0 0-1-16,0 0-1 0,0 0-2 0,0 0 1 0,0 0-2 0,0 0-2 15,0 0-1-15,0 0 1 0,0 0-3 0,0 0-2 0,0 0 0 0,0 0-1 16,0 0-3-16,0 0-3 0,0 0-3 0,0 0-3 0,0 0-4 16,0 0-3-16,0 0-4 0,0 0-4 0,0 0-2 0,0 0-5 0,0 0-4 15,0 0-3-15,0 0-2 0,-2 0-3 0,2 0-2 0,-2 0 0 0,2 0 2 16,-1 0 1-16,1 0 1 0,-2 0 5 0,2 0 1 0,0 0 4 15,0 0 2-15,0 0 5 0,0 0 3 0,-1 0 3 0,1 0 3 16,-2 0 4-16,-1 0 1 0,3 0 3 0,-1 0 0 0,-1 0 2 0,2 2 0 16,-1-2-2-16,-1 0 1 0,0 0 1 0,-1 0 0 0,2 0 0 0,-1 0 1 15,0 3 1-15,1-3 1 0,-3 0 1 0,1 0 0 0,2 2 1 16,-4-2 3-16,2 0 1 0,2 0 2 0,-1 1 1 0,0-1 1 0,1 0 0 16,-2 0 2-16,3 0-1 0,0 0 0 0,0 0 2 0,0 0-1 15,0 0 3-15,0 0 0 0,0 0 2 0,0 0 1 0,0 0 1 0,0 0 3 16,0 0 0-16,0 0 3 0,0 0 1 0,0 0 1 0,0 0 0 0,0 0 3 15,0 0-1-15,0 0 2 0,0 0-1 0,0 0 1 0,0-1 0 16,0 1 0-16,1 0-1 0,-1 0 0 0,2-2-3 0,-2 2 0 0,0 0-1 16,1 0-2-16,-1 0-2 0,0 0 0 0,2-3-2 0,-2 3-1 15,2 0-2-15,-2 0-1 0,0 0-2 0,0 0-2 0,1 0 0 0,-1 0-2 16,0 0-1-16,0 0-2 0,0 0-1 0,0 0 0 0,0 0-2 0,0 0 0 16,0 0-3-16,0 0-1 0,0 0-2 0,0 0-4 0,0 0-5 15,0 0-8-15,0 0-6 0,0 0-10 0,2 3-10 0,-1-3-13 0,-1 0-14 16,0 0-15-16,3 2-13 0,-1-2-25 0,-2 1-31 0,0-1-21 15,0 0-17-15,0 0-21 0,1 3-22 0,-1 0-47 0,2-1-62 0,-1-1-46 16</inkml:trace>
  <inkml:trace contextRef="#ctx0" brushRef="#br0" timeOffset="32448.2011">26751 3433 21 0,'0'-3'199'0,"0"-2"-36"0,1 2-23 0,-1-1-17 0,2-1-10 16,-1 2-11-16,1 2-6 0,1-2-8 0,-2 0-8 0,3 0-8 16,-3-1-9-16,1 2-7 0,-1-1-7 0,1 0-6 0,0 0-5 0,-1 2-2 15,1-2-2-15,-1 1-2 0,1 1-2 0,0-2-2 0,-2 3-1 16,1-2-3-16,-1 1-4 0,2 1-5 0,-2 0-6 0,0 0-6 0,0 0-4 15,0 0-3-15,0 0-1 0,1 0-3 0,-1 1-1 0,2 1 0 16,1 1 0-16,-3 0 1 0,1 0 1 0,-1 1 1 0,2 1-1 0,0-2 3 16,-2 4 6-16,1 0 2 0,1 0 4 0,-2 1 1 0,0 0 1 15,0 1 0-15,0 0-2 0,-2 2 0 0,1-2-1 0,1 1-3 0,-4 1 1 0,3-1-2 16,-2 1 0-16,0-1 0 0,0 1-1 0,-1-2-2 0,1 1-2 16,-2 0-1-16,2-2 1 0,-2 1 0 0,1-3 0 0,-1 0 1 0,2 2 3 15,0-2 2-15,0 0 4 0,-1-2 3 0,3 1 4 0,-2-2 3 16,-1 1 5-16,4-1 4 0,-1 0 5 0,1-2 5 0,0 2 4 0,0-3 2 15,0 0 3-15,0 3 1 0,1-2-1 0,-1-1-1 0,4 1-2 16,-4-1-3-16,0 0-1 0,3 0-5 0,-2 0-1 0,1 0-4 0,0 0-3 16,1 0-4-16,2 0-6 0,-2 2-8 0,3-2-12 0,0 0-19 15,1 1-19-15,2-1-33 0,0 0-36 0,-1 2-42 0,4 0-44 0,0-2-50 16,-1 0-57-16,1 0-62 0,1 0-65 0,0 0-40 0</inkml:trace>
  <inkml:trace contextRef="#ctx0" brushRef="#br0" timeOffset="32680.8656">26967 3628 158 0,'0'0'481'0,"0"0"-78"0,0 0-109 0,0 0-71 0,0 0-51 15,2 2-31-15,-1-1-22 0,-1-1-19 0,3 3-16 0,-1-2-13 16,-1 2-12-16,3-3-12 0,-3 4-11 0,1-1-6 0,-1 2-5 0,3-3-4 15,-3 3-4-15,1-1-1 0,-1 2 0 0,3-1 1 0,-3 2 1 0,4 1 1 16,-5 1 1-16,1-2 1 0,1 3 2 0,-2 2-3 0,0-2-3 16,-2 2-20-16,1 1-29 0,-5 1-52 0,-1-3-67 0,2 4-104 0,-3-2-128 15,-1 2-72-15,-2 0-49 0,-2-2-29 0</inkml:trace>
  <inkml:trace contextRef="#ctx0" brushRef="#br0" timeOffset="44780.714">21912 3410 41 0,'-2'-1'81'0,"2"1"0"16,0 0-1-16,-1-1-3 0,1-1-5 0,0 2-6 0,-2-1-6 0,2-1-10 15,0 0-7-15,0 1-7 0,0-1-3 0,0 0-6 0,0 0-6 0,0 1-2 16,0 1-1-16,0-4 0 0,0 4 0 0,0-1 1 0,0 0 3 16,0-1 1-16,0 1 2 0,0 1 2 0,0-2 1 0,0 1-1 0,0 1-1 15,0 0 1-15,0 0 0 0,0-2 0 0,0 2 0 0,0 0-2 16,0 0-5-16,0 0-1 0,0 0-2 0,0 0-1 0,0 0-3 0,0 0 1 16,0 0-3-16,0 0-1 0,0 0-2 0,0 0-1 0,0 0-3 15,0 0 1-15,0 0-1 0,0 0 0 0,0 0-2 0,0 0-3 0,0 0-2 16,0 0 0-16,0 0-1 0,0 0-3 0,0 0-2 0,0 0-1 15,0 0-3-15,0 0-1 0,0 0-1 0,0 0-3 0,0 0-2 0,0 0-4 16,0 0-3-16,0 0-3 0,0 0-4 0,0 0-1 0,0 0 0 0,0 2 3 16,0-1 1-16,0 1 4 0,0 1 3 0,0-1 3 0,0 3 8 15,0-3 5-15,0 5 6 0,0-2 4 0,-1 0 5 0,1 2 5 0,-2 0 6 16,-1 1 2-16,0-1 3 0,1 1-1 0,1 2 1 0,-1 1-2 16,-1-1 2-16,1 1-4 0,-1-1-3 0,2 2-2 0,-1 0 0 0,0 1-2 15,-1 1-1-15,2 0 1 0,-1-1-2 0,0 2 1 0,0 0 0 0,0 0 2 16,0 2 0-16,2-2-1 0,-1 0 1 0,-1 2 0 0,2 0 1 15,-1-2-1-15,1 0 0 0,0 0-1 0,0 2 0 0,0-4 1 16,0 2-1-16,1-1 1 0,-1-2-2 0,2 1-1 0,-1-2 0 0,-1 2-1 16,2-2 1-16,0-1-1 0,-2-2-1 0,2-1 0 0,-2 1 0 0,2-1 1 15,0-1 0-15,-2-1 1 0,1 0 2 0,-1 0 2 0,2-2 3 16,-1 1 2-16,-1-1 2 0,0-2 5 0,0 0 3 0,0-1 6 0,0 0 7 16,0 0 5-16,0 0 5 0,0 0 1 0,0 0 1 0,0-1-3 0,-1-3-1 15,1 0-4-15,-2 1-3 0,2-3-5 0,0 2-2 0,-1-4-4 16,1-1-7-16,0 0-5 0,0-1-10 0,0-2-8 0,0-1-9 0,0-1-6 15,0 2-6-15,0-4-5 0,0 3-5 0,1-4-6 0,-1 0-5 0,2-3-5 16,-1 2-4-16,-1 1-3 0,2-3-3 0,0 2-1 0,-1 0 1 16,-1 0 0-16,2-3 2 0,-1 4 1 0,-1 1 4 0,2-1 4 0,0 1 5 15,-1 0 8-15,-1 2 4 0,2-1 4 0,-1 1 7 0,-1 2 3 16,0-1 3-16,0 4 2 0,0 0 4 0,0-1 0 0,0 3 1 0,0 1 2 16,0-2 3-16,-1 3 0 0,1-2-4 0,-2 5 0 0,2-3 0 15,0 2-3-15,0-1-3 0,0 4-1 0,0-2 0 0,0 2-1 0,0 0 2 16,0 0 0-16,0 0-1 0,0 0-1 0,0 0-2 0,0 0-1 15,0 0 2-15,0 0 2 0,0 2 0 0,0-2 2 0,0 4 3 0,-1-1 1 16,-1 0 3-16,0 1 1 0,2 2-2 0,-1 0 2 0,-1-1 2 0,2 1 4 16,-1 2 3-16,1-1 2 0,-2 2 4 0,0 2 1 0,2-1 2 15,-1 0 1-15,-1 2 3 0,2 1-2 0,-1-1-1 0,1 1 0 0,-2 0-2 16,0 3-2-16,2-3 1 0,-2 2 0 0,2 2-2 0,-2-3-2 16,0 2-1-16,2-1-2 0,-1 0-1 0,-1 1-1 0,2-1-1 0,-1 2 1 15,1-2 0-15,0 0 1 0,0-1 1 0,0 0 0 0,0 0-1 16,0-1 0-16,0-1 0 0,0-1 0 0,0 1 0 0,0-2 0 0,0 0 0 0,0 0-1 15,0-2 0-15,0-1 0 0,0 0 0 0,0-2 0 0,1 1 1 16,-1-3 2-16,0 1 3 0,0-1 4 0,0 0 4 0,0-1 4 16,0-2 4-16,0 0 9 0,0 0 8 0,0 0 7 0,0 0 5 0,0 0 4 15,2 0 2-15,-1-2-4 0,-1-1-2 0,2-1-4 0,0-1-3 16,-2-1-5-16,2 0-4 0,-2-3-5 0,2 1-4 0,0-4-9 0,-2 0-11 16,1 1-7-16,2-4-8 0,-1 0-6 0,0 0-2 0,-1-2-3 0,2-1-3 15,-1 0-3-15,1 1-2 0,-1-2-4 0,-1 0-4 0,3 0-3 16,-3 1-5-16,4 1-8 0,-4-2-9 0,1 3-9 0,-1 0-10 15,3 1-14-15,-3 1-16 0,1 0-27 0,-1 3-34 0,1 0-37 0,0 2-36 0,-2 1-65 16,1 1-81-16,-1 2-43 0</inkml:trace>
  <inkml:trace contextRef="#ctx0" brushRef="#br0" timeOffset="52582.3543">15765 5490 37 0,'-1'-5'342'0,"-3"2"-60"0,3-1-54 15,-1-1-30-15,0 2-19 0,2 0-16 0,-1 1-12 0,-1-1-14 0,2 1-11 16,-1-1-9-16,1 1-6 0,0 0-10 0,0 2-10 0,0 0-9 16,0 0-6-16,0 0-10 0,0 0-8 0,0 0-6 0,0 0-6 15,0 0-4-15,0-3-4 0,0 3-2 0,0 0-2 0,0 0-1 0,0 0-3 16,0 0-3-16,0 0-3 0,0 0-3 0,0 0-3 0,0 0-3 16,0 0-3-16,0 0-1 0,0 0 0 0,0 0 0 0,0 0-2 0,0 0-2 15,0 0 0-15,0 0-1 0,0 0-2 0,0 0 1 0,0 0-1 0,0-2 1 16,0 2-1-16,0 0 1 0,0-2 0 0,1 2 1 0,-1 0-1 15,0 0-2-15,0 0 0 0,0-1 1 0,0 1-1 0,0 0-1 16,0 0-1-16,0 0-2 0,2 0-1 0,-2 0-2 0,0 0-2 16,0 0-2-16,0 0-1 0,0 0-2 0,0 0-3 0,0 0-4 0,1 0-5 15,-1 1-8-15,2-1-5 0,-2 2-4 0,2 0-2 0,-1 1-1 16,-1-3 0-16,2 4-1 0,1 1 0 0,-1-1 1 0,-1 2 1 0,2 1 3 16,0 0 3-16,-1 3 6 0,1 0 5 0,0 4 7 0,-1-2 9 15,0 4 4-15,-1 1 4 0,2-1 5 0,-1 3 2 0,0 1 3 0,-1 1 2 16,1 1 1-16,-1 0 3 0,-1 0-1 0,3-1 1 0,-3 1 1 15,2 1-1-15,-1 0 0 0,-1-3 1 0,2 1-1 0,-1-2 1 0,-1-1-1 16,2-1 1-16,0-1-1 0,-1 0 1 0,-1-3 0 0,2 1-2 16,0-3-3-16,-2-1-6 0,1-1-9 0,-1-1-14 0,2-1-17 15,-1-1-20-15,-1-1-30 0,2-1-32 0,0-1-38 0,-2 0-42 0,0-3-37 16,0 0-34-16,0 0-68 0,0 0-86 0,3-1-50 0</inkml:trace>
  <inkml:trace contextRef="#ctx0" brushRef="#br0" timeOffset="53359.7491">16236 5545 19 0,'-2'-4'217'0,"2"1"-39"16,-1 0-27-16,-1 0-13 0,2-1-12 0,0 1-6 0,-2 1-1 0,2 0-7 15,0 1-10-15,0-3-9 0,0 4-8 0,0-3-9 0,0 3-8 16,0-2-4-16,0 2-1 0,0 0 0 0,0-2-2 0,0 2-3 16,0 0-2-16,0 0-3 0,0 0-4 0,0 0-3 0,0 0-3 0,0 0-3 15,0 0-3-15,0 0-2 0,0 0-3 0,0 0-5 0,0 0-4 0,0 0-3 16,0 0-3-16,0 0-3 0,0 0-3 0,0 0-2 0,0 0-2 16,0 0-3-16,0 0 0 0,0 0-1 0,0 0-1 0,0 0 2 15,0 0-1-15,0 0 0 0,0 0 3 0,0-1 1 0,0-1 1 0,2 2 0 16,-2-2-1-16,0 1 2 0,0 1 2 0,2 0-1 0,-1-2 1 15,-1 2 0-15,0 0 0 0,0 0 1 0,0 0-2 0,2-1-2 0,-2 1-2 16,2-1-1-16,-2 1-3 0,0 0-1 0,0 0-3 0,0 0-4 16,0 0-4-16,0 0-3 0,0 0-6 0,1-3-5 0,-1 3-5 15,0 0-5-15,0 0-3 0,0 0-2 0,2 0-3 0,-1 0-2 0,-1 0-1 16,4 0 1-16,-3 0 1 0,-1-2 4 0,2 2 3 0,-1 0 3 16,-1-1 4-16,2 1 4 0,0 0 6 0,-1 0 5 0,-1 0 4 15,0 0 4-15,0 0 4 0,0 0 3 0,0 0 2 0,0 0 3 0,0 0 3 16,0 0 1-16,0 0 1 0,0 0 2 0,0 0 0 0,0 0 3 0,0 0 1 15,0 0 1-15,0 0 1 0,0 0 2 0,0 0 3 0,0 0 2 16,0 0 1-16,0 0 0 0,0 0 1 0,0 0 0 0,0 0 0 0,0 0-1 16,0 0-1-16,0 0-2 0,0 0-5 0,0 0-5 0,0 0-2 15,0 0-6-15,0 0-3 0,0 0-7 0,0 0-4 0,0 0-4 16,0 1-5-16,0 1-3 0,0 1-3 0,0-2 0 0,0 0-1 0,0 2 2 16,3 1 1-16,-2-1 2 0,-1-1 3 0,2 5 3 0,-2-2 1 15,3-2 0-15,-1 6 3 0,0-3 3 0,-1 2 2 0,2 1 3 0,-1 2 3 16,0-1 1-16,-1 2 1 0,2 0 2 0,-1 1 0 0,-2 3 1 15,3-1 1-15,-3-1 0 0,3 3 1 0,-2 0 0 0,-1 1 0 0,2-2 0 16,-2 3 0-16,2-3 0 0,-1 2-1 0,-1-1 0 0,2-2-2 16,0 2 1-16,-1 0-1 0,-1-2 1 0,2 1-2 0,-1-2 1 15,1-1-1-15,0-1 2 0,-1 0 0 0,1 0 1 0,-1-2 2 0,1-1 1 16,-2 1 2-16,2-3 1 0,-1 1 3 0,-1-4-1 0,3 2-6 16,-1-3-11-16,-2 2-14 0,1-2-23 0,-1-1-27 0,0 0-25 0,0-2-24 15,0 0-63-15,0 0-81 0,0 0-88 0,0-3-88 0,-1 0-52 16</inkml:trace>
  <inkml:trace contextRef="#ctx0" brushRef="#br0" timeOffset="56513.7434">21128 2735 104 0,'0'0'103'0,"0"0"-28"0,0 0-19 0,0 0-6 0,0 0-2 15,0 0-1-15,0 0 1 0,0 0-2 0,0 0-4 0,2 0 1 16,-1 3 0-16,-1-3 5 0,2 0 9 0,0 0 8 0,-1 0 12 16,2 0 10-16,-3 0 9 0,5 0 6 0,-5 0 7 0,0 0 5 0,1 0 3 0,2 0 0 15,-1 0-1-15,0 0-6 0,-1 0-5 0,3-3-8 0,-3 3-8 16,1 0-9-16,-1 0-8 0,3-2-9 0,-1 0-10 0,3 1-11 15,-3-1-12-15,3-1-11 0,-1-1-11 0,3 1-9 0,1-1-6 0,-1 0-4 16,2 0-5-16,2-1-2 0,0 0-1 0,-1 1-1 0,3 0-2 16,-1-2 1-16,-1 1 0 0,1 1 3 0,0-1 2 0,1 0 4 0,-3 2 1 15,3-4 4-15,-3 5-1 0,0-3 1 0,0 0 1 0,-1 2 0 0,-2 0 0 16,-1 0-2-16,0 2-2 0,-2-2-2 0,-1 1-5 0,0 1-5 16,-3 1-5-16,1-2-8 0,-2 2-7 0,0 0-7 0,0 0-2 0,-3 2-3 15,-1-2 0-15,0 3-4 0,-4-2-4 0,-2 2-3 0,-1 0-2 16,-2 1-2-16,-1 1 1 0,0-1 3 0,-5 3 4 0,5-2 6 0,-7 2 5 15,4-2 5-15,-1 0 3 0,1 1 0 0,1 0 1 0,1 0 1 16,2-1 7-16,0-1 5 0,2 1 5 0,1-1 4 0,1-1 3 0,1 2 5 16,4-3 2-16,-1 1 7 0,0 1 7 0,2-3 7 0,0 3 2 0,1-4 6 15,1 3 6-15,1-3 5 0,0 0 1 0,0 0 4 0,1 0 3 16,-1 2 1-16,2-2 2 0,1 0-1 0,-2 0 0 0,2 0-4 0,-1 0-4 16,1 0-4-16,1 0-4 0,0-2-5 0,1 2-4 0,0 0-5 15,2-3-3-15,2 3-4 0,-3 0-2 0,2-4-6 0,1 4-5 0,-1-3-11 16,3 3-15-16,-1-2-25 0,-1 1-31 0,-1 1-34 0,1-2-35 0,1 2-51 15,-2 0-60-15,-1 0-61 0</inkml:trace>
  <inkml:trace contextRef="#ctx0" brushRef="#br0" timeOffset="66330.1468">25472 3372 10 0,'0'-6'190'0,"-2"0"-20"0,2 1-14 16,-1-3-10-16,1 2-7 0,-2-1-8 0,0-1-6 0,2 1-7 15,-1 0-10-15,-2-2-11 0,1 1-10 0,0 1-7 0,1-1-7 0,-4 0-6 16,2-1-3-16,2-1-1 0,-4 1 0 0,2 0-1 0,-1-1-2 16,3 1-5-16,-4 0-3 0,2-1-3 0,-3 1-4 0,3-1-2 0,-2 0-3 15,0 1-1-15,0 0-4 0,-1 1-4 0,-2-1-5 0,3 1-4 0,-1 0-5 16,-1-1-5-16,-2-1-3 0,1 1 0 0,0 1 0 0,0-1-2 16,-2 1 1-16,0 1 1 0,-1 0-1 0,-2-1-1 0,4 0 0 0,-5-1-1 15,1 2 2-15,0-1 2 0,-1 1 1 0,-1-1 0 0,0 2 0 16,0-1-1-16,-2 0-1 0,1 0-2 0,1 2 0 0,-4 0-1 0,3-2 1 15,-1 2-1-15,1 0-1 0,-3 1 0 0,1-2-2 0,-1 1 1 0,1 0-3 16,0 1-2-16,-1 1 0 0,0-1-2 0,0 1 1 0,-1 1-1 16,0-3-2-16,-2 3-2 0,4 1 0 0,-3-3-1 0,-1 4-1 0,0-1 0 15,1 1-1-15,0 0-3 0,1 1 0 0,0-1-1 0,0 4 0 0,0-3-2 16,0 1-1-16,0 3 0 0,-2-2 0 0,5 2-1 0,-5 1 0 16,1 0-1-16,-1 3 0 0,5 0-1 0,-4-2-1 0,-1 3 2 0,5 2 0 15,-5-2 1-15,4 2 0 0,-2 0 1 0,2 1-1 0,1 2-1 0,0-1-1 16,0 1 0-16,0-2 1 0,4 4 1 0,-1-2 1 15,2 0 2-15,-2 0 2 0,2 0 1 0,3 1 2 0,-4 0 2 0,4 1 2 16,1 0 2-16,-1 1 3 0,1-2 2 0,0 3 4 0,1-3 1 0,0 2 3 16,2-3 0-16,0 5 0 0,2-4 0 0,-2 2 2 0,2 0-1 0,-2-1-1 15,4 3 1-15,-1-3 0 0,2 2 0 0,0-1 0 0,0 0 0 16,0 0 2-16,2 1-1 0,-1-2 0 0,4 2 0 0,-1-2 2 0,0 0 0 16,1 0 2-16,1 2-2 0,0-3 2 0,4 1 0 0,-1 1 0 0,2-1 1 15,0 0 0-15,4-2 0 0,-1 0 0 0,0 0 0 0,3 2 1 16,3-2 0-16,-2-2 0 0,6 2 0 0,-1-1 0 0,3 0-1 0,3-2 1 15,-3 1 0-15,6-3-2 0,0 1-2 0,-1 1 0 0,5-3-3 16,-1-1-1-16,2 2-1 0,-3-3-5 0,1 1-4 0,2-1-5 0,0-1-3 16,0 0-3-16,-2-1-4 0,-1 1-3 0,1-3-2 0,-1 0-2 15,1-1 1-15,-1 0-1 0,-4-1 1 0,1-1 0 0,-1 0 2 0,0-1 3 16,-1-1 5-16,-1 0 4 0,0-1 7 0,-2-3 6 0,0 0 7 0,-1 0 6 16,-2-2 6-16,3-1 6 0,-4 1 2 0,0-3 7 0,2-1 4 0,-4-2 5 15,-1-1 1-15,3-1 4 0,-4-2 4 0,2-3 3 0,-2 3 1 16,-1-5-2-16,-1 1 0 0,-2-2-4 0,0-2-1 0,-1-1-2 15,-2 0-2-15,-2 0-1 0,0-4-4 0,-1 3-5 0,-3 1-6 0,-1-4-7 16,-3 1-8-16,-1 0-9 0,0 0-7 0,-3 2-7 0,-3-2-1 0,0 0-4 16,-6-1-5-16,0 2-10 0,-1 2-12 0,-5 0-16 0,-2-2-19 15,-2 3-17-15,-3 2-16 0,-3-1-16 0,-2 3-18 0,-4-1-27 0,-2 4-27 16,-2-1-43-16,-3 3-49 0,-2 0-79 0,0 5-93 0,-2-2-51 0,-4 4-28 16</inkml:trace>
  <inkml:trace contextRef="#ctx0" brushRef="#br0" timeOffset="76367.6696">15752 6363 148 0,'0'-3'252'0,"0"-2"-51"0,0 3-33 0,2-3-25 15,-1 2-20-15,-1-1-14 0,2-1-8 0,1 2-9 0,1-2-9 16,-1 2-9-16,1-1-13 0,-1 1-7 0,2-2-7 0,0 2-8 0,0-1-6 16,1-1-8-16,2 2-4 0,1 0-4 0,-1-2-2 0,0 2-1 15,1-2-2-15,1 1-1 0,1 1 1 0,0-1-2 0,-1-1 0 16,-1 2-2-16,4 1-3 0,-4 0-1 0,0-1-3 0,1 1-4 0,-2 1-4 15,0-1-3-15,1 2-4 0,-2 0-2 0,-1 2-2 0,-1-1-1 16,2 3 0-16,-3-1 0 0,1 2 0 0,-2 0 2 0,-2 4 1 0,-1-1 1 16,-1 2 1-16,-1 3 3 0,-3 1 3 0,0 2 3 0,-4 0 2 15,1 3 2-15,-1 2 2 0,-5 0-2 0,1 1-2 0,-3 1-2 0,0 0-1 16,-1-1 1-16,0 1-2 0,-1-3 4 0,1 0 3 0,-1-1 4 16,1 1 3-16,3-4 4 0,-2-1 4 0,3 1 2 0,0-3 1 0,1-2 4 15,3-1 5-15,-2-1 5 0,4-1 1 0,1-3 3 0,1 2 4 16,-1-3-1-16,3 0 1 0,1 0-2 0,1-1-1 0,1-1-1 15,0-2-1-15,0 1-1 0,1-1-3 0,1 0-1 0,1 0 0 0,2 0-2 16,-2 0-1-16,2 0-2 0,-1-1-3 0,1-1-2 0,3 2-2 16,1-2-2-16,1 1-2 0,0-1-2 0,0 0-1 0,2-1-1 15,2 2 0-15,-1 0 1 0,-1-1-2 0,2 2 0 0,1-1-2 0,0 1 0 16,0-2 0-16,0 0-3 0,-2 2 1 0,1 0-2 0,-1 0-2 16,1 0-3-16,-3 0-6 0,2 0-7 0,-4 0-11 0,1 0-14 0,-2 0-14 15,-1 0-26-15,0 0-31 0,-2 0-36 0,0 0-40 0,-4 0-54 16,-1 0-64-16,0 0-72 0,0 0-78 0</inkml:trace>
  <inkml:trace contextRef="#ctx0" brushRef="#br0" timeOffset="78079.2581">16372 6321 158 0,'0'-3'284'0,"-1"1"-66"15,1 1-56-15,0-3-35 0,0 4-25 0,0-1-9 0,0 1-4 16,0-1-3-16,0-1 1 0,0 2-4 0,0 0-5 0,0 0-6 15,0-3-7-15,0 3-1 0,0-1-1 0,0-1 1 0,0 1 3 16,0-1 3-16,0-1 6 0,0 3 4 0,0-3 4 0,0 1 4 0,0 2 3 16,0-2 3-16,0 1 3 0,0-1 1 0,0-1 0 0,0 1-2 15,0 0-5-15,0 2-6 0,0-3-4 0,0 3-7 0,0-2-5 16,0 0-7-16,-2 2-6 0,2-1-5 0,-2 1-7 0,2-2-5 0,0 2-5 16,0-2-5-16,0 2-4 0,0 0-5 0,0 0-2 0,0 0-1 15,0 0-2-15,0 0-2 0,0 0 1 0,0 0-2 0,0 0-1 0,0 0 0 16,0 0 1-16,0 0-2 0,0 0 0 0,0 0 0 0,0 0 0 15,0 0 0-15,0 0 2 0,0 0-1 0,0 0 1 0,0 0-1 0,0 0 1 16,0 0-2-16,0 0-1 0,0 0-1 0,0 0 0 0,0 0-2 16,0 0 1-16,0 0-1 0,0-3-2 0,0 3 1 0,0 0-2 15,0 0-1-15,0-2-1 0,0 2 1 0,0 0-4 0,0 0 2 0,0 0-1 16,0 0 0-16,0 0 0 0,0 0-1 0,0 0 0 0,0 0-2 16,0 0 1-16,0 0-2 0,0 0 1 0,0 0-2 0,0 0-1 0,0 0 0 15,0 0-2-15,0 0 0 0,0 0-3 0,0 0 0 0,0 0-2 16,0 0-1-16,0 0-3 0,0 0-1 0,0 0-2 0,0 0-1 15,0 0-1-15,0 0-1 0,0 0-3 0,0 0-4 0,0 0-3 0,0 0-2 16,0 0-3-16,0 0-1 0,0 2 0 0,0 1 1 0,0-1 1 16,0 0 0-16,0 1 2 0,0-1 2 0,0 3 0 0,0-2 2 0,0 2 3 15,0-1 3-15,2 2 5 0,-2 2 3 0,2-3 3 0,-2 5 3 16,1-3-1-16,-1 3 2 0,0 2 0 0,2-2 0 0,-1 0 1 0,-1 4-1 16,3-2 1-16,-1 1 0 0,-2 3 0 0,1-3 0 0,-1 3 0 15,2-1-1-15,-1 0 0 0,-1 1 1 0,2-1 0 0,-2 2 1 0,2-2 1 16,-1-1 2-16,-1 3 0 0,2-3 1 0,-1 3 3 0,-1-2 1 15,2-3 1-15,-2 1 1 0,2 0 1 0,-1-2 2 0,-1 0-1 16,2-2 3-16,0 0 1 0,-2-2 0 0,1 0 1 0,-1 1 0 0,2-2 1 16,-1-1 0-16,-1-2 1 0,3 1-3 0,-1-1-2 0,-2-1-12 15,0-1-15-15,0-1-21 0,0 0-28 0,0 0-46 0,0 0-57 0,0 0-87 16,0 0-104-16,-5 0-84 0,2 0-72 0,-2-1-37 0</inkml:trace>
  <inkml:trace contextRef="#ctx0" brushRef="#br0" timeOffset="79811.025">15717 7115 90 0,'-3'0'484'0,"2"-2"-61"0,-1-1-92 16,-1 0-74-16,3 2-67 0,-1-2-41 0,1-1-26 0,0 1-14 0,0 0-5 15,0 0-5-15,0-1-4 0,0 2-7 0,1-1-10 0,-1 0-7 16,3 2-7-16,-1-2-6 0,-2-2-3 0,1 2-4 0,1 0-5 0,-1-1-2 16,3 1-2-16,-3 0-1 0,2 0 1 0,-1 0-4 0,0 1-4 15,-1-3-6-15,3 3-6 0,-3 1-7 0,2-1-7 0,2-1-8 16,-1 2-8-16,1-2-5 0,0-1-5 0,2 3-4 0,0-1-3 0,1 1-2 15,0-3-1-15,2 3-1 0,0-1 0 0,0 0-3 0,0 2-1 16,0 0-6-16,0 0-2 0,0 2-3 0,1 0-1 0,-3 1-1 16,0 0-2-16,1 1 1 0,-1 2 0 0,-2 1 1 0,1 0 0 0,-2 2 1 15,0 0 2-15,-1 3 2 0,-3-1 5 0,1 6 6 0,-2-3 4 0,-2 4 3 16,1 0 2-16,-4 0 3 0,-1 3 4 0,-1 0 0 0,1 0 2 16,-4-2 1-16,1 1-2 0,0 1 2 0,-1-2 0 0,-1 0 3 15,2-3 4-15,-1-1 6 0,-1 0 3 0,3-3 3 0,0 1 2 0,0-3 3 16,1-1 0-16,0 0 3 0,2-2 3 0,0-1 2 0,2-1 3 15,0-1 2-15,-1 1 1 0,2-2 1 0,-1 0-1 0,1-2-1 16,2 0 1-16,0-1 0 0,0 0 1 0,0 0-1 0,0 0 1 0,0 0-1 16,0 0-1-16,0 2-2 0,0-2-2 0,2 0-2 0,0 0-2 15,-1 0-3-15,1 0-5 0,-1 0-4 0,2 0-4 0,0 0-2 16,-1 0-1-16,1 0-1 0,0 0-2 0,1 0 1 0,0 0-1 0,1 0 1 16,3-2 1-16,0 2 1 0,0-1 2 0,1 0 1 0,2 1 1 0,0-3 3 15,3 3 2-15,-1-3 1 0,0 1 0 0,3-1 0 0,-2 2 1 16,3-2-1-16,0-2-1 0,-1 2-1 0,3-1-1 0,-3-1 0 15,1-1 0-15,-2 2-1 0,2-1 1 0,-4 1-2 0,3-1 0 0,-4 3-1 16,-1-4-2-16,-1 2-2 0,-1 1-3 0,-2 0-6 0,0-1-8 16,-2 4-15-16,-2-3-18 0,1 3-25 0,-3-2-32 0,-1 2-41 15,0 0-43-15,0 0-58 0,0 0-60 0,0 0-74 0,0 0-78 0,0 0-43 16</inkml:trace>
  <inkml:trace contextRef="#ctx0" brushRef="#br0" timeOffset="81778.9264">16424 7099 228 0,'0'0'254'0,"0"0"-50"0,0 0-39 0,0 0-25 0,0 0-19 15,0 0-7-15,0 0-6 0,0 0-1 0,0 0-2 0,0 0 0 16,0 0-4-16,0-3-1 0,0 2-3 0,0-1-1 0,0 0-2 0,0-1 1 16,0 1-1-16,0 2 3 0,0-2 3 0,0-1 1 0,0 0 3 15,0 0-1-15,0 0 1 0,0 0-2 0,0 0-3 0,0 0-4 0,0 0-7 16,0 0-6-16,0 0-7 0,0 0-7 0,2 2-9 0,-1-1-7 16,-1-1-7-16,2 0-8 0,0 1-5 0,-1 0-8 0,-1 1-5 0,2-1-5 15,-1-1-5-15,1 2-7 0,2-2-5 0,-2 3-5 0,-1-4-3 16,3 1-3-16,-1 2-2 0,0-1 0 0,0 0-5 0,2-1 0 15,-2 1-2-15,3 0 0 0,-1 1-2 0,0-1 0 0,0-1-1 0,0 2 2 16,-1 1 1-16,2-2 1 0,-1 1-2 0,2 1-1 0,-3 0-3 16,1 1-1-16,0 1-1 0,-1-1-2 0,1 0-1 0,-2 3 2 0,2-1-1 15,-2 1 2-15,2 1 1 0,-1 3 0 0,0-1 2 0,-1 0 3 16,0 4 3-16,-1 1 4 0,-1 0 4 0,-1 1 4 0,0 3 3 16,-1 0 0-16,-1 2 1 0,-3 1 1 0,1 0-2 0,-1 1 1 0,0 0-2 15,1 0 0-15,-3-1-2 0,-2 0 0 0,3 1-1 0,-2-5-1 16,1 2-2-16,2-3 2 0,-2 0 2 0,2-2 4 0,0-2 2 0,0-2 4 15,2 1 5-15,-2-1 4 0,1-4 4 0,1 2 4 0,1 1 4 16,1-5 5-16,-3 1 2 0,4 0 4 0,-1-2 2 0,-1 2 1 0,2-3 1 16,0 0-1-16,0 0 0 0,0 0-2 0,0 0-2 0,0 0-1 15,0 0-3-15,0 0-3 0,0 0-4 0,0 0-2 0,0 0-2 16,0 0-2-16,0 0-3 0,2 1-1 0,-2-1-2 0,0 0-1 0,1 0-1 16,1 0-1-16,0 0-3 0,-1 0-1 0,2 0-2 0,-1 0 0 15,2 0-1-15,-1 0 2 0,2-1 0 0,0 1-1 0,0-1-1 0,3-1-1 16,4-1-3-16,1 0-7 0,1 0-9 0,2-2-18 0,6 1-19 15,0-1-34-15,5-3-41 0,5-1-66 0,1-1-78 0,3-1-102 16,2-1-113-16,5-2-59 0,-2 0-33 0,2-3-18 0</inkml:trace>
  <inkml:trace contextRef="#ctx0" brushRef="#br0" timeOffset="86329.1211">25990 4093 267 0,'0'-1'485'0,"0"-3"-55"0,0 4-87 15,0-3-100-15,0 2-52 0,0-2-26 0,0 1-16 0,0 1-6 0,0 1-5 16,0-3-5-16,0 3-9 0,0 0-12 0,0-1-11 0,0 1-13 15,0 0-8-15,2-3-8 0,-2 3-8 0,0 0-7 0,0 0-7 0,2 0-4 16,-2 0-4-16,0 0-4 0,0 0-4 0,0 0-2 0,0 0-3 16,0 0-2-16,0 0-2 0,0 0-4 0,0 0-3 0,0 0-6 0,0 0-4 15,0 0-4-15,0 0-7 0,0 0-2 0,0 0-5 0,0 0-5 0,1 3-3 16,-1-3-3-16,0 0-4 0,0 1-4 0,0-1-3 0,0 1-2 16,0 1-1-16,0-2-1 0,0 1 0 0,0 1 0 0,2-2 3 0,-2 2 0 15,0-1 4-15,1-1 2 0,-1 1 3 0,3 2 3 0,-1 0 3 16,-1-2 2-16,1 2 5 0,1 0 3 0,0-1 5 0,0 3 4 0,2-3 2 15,0 2 5-15,3-1 2 0,-4 1 2 0,5 1 4 0,0-2 2 0,2 2 2 16,2-2 3-16,2 3 2 0,1-3 2 0,5 0 1 0,1 1 0 16,2 0 0-16,4 1-2 0,4-1 0 0,3-1 0 0,2-1-2 0,3 0 1 15,1-1-2-15,5 3-3 0,0-4-2 0,3 3-3 0,1-3-4 16,0 2-4-16,2-2-4 0,3 0-2 0,-2 2-2 0,0-2-1 0,1 0-2 16,-1 1-1-16,1 1-3 0,-5-2-2 0,1 1-3 0,-3 1 0 0,0-2-1 15,-4 1 1-15,-3-1-1 0,-1 2 2 0,-6-1 1 0,0-1 1 16,-1 1-1-16,-6 1 1 0,0-2 1 0,-3 2 1 0,-2-1 1 15,0-1 0-15,-4 2 0 0,-4-2 1 0,-1 1 1 0,1-1 0 0,-4 2 1 0,-1-2 0 16,-2 0 2-16,1 0 0 0,-2 0 1 0,-2 0 2 0,0 0-1 16,-1 0 1-16,-1 0-2 0,1 0-1 0,-2 0-6 0,0 0-9 0,0 0-15 15,0 0-17-15,0 0-26 0,0 0-29 0,0 0-51 0,0 0-60 16,0 0-53-16,0 0-47 0,-3 0-81 0,-1 0-98 0,0 0-52 0,-3 0-32 16</inkml:trace>
  <inkml:trace contextRef="#ctx0" brushRef="#br0" timeOffset="91812.081">22095 2655 23 0,'0'0'82'15,"0"0"-1"-15,0 0-3 0,0 0-3 0,0 0-2 0,0 0-1 16,0 0-1-16,0 0 1 0,0 0 1 0,0 0 5 0,0 0 4 0,0 0 6 15,0 0 2-15,0 0 6 0,0 0 4 0,0 0 3 0,0 0 2 0,0 0 1 16,0 0-1-16,0 0 0 0,0 0 0 0,0 0-1 16,0 0 1-16,0 0-4 0,0 0-4 0,0 0-4 0,0 0-2 0,0 0-4 0,0 0-5 15,2-2-4-15,0 2-6 0,-2-2-6 0,1 2-5 0,2 0-5 16,1 0-5-16,-3 0-5 0,3 0-7 0,1 0-5 0,-1 0-6 0,-3 0-5 16,4 0-7-16,-2 0-4 0,2 0-4 0,0 0-4 0,2 0-3 15,0 0-3-15,1 0-3 0,0 0 0 0,3 0-4 0,-3 0-1 0,1 0-2 16,4 0 1-16,-4 0-1 0,3 2-3 0,-2-2-2 0,0 2-2 15,0-1-4-15,-1-1-4 0,-3 2-6 0,1 0-4 0,-3-2-6 0,3 0-6 16,-3 3-8-16,-1-3-8 0,1 4-11 0,-3-3-13 0,-1 1-15 0,0 0-25 16,0 1-32-16,-3-1-36 0,-2 3-40 0,-1-2-79 0,-2 1-101 15,0 2-54-15,-2-1-34 0</inkml:trace>
  <inkml:trace contextRef="#ctx0" brushRef="#br0" timeOffset="94177.5716">20507 6699 121 0,'-5'0'485'15,"2"-2"-76"-15,2 1-110 0,-1 1-74 0,0-2-54 0,-1 1-34 16,2 1-24-16,1-2-14 0,-2 2-9 0,2 0-10 0,0 0-9 0,0 0-8 16,0 0-7-16,0 0-4 0,0 0-6 0,0 0-3 0,0 0-4 15,0 0 1-15,0 0 1 0,0 0 3 0,0 0 4 0,0 0 1 0,0 0 3 16,0 0 2-16,0 0 3 0,0 0 1 0,0 0 0 0,0 0 1 15,0 0-1-15,0 0-1 0,0 0 1 0,0 0-4 0,2-1-4 16,-2 1-3-16,1-2-7 0,2 0-6 0,-1 1-9 0,1-2-7 0,0 0-8 16,2 0-6-16,-2 0-4 0,0 0-5 0,4-2-7 0,-3 2-3 15,1-2-6-15,3 1-2 0,-2-3-2 0,1 2-1 0,1 2-1 0,-2-1 0 16,3 1 2-16,-1-2 2 0,0 3 0 0,1-1 1 0,1 0-1 16,-2 0 0-16,-1 1-2 0,2 0 0 0,-5 1-1 0,3 1-3 0,-1 0-3 15,-1 0-2-15,1 0-4 0,-3 0-1 0,0 1-1 0,1 1-2 16,-3 1-1-16,2 0 0 0,-1 0 2 0,-2 1 0 0,2-1 4 0,-2 2 2 15,0 1 4-15,-2 0 3 0,0 1 5 0,1 0 5 0,-2 0 6 16,-1 1 4-16,0-1 3 0,0 2 4 0,-1 0 5 0,-4 0 0 16,5-2 3-16,-3 2 0 0,0 1-1 0,0-3 1 0,2 1 0 0,-1-1 0 15,0-1 1-15,-2 0-2 0,3-1 1 0,2-1-1 0,-2-1 0 16,4 0 2-16,-3-1 0 0,1 2 1 0,2-3 1 0,1 3 3 0,-2-4 0 16,2 0 1-16,0 0-1 0,0 0-2 0,0 0 0 0,0 0-6 15,0 0-5-15,2 0-7 0,-1 0-7 0,1 0-9 0,-1 0-5 16,3 0-7-16,-1 0-6 0,2 0-7 0,-2 0-6 0,3 0-5 0,0 0-6 15,2 1-5-15,0-1-2 0,1 2-1 0,3-1 1 0,-3-1 2 16,4 4 1-16,-2-4 2 0,0 2-1 0,3 1 2 0,-1 1-2 0,-1-1 1 16,1 2-3-16,1-2 3 0,-3 3 3 0,1 1 2 0,2 1 3 15,-5 0 2-15,1 1 1 0,-1 0 2 0,-1 1 3 0,-2 2 0 16,-1 0 0-16,1 2 3 0,-4-1 8 0,-1 1 5 0,-2-2 7 0,-1 1 10 16,-4 2 11-16,1-1 13 0,-3-2 14 0,0 0 15 0,-2 0 15 15,-2-2 17-15,-2-1 15 0,2 0 16 0,-1-1 18 0,-4-2 12 0,-1-2 11 16,2 1 10-16,-1-3 6 0,1 0 2 0,-1-1-6 0,-1-1-5 15,3 0-13-15,-3-1-9 0,2-1-12 0,0 0-12 0,1-3-14 16,0 1-15-16,1-1-19 0,1-1-19 0,1 0-22 0,3 0-27 0,0-1-30 16,2 0-38-16,1-1-45 0,1 0-60 0,1 0-71 0,4 1-89 15,0 0-103-15,2-1-58 0,3 1-39 0</inkml:trace>
  <inkml:trace contextRef="#ctx0" brushRef="#br0" timeOffset="94911.7855">21395 6601 396 0,'0'-4'378'0,"2"-1"-65"0,-1 3-56 16,-1-1-41-16,2-1-33 0,0 1-16 0,1 1-13 0,-2-2-7 15,1 1-5-15,0 2-8 0,-2-3-9 0,1 3-8 0,-1-1-9 0,2 0-6 16,-1 0-4-16,-1 2-2 0,0-1-3 0,0 1-1 0,0 0-3 16,0 0-4-16,0 0-7 0,0 0-5 0,0 0-5 0,0 0-7 15,0 0-7-15,0 0-8 0,0 0-7 0,0 0-8 0,0 0-11 0,0 0-9 16,0 0-10-16,0 1-10 0,-1-1-8 0,-1 2-9 0,2-2-8 16,-1 2-6-16,1 0-5 0,0 1-2 0,0 0-1 0,0 1-1 0,0 3 1 15,0-1 2-15,0 3 5 0,0 1 6 0,0 1 7 0,0 2 8 16,0 2 8-16,1 4 1 0,-1 0 2 0,2 0-6 0,-2 3-11 0,0 3-15 15,0 0-18-15,0 3-28 0,0-2-32 0,0 4-44 0,1-1-49 16,-1 1-93-16,0 1-114 0,0-1-79 0,0 0-57 0,0-1-27 16</inkml:trace>
  <inkml:trace contextRef="#ctx0" brushRef="#br0" timeOffset="95845.2125">20464 7636 158 0,'-1'-3'528'16,"-1"1"-64"-16,2-1-95 0,0-1-75 0,0 1-64 0,0 2-43 15,0-3-29-15,0 2-19 0,2-1-11 0,-1 0-14 0,3-2-11 0,-3 2-13 16,4-1-15-16,-1 1-12 0,1-2-13 0,-2 2-11 0,2-1-10 15,2-1-7-15,-1-1-9 0,1 3-5 0,2-1-6 0,-1 1-5 0,1-1-5 16,-1 1-3-16,0-2-1 0,1 2 0 0,1-1 0 16,-2 3-2-16,0 0 0 0,-2-2 0 0,2 3-1 0,0 0 1 0,-2 0-1 15,1 0-1-15,-2 3-2 0,2-2-1 0,-2 0-2 0,-1 3 0 0,1 0 0 16,0 0 1-16,-1 0 0 0,-2 2 0 0,0 1 0 0,-2 1 1 16,0 1 1-16,-4 0-1 0,0 1-2 0,1 0 1 0,-4 2-1 0,3 0 1 15,-4 1 1-15,-1 0 1 0,0 1 1 0,-2-1 0 0,0 1 0 16,2-1 2-16,-1-1 0 0,1-1 1 0,-1-1 2 0,2 1 3 0,2-4 2 15,-2 3 3-15,4-3 3 0,-3 0 2 0,4-4 2 0,-2 2 3 16,3-1 1-16,-1-1-1 0,3-1 1 0,-1-1-1 0,1-1-3 16,0 0-4-16,0 0-6 0,1 0-4 0,1 0-6 0,1 0-4 0,0 0-6 15,2-1-5-15,-2-1-5 0,2-1-3 0,3 2-4 0,-2-1-1 16,2-1-1-16,0 2-1 0,1-1 1 0,-1-1 2 0,0 3 3 0,0 0 3 16,2-2 2-16,-1-1 2 0,-1 3 0 0,1 0 1 0,-1 3 0 0,0-1-1 15,1-2 0-15,-2 3 0 0,-1 0 1 0,-1 0 0 0,2 3 2 16,-2-1 2-16,0 1 6 0,0 0 5 0,-2 0 5 0,-1 2 7 15,0 0 5-15,-2 0 7 0,-2 3 9 0,0-3 5 0,-2 4 6 0,-2-1 6 16,-1-2 5-16,1 2 7 0,-4 1 6 0,0-3 5 0,-2 2 5 16,3 0 3-16,-5-2 3 0,2-2 2 0,-2 1 0 0,2-1 1 0,-1-1-1 15,-1-2 0-15,2 0 1 0,-1-1-5 0,1 0-6 0,0-3-11 16,2 0-17-16,1 0-26 0,-2-3-32 0,1 0-35 0,4 2-37 16,-1-5-55-16,4 2-66 0,-1-2-94 0,2-1-110 0,2-2-66 0,0 0-45 15</inkml:trace>
  <inkml:trace contextRef="#ctx0" brushRef="#br0" timeOffset="96228.0965">21363 7570 102 0,'0'0'636'0,"0"0"0"0,0 0-5 15,0 0-8-15,0 0-135 0,0-3-196 0,2 1-117 0,-2 2-81 0,2 0-51 16,-1-2-37-16,-1 2-28 0,4 0-21 0,-3 0-16 16,1 0-15-16,1 0-13 0,0 0-10 0,0 2-7 0,3-2-8 0,-1 0-1 15,0 2-3-15,1 1 1 0,1-3 5 0,0 0 6 0,1 0 10 0,-1 2 12 16,1-1 14-16,1 2 11 0,-3-1 8 0,2-1 9 0,-1 2 4 16,0 0 5-16,-2 0 6 0,2 0 2 0,-1 2 2 0,-1-1 3 0,1 0 3 15,-1 3 4-15,-2-2 3 0,2 3 6 0,-4 0 6 0,3 0 5 16,-4 3 5-16,0 0 6 0,0 1 8 0,-4 0 6 0,3 1 6 0,-4 1 8 15,-2 2 3-15,0-1 6 0,-1 2 2 0,-2 0 2 0,1 0 0 16,-1-2-1-16,-1 2 1 0,0-3-1 0,2 2-3 0,-1-1-4 16,2-4-6-16,1 2-4 0,0-3-6 0,2-1-5 0,1 0-4 0,0-1-2 15,3-2-3-15,1 1 0 0,1-4-2 0,4 0-7 0,2 0-11 0,5-3-14 16,2 0-18-16,5 0-20 0,5-3-22 0,6-1-24 0,5-3-28 0,6 2-28 16,3-5-29-16,8 1-36 0,4-2-39 0,2-1-71 0,4-2-89 15,-1 0-59-15,3-2-45 0</inkml:trace>
  <inkml:trace contextRef="#ctx0" brushRef="#br0" timeOffset="96911.8311">20273 8590 333 0,'-2'-4'562'0,"2"2"-2"0,0 1-87 16,0-2-131-16,0-1-90 0,2 2-71 0,-1-1-47 0,3 1-34 15,1-2-20-15,-1-1-13 0,4 2-12 0,-2-1-10 0,2 1-11 16,2-2-10-16,1 0-10 0,2 3-9 0,-1-3-8 0,-1 3-6 0,2-1-4 15,1-1 0-15,-3 1-1 0,3 1 1 0,-1 1 0 0,-2-1 2 16,0 2-1-16,-3 0-2 0,3 2 0 0,-2-1-1 0,-2 1 0 0,-1 0 1 16,-1 1 0-16,-2 2 2 0,3-3-1 0,-3 3 2 0,-1 2 1 15,-2-2 1-15,2 2 2 0,-2 1 2 0,-2-1 0 0,0 2 3 0,1-1 1 16,-2 2 0-16,-2-1 2 0,1 3 0 0,-1-2 0 0,0 0-1 16,-2-1 0-16,3 1 0 0,-5-1-1 0,2 1 0 0,2-3 0 15,0 3-2-15,2-3 0 0,-3-2 0 0,3 1-3 0,2 0-1 0,-3-1-1 16,4-1-1-16,-1-1-1 0,1 2-2 0,1-2 0 0,-1-1-1 15,4 1 0-15,-3 1 0 0,4-1 1 0,1-1-2 0,0 1 1 16,1 1-2-16,2-1 0 0,2-1-3 0,0 3 1 0,2-3 0 0,0 1 0 16,-1-1 0-16,2 1 0 0,2 0 0 0,0 2-1 0,-2-2-1 15,4 2 0-15,-4 0 1 0,0 0 1 0,1 0 3 0,-3 2 2 0,-1-1 6 16,-3 1 4-16,3 0 9 0,-5 2 8 0,-1-1 7 0,-2-1 10 16,-1 0 7-16,-2 0 7 0,-2 1 7 0,-2-1 5 0,-3 3 3 0,1-3 5 15,-5 0 1-15,0 3 1 0,-3-3-2 0,-1 1-3 0,-2-2-4 16,3 1-8-16,-7-1-6 0,5-1-8 0,-3 0-8 0,3-1-16 15,-1-1-19-15,3-1-21 0,-2-2-24 0,3 0-34 0,1 0-35 0,2-4-57 16,2 1-66-16,1-2-92 0,4-2-108 0,-1-1-70 0,3 1-52 16,1-5-26-16</inkml:trace>
  <inkml:trace contextRef="#ctx0" brushRef="#br0" timeOffset="97462.1703">21372 8563 273 0,'-2'-3'526'0,"0"1"-61"0,2 1-95 0,0-1-81 16,0 0-74-16,0 1-45 0,0-1-27 0,2-1-18 0,0 1-13 15,-1-3-8-15,2 3-7 0,2-1-11 0,-2-1-12 0,3 4-12 0,1-5-12 16,1 0-12-16,0 2-10 0,1-1-8 0,1 1-4 0,-1-2-7 16,5 2-7-16,-3-1-3 0,3 1-3 0,2 0-2 0,0 0 1 0,-1 0-1 15,2 1 1-15,-1-1 2 0,1 3 0 0,-1 0-1 0,0 0 1 16,-2 0-3-16,2 1 0 0,-4 1-2 0,2 1 1 0,-2 0 0 15,-3 2 2-15,2-1 0 0,-5 1 3 0,1 1 1 0,-1-1 3 0,-1 3 2 16,-4-1 4-16,-1 2 1 0,-1 1 3 0,-2 0 1 0,-2 1 3 16,0-1 1-16,0 0 0 0,-3 2-1 0,1-2 1 0,-1 2-1 15,0-2-1-15,-2 1-2 0,3-2 0 0,-1 0-2 0,1-2-2 0,1 0 0 16,-2 0 0-16,3-2 0 0,1 2 1 0,0-4 1 0,1 2 2 16,2-3 0-16,1 1-2 0,0-1 1 0,0-1-1 0,1-1 1 0,2 2 1 15,2-2-1-15,0 0 1 0,4-2 0 0,-1 2-1 0,3-1-1 16,2-1-2-16,1 0-1 0,3 1-1 0,0-1-1 0,1 0-1 15,3 1 0-15,-2 1-2 0,1 0-1 0,2 0-2 0,-2 0-2 16,0 3-2-16,0-2-2 0,-2 1-2 0,1 3-2 0,-3 0-2 0,-1 1-3 16,-2 0-3-16,-2 0-2 0,-5 4-2 0,-1 0 1 0,-5-1-1 0,-5 1-5 15,-4 2-6-15,-2 0-10 0,-8 0-11 0,-3 1-16 0,-7 1-17 16,-1 1-24-16,-6-2-25 0,-5-1-39 0,0 1-48 0,-5-1-95 0,-1-2-121 16,-5 2-70-16,-4-5-44 0,0 2-21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23:45.617"/>
    </inkml:context>
    <inkml:brush xml:id="br0">
      <inkml:brushProperty name="width" value="0.05292" units="cm"/>
      <inkml:brushProperty name="height" value="0.05292" units="cm"/>
      <inkml:brushProperty name="color" value="#FF0000"/>
    </inkml:brush>
  </inkml:definitions>
  <inkml:trace contextRef="#ctx0" brushRef="#br0">16943 3658 4 0,'52'2'2'16,"0"-1"-1"-16,-1 1-2 0,-3-1-2 0</inkml:trace>
  <inkml:trace contextRef="#ctx0" brushRef="#br0" timeOffset="282.1054">20284 3645 23 0,'35'0'27'0,"-2"0"0"0,3 1 4 16,-3-1-2-16,1 2-2 0,-3 0-5 0,3-2-3 0,-3 0-2 0,1 2-1 16,-1 1-1-16,-1-3-4 0,0 2-2 0,-1-1-1 0,-2 1-4 15,0 1-1-15,-2-3-8 0,-3 1-6 0,2 1-7 0,-4-1-7 0,-2 0-9 16,1 1-7-16,-6-2-9 0,0 2-7 0</inkml:trace>
  <inkml:trace contextRef="#ctx0" brushRef="#br0" timeOffset="2867.0149">25882 2513 83 0,'0'0'140'0,"0"0"3"0,-3 0 4 0,3 0-3 0,-2 0-5 0,2 0-5 16,-2 0-7-16,2 0-9 0,-2 0-10 0,2 0-9 0,0 0-9 15,-1 0-8-15,-1 0-7 0,2 0-7 0,0 0-6 0,0 0-7 0,0 0-5 16,0 0-5-16,-1 0-6 0,1 0-4 0,0 0-5 0,0 0-4 16,0 0-4-16,0 0-6 0,0 0-2 0,0 0-3 0,0 0-2 0,0 0-2 15,0 0-1-15,0 0-3 0,0 0 0 0,0 0 2 0,0 0-1 0,0 0 2 16,0 0 1-16,0 0 1 0,0 0 2 0,-2 0 2 0,2 0 3 16,-2 0 2-16,2 0 1 0,0 0 0 0,-1 0 0 0,1 0 0 15,-2-3 0-15,1 3-2 0,1 0 0 0,0 0-1 0,-2 0-2 0,0-2 0 16,2 0-1-16,-1 2-2 0,1-1-4 0,-2-1-3 0,0 2-2 0,2-2-2 15,-1 2 0-15,1 0 0 0,-2 0-1 0,2 0-2 0,-2 0 0 16,2 0-2-16,-2 0-3 0,0 0-2 0,2 0-5 0,-3 0-2 0,3 0-3 16,-1 0-3-16,-1 0-2 0,0 0-2 0,1 0-2 0,-3 2-1 0,3-2 0 15,-1 3-1-15,-1-1 1 0,0 0 2 0,-1 1 3 0,0 1 2 16,0 1 4-16,0 0 4 0,-1 0 5 0,1 2 3 0,-3-1 4 0,1 2 1 16,3 0 4-16,-2 0 2 0,2-1 0 0,-2 2 2 0,4-2-1 0,-3 1 2 15,1-1-1-15,2 0 1 0,-4 0-2 0,5 3 2 0,0-3 1 16,0-1 0-16,0 1-1 0,0 2 0 0,2-4 0 0,2 2-2 0,-2-2 2 15,1 0 0-15,0 1 2 0,0-2-1 0,1-1-5 0,1 2-1 16,-2-2 1-16,3 0 0 0,-2-2 2 0,1 1 3 0,2-1 2 0,-2 0 5 16,-1-1 4-16,2 0 4 0,-1 0 4 0,1-1 2 0,-1 0 1 15,0-2 7-15,4 0 7 0,-4 0 5 0,0-2 5 0,0-1 4 0,0-1 1 16,-1 0 2-16,2 0 0 0,-3-1 0 0,1-1-4 0,-3-1-3 16,3 0-4-16,-3-1-4 0,-1 1-3 0,0 0-5 0,-1 0-5 0,-3 1-7 15,3-1-6-15,-3 0-8 0,1 2-8 0,-1-1-7 0,-1 0-7 0,2 1-5 16,-2 3-4-16,0-4-6 0,0 6-6 0,2-4-12 0,-3 5-14 15,2-3-19-15,0 3-17 0,-1 2-19 0,2 0-15 0,-2 0-19 0,2 2-21 16,-3 5-23-16,3 0-27 0,-2 0-32 0,2 1-34 0,-2 2-56 16,0 1-70-16</inkml:trace>
  <inkml:trace contextRef="#ctx0" brushRef="#br0" timeOffset="3416.6444">25849 3130 124 0,'2'-5'358'0,"-2"-3"-84"0,0 1-52 0,0 3-35 0,0-2-20 0,0 0-14 16,0 0-8-16,0 2-7 0,0-2-6 0,-2 1-7 0,2 2-15 15,-2-1-19-15,2 1-13 0,-2-2-10 0,0 2-6 0,1 0-7 0,-1 1-9 16,2 2-10-16,-1-3-9 0,1 3-10 0,-2-2-8 0,0 0-7 15,2 2-6-15,0 0-6 0,0 0-7 0,-1 0-4 0,-1 0-6 0,0 0-4 16,2 2-1-16,-1 0-4 0,-1-2 0 0,2 1-2 0,-1 1 4 16,1-2 1-16,-2 0 3 0,0 2 1 0,2 1 4 0,-3-3 1 0,1 2 4 15,0 1 3-15,0 0 3 0,1 0 3 0,-2 0 2 0,1 0 3 16,0 0 3-16,2 0 1 0,-1 0 1 0,1 0 1 0,0 0-1 0,0-1-2 16,0 2 1-16,0-3 1 0,1 1 1 0,-1-2-1 0,2 2 2 0,0 0 0 15,1-2 0-15,-2 1-2 0,3-1 1 0,-2 0 2 0,1 0 4 16,2 0 3-16,-2-1 4 0,2 1 4 0,0-2 4 0,2 0 3 15,0 2 6-15,0-2 4 0,-3-1 6 0,4 0 4 0,-2 0 6 0,1 0 10 16,-1-1 4-16,1 1 4 0,-4-2 0 0,2 2 2 0,-4-1 0 16,4 1 1-16,-5-2-5 0,1 2-5 0,-1-1-7 0,-1 1-8 0,1 0-12 15,-5-1-16-15,4 1-23 0,-3 2-26 0,0-2-30 0,-1 2-31 0,-2-1-40 16,-1 2-42-16,-1 2-60 0,1-1-70 0,-2 1-85 0,-2 0-93 0,1 1-51 16,-1 2-30-16</inkml:trace>
  <inkml:trace contextRef="#ctx0" brushRef="#br0" timeOffset="4562.2266">25805 3028 39 0,'2'-3'81'0,"0"1"1"0,-2 0 2 15,1 0 2-15,1 1-2 0,-2-1-2 0,0 0-1 0,0 0-3 0,0 2-3 16,0-3-3-16,0 3-3 0,0-2-5 0,0 1-4 0,0-1-6 16,0 1-5-16,0 1-3 0,0-2-3 0,0 2-2 0,0-1-2 0,0 1-2 15,0 0-2-15,0 0-3 0,0 0-5 0,0 0-2 0,0 0 0 16,0 0-1-16,0 0-2 0,0 0-3 0,0 0-3 0,0-2-3 0,0 2-3 15,0 0-4-15,0 0-2 0,0 0-6 0,0 0-6 0,0 0-6 16,0 0-4-16,0 0-4 0,0 0-4 0,-2 0-5 0,1 2-3 0,1-2-4 16,-2 1 1-16,0 1 1 0,2-2 3 0,-1 3 1 0,-1-2 5 0,-1 2 5 15,1 0 2-15,1 0 6 0,-3 0 4 0,3 1 3 0,-1 1 4 16,1 0 1-16,-4 0 4 0,5-1 1 0,-1 1 0 0,1 0 2 0,-2 0-2 16,1-1-1-16,1-1-3 0,-2 2-1 0,2-2 0 0,0 1 0 15,0 1 0-15,0-2 4 0,0 0 0 0,2-1 2 0,-2 0 3 0,1 0 0 16,1-1 1-16,-2 1 1 0,1-2 0 0,4 0 2 0,-4 2 2 15,1-2 4-15,-1 0 4 0,3 0 3 0,-3 0 6 0,1 0 3 0,1-2 8 16,0 2 4-16,1 0 4 0,-1-2 4 0,-2 1 3 0,3-3 2 0,1 2 1 16,-1-1 2-16,0 0 1 0,0 0 1 0,1-2 1 0,-2 2-3 15,2-3-6-15,0 2-4 0,-1-1-4 0,-3 0-4 0,3 2-4 0,-1-2-3 16,-2-2-3-16,-1 3-9 0,2-1-8 0,-2 0-11 0,0 3-14 0,0-3-21 16,-2 3-26-16,2-3-34 0,-1 2-39 0,-2 0-51 0,-2 2-56 15,0-3-78-15,-3 3-88 0,0 1-57 0</inkml:trace>
  <inkml:trace contextRef="#ctx0" brushRef="#br0" timeOffset="18797.4589">16201 2423 16 0,'0'0'41'0,"0"0"-5"0,0 0-8 0,0 0-8 0,0 0-6 0,0 0-6 15,0 0-6-15,0 0-3 0,0 0-1 0,0 0-2 0,0 0 3 0,0 0 3 16,0 0 4-16,0 0 6 0,0 0 6 0,0 0 5 0,0 0 3 0,0 0 5 16,0 0 4-16,0 0 2 0,0 0 3 0,0 0 1 0,0 0 2 15,0 0 0-15,0 0-1 0,0 0 0 0,0 0-4 0,0 0-3 0,0 0-3 16,0 0-4-16,0 0-3 0,0 0-4 0,0 0-2 0,0 0-2 16,0 0-1-16,0 0-2 0,-2 0-1 0,2 0-1 0,0 0-1 0,-1 0 1 15,1 0-2-15,0 0 0 0,0 0 0 0,0 0 1 0,0 0-1 16,0 0-1-16,0 0 0 0,0 0-1 0,0 0-2 0,0 0-2 0,0 0-1 15,0 0-1-15,0 0-1 0,0 0-2 0,0 0 0 0,-2 0-2 0,2 0 1 16,0 0 0-16,0 3 0 0,0-3 1 0,0 0 2 0,0 0 1 16,-2 0 2-16,2 0 3 0,0 0 2 0,0 0 4 0,0 0 1 0,0 0 4 15,0 0 2-15,0 0 4 0,0 0 2 0,-2 0 1 0,2 0 2 16,0 0 2-16,-2 0-1 0,2 0 1 0,0 0 1 0,0 0-1 16,0 0 0-16,-1 2-2 0,1-2-1 0,0 0-1 0,-2 0-1 0,2 0-2 15,0 0-2-15,0 0 1 0,-1 0-3 0,1 0-2 0,0 0-1 0,0 0-4 16,-2 2 0-16,2-2-4 0,-2 1-3 0,2-1 0 0,0 0-3 15,-1 2-1-15,-1 0-4 0,2-2 1 0,-2 0-1 0,2 0-1 0,-1 3-1 16,-1-3 2-16,-1 0 1 0,1 4 2 0,1-3 2 0,-1 1 3 0,-2 0 3 16,2 1 2-16,-1-2 3 0,1 0 2 0,-1 2 2 0,0-1 1 15,0-1 3-15,0 1 3 0,1 1 1 0,-1-2-1 0,0 1-1 0,-2-1 1 16,2 2-1-16,1 0-1 0,-1 0 0 0,-2 0-3 0,2 0 1 0,2 0 1 16,-3 0-2-16,0 0-3 0,-1 2-2 0,0 0-3 0,2 0-1 15,-2-1-2-15,2 3-2 0,-2 1-3 0,0-1-1 0,-2 0-4 0,2 2-2 16,0 2-1-16,1-1-2 0,-1 2-3 0,-1 0 1 0,1 2 2 15,0-1-1-15,-1 3 1 0,1 1 2 0,0 0 0 0,-1 1 4 0,1 0 3 16,1 1 1-16,0 3 2 0,-1-3 0 0,2 1 2 0,-2 2 1 16,1 0 1-16,3-2 2 0,-3 1-1 0,4 0-1 0,-1 1-1 0,1-1-7 15,0 0-7-15,1 0-11 0,1 0-10 0,1 0-12 0,3 2-14 16,0-4-15-16,3 1-18 0,-1-1-26 0,2-1-33 0,3 0-29 0,1-1-29 16,2-2-40-16,5 0-46 0,1-3-57 0</inkml:trace>
  <inkml:trace contextRef="#ctx0" brushRef="#br0" timeOffset="20030.8415">20472 2341 14 0,'0'0'178'0,"2"0"-37"0,-2 0-23 0,0 0-13 15,3-2-7-15,-3 2-5 0,0 0-7 0,0 0-3 0,0 0-7 16,1 0-9-16,-1 0-7 0,2 0-8 0,-1 0-6 0,3 0-6 0,-3 0-5 16,1 0-4-16,0 0-4 0,1 0-2 0,0 2 1 0,0-2 0 0,2 2 0 15,-1-1-1-15,1 1 0 0,2 0 0 0,-1 1 2 0,0 1 3 16,2-1 1-16,0-1 4 0,0 3 1 0,0 0 1 0,3 1 1 0,-2 0 2 16,1 0-1-16,4 1-1 0,-3 1 1 0,2 0-1 0,-1 0 0 15,2 3 2-15,1-1-3 0,0 2-2 0,2-1-4 0,-2 1-4 0,1 2-3 16,1 0-3-16,-1 1-2 0,2 2-2 0,-2-2-3 0,-1 3-2 15,0-1-1-15,0 3-1 0,-2-2-1 0,1 3-2 0,-3-2 0 0,-3 3 0 16,1 0-1-16,-2 2 1 0,-2 0-2 0,0 0-7 0,-5 3-8 16,-2 2-10-16,-3-1-18 0,-1 2-23 0,-3 2-30 0,-3-1-34 0,-1 2-36 15,-4-1-39-15,-1 4-71 0,-2-4-88 0,-2 4-60 0,-1-2-44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24:25.207"/>
    </inkml:context>
    <inkml:brush xml:id="br0">
      <inkml:brushProperty name="width" value="0.05292" units="cm"/>
      <inkml:brushProperty name="height" value="0.05292" units="cm"/>
      <inkml:brushProperty name="color" value="#FF0000"/>
    </inkml:brush>
  </inkml:definitions>
  <inkml:trace contextRef="#ctx0" brushRef="#br0">13629 4558 2 0,'0'0'13'0,"0"0"2"0,0 0 1 16,0 0-2-16,2 0 0 0,1 0-3 0,-1 0-1 0,0 0-1 16,-1 0 0-16,2 2 0 0,-1-2 0 0,2 2-1 0,-1-1-3 15,-1-1-1-15,3 2 1 0,-2-2 0 0,2 2 1 0,1-1 1 0,3 1-1 16,-2 0 1-16,1-1 2 0,0-1-1 0,1 2-4 0,1-1-2 15,-1-1-6-15,1 2-1 0,-1-2-2 0,-1 1-3 0,5 1-5 0,-5-2-3 16,1 0-2-16,0 0 0 0,-1 0-2 0,0 1 0 0,-3-1-2 16,0 2 5-16,1-2 8 0,-3 0 6 0,0 0 7 0,-1 0 5 15,1 0 3-15,-3 0 4 0,0 0 3 0,0 0 1 0,0 0 2 0,0 0 4 16,-3 0 1-16,1 0 1 0,-1 0-1 0,0 0-5 0,-3 0-5 0,0 0-8 16,-1 0-10-16,-1 0-3 0,-1 1-1 0,-1 0 0 0,2-1 3 15,-4 2 1-15,2-2 1 0,-1 0 0 0,0 0-1 0,2 0 0 16,-3 2 4-16,2-2 2 0,0 0 2 0,2 0 4 0,-3 0 7 0,2 0 0 15,1 0-4-15,0 0-2 0,-1 0-3 0,0 0-1 0,3 0-2 16,0 0 0-16,-2 0-1 0,3 0 0 0,0 0-2 0,2 0-1 16,0 0-1-16,0 0-1 0,0 0-2 0,1 0 0 0,-1 0 2 0,2 0 1 15,1 0 0-15,0 0 0 0,0 0 2 0,0 0 0 0,0 0 0 16,0 0 1-16,0 0 2 0,0 0 0 0,0 0 3 0,0 0 2 0,0 0 1 16,0 0 1-16,0 0 0 0,1 0 0 0,-1 0-1 0,5 0-2 15,-4 0-5-15,2 0-8 0,-1 0-7 0,-2 0-6 0,0 0-4 0,0 0-5 16,3 0-3-16,0 0 0 0,1 0-2 0,1 0-2 0,-2 0-7 15,3 0-4-15,-2 0-4 0</inkml:trace>
  <inkml:trace contextRef="#ctx0" brushRef="#br0" timeOffset="207.733">13708 4586 54 0,'-4'0'69'0,"1"0"4"0,-2 0-7 0,2 0-15 0,-2 0-8 15,0 0-10-15,-4 0-3 0,3 0 1 0,-1 0-3 0,-1 0-2 0,-1 2-2 16,1 0 0-16,-2-2-4 0,2 0-5 0,1 0-2 0,0 0-1 15,1 0 2-15,-1 0 4 0,3 0 2 0,-2 0 2 0,2 0-3 16,1 0-3-16,0 0-5 0,1 0-3 0,2 0-6 0,0 0-8 0,0 0-5 16,0 0-6-16,2 1-4 0,0 1-5 0,-1-2-1 0,2 0-1 15,1 3 0-15,2-3-3 0,-2 0-1 0,1 3-3 0,0-2-4 0,2 0-6 16,-1 1-3-16,3 1 0 0,-1-3 1 0,3 2 2 0,-2-1 1 16,1-1 0-16,0 2-6 0,2 0-8 0</inkml:trace>
  <inkml:trace contextRef="#ctx0" brushRef="#br0" timeOffset="1772.8851">18378 4606 126 0,'-2'0'136'0,"1"-2"-20"0,-1 1-14 0,2 1-10 15,0 0-4-15,0 0 1 0,0 0-3 0,0 0-2 0,0 0-9 16,0 0-7-16,0 0-10 0,0 0-8 0,0 0-8 0,0 0-5 0,0 0-5 16,0 0-6-16,0 0-7 0,0 0-6 0,2 0-6 0,-2 0-8 15,1 0-7-15,-1 0-5 0,5 0-9 0,-5 0-8 0,1 0-6 0,2 0-6 16,-1 1-3-16,1 1-1 0,-1-2 1 0,1 0 1 0,0 2 2 16,2-1 1-16,0-1 2 0,2 2 0 0,0-2 5 0,3 2 1 15,-2-2 3-15,2 0 0 0,2 3 0 0,2-2-3 0,-3-1-2 0,2 1-3 16,1-1-3-16,0 2-3 0,2-2-5 0,-2 0-2 0,3 1-5 15,-2-1-2-15,2 0-3 0,-3 0-2 0,4 2 1 0,-4-2 0 16</inkml:trace>
  <inkml:trace contextRef="#ctx0" brushRef="#br0" timeOffset="1856.3406">18830 4625 19 0,'-5'0'30'0,"2"-2"-12"0,-2 0-15 0,0 2-13 0,0-1-9 0,0 1-7 16</inkml:trace>
  <inkml:trace contextRef="#ctx0" brushRef="#br0" timeOffset="2267.2187">18782 4651 82 0,'0'-1'127'16,"-1"-1"-9"-16,-3 2-16 0,0-1-13 0,3-1-15 0,-4 0-16 0,2 1-20 15,-4-1-17-15,2 0-14 0,-4 1-15 0,1-1-12 0,0-1-11 16,2 1-11-16,-5 2-5 0,1 0-5 0,1-2 2 0,0 2 7 0,-1-3 4 16,0 3 4-16,1 0 5 0,-1-2 5 0,1 0 5 0,1 2 5 15,-1 0 3-15,2 0 1 0,-1 0 1 0,2 0-2 0,0 0 1 16,1 0 0-16,0 0 0 0,2 0 2 0,-2 0-1 0,3 0-2 0,-1 0 2 15,2 0 0-15,-1 0-1 0,-1 0 0 0,3 0-3 0,0 0-2 16,0 0-2-16,0 0-1 0,0 0-2 0</inkml:trace>
  <inkml:trace contextRef="#ctx0" brushRef="#br0" timeOffset="263227.1517">11146 8969 91 0,'-1'-5'534'0,"-1"-1"-29"0,2 1-45 16,0 1-99-16,0-1-127 0,2 2-73 0,-1-1-45 0,1 0-29 0,0 2-22 16,-1-1-11-16,2 0-8 0,0 0-6 0,0 0-7 0,2-1-6 15,-2 2-6-15,2 0-10 0,-2 1-8 0,2-3-8 0,1 4-9 16,1 0-4-16,-1-3-3 0,0 3-2 0,-1 0 0 0,3 0-1 0,-2 0 0 16,2 0 1-16,0 0-3 0,0 0 0 0,-2 0-1 0,2 3-1 15,-3-3 0-15,2 2-2 0,0 1 0 0,-1 1 1 0,1 0 2 0,-1-1 2 16,-1 3 3-16,1-2 2 0,0 4 5 0,-2-1 2 0,1 1 5 15,-2 1 4-15,0 0 3 0,-1 3 4 0,-1 0 4 0,-1-1 3 0,-1 3 4 16,-1 0 0-16,-1 3 2 0,-2-2 1 0,0-1 0 0,-1 3 0 0,-2-1-2 16,0 0 1-16,0 0 0 0,0-1-2 0,-3-1 1 0,2-1-1 15,-1 1-1-15,1-2-1 0,2-2 2 0,-1 0-1 0,0-1 2 0,3-2 0 16,-2 0 2-16,4-1 1 0,-2-2 2 0,3 1 2 0,-1-4 4 16,0 3 1-16,3-1 2 0,-2-3-2 0,2 0-3 0,0 0-1 15,0 0-1-15,0 0-5 0,2 0-10 0,-2-3-14 0,3-1-13 0,-1-1-12 16,1 0-8-16,0-1-9 0,2-2-6 0,2-1-7 0,-2-1-5 15,3-3-4-15,0 1-1 0,2-1-3 0,1-2-6 0,-2 0 2 0,4-1 7 16,0 0 9-16,-2-4 11 0,4 2 8 0,-2-2 8 0,3 0 7 16,-2 0 4-16,2 0 7 0,-2 0 8 0,0 0 8 0,1 0 11 15,-1 2 7-15,-3 2 5 0,2 0 7 0,-1 2 9 0,-4 1 7 0,0 3 7 16,1 0 5-16,-2 1 4 0,-2 2-1 0,-2 2-1 0,0 1-3 16,-1-1-1-16,-1 2-7 0,-1 3-7 0,-1-2-5 0,1 2-5 0,-2 0-8 15,-1 2-8-15,0-1-8 0,-1 3-8 0,-2-1-5 0,0 4-5 16,-3 2-3-16,0 0 1 0,-2 3-1 0,-1 1 2 0,1 0 1 15,-2 4 3-15,0 2 4 0,0 0 2 0,1 0 5 0,1 1 2 0,-3 0 2 16,6 0 0-16,0 1 3 0,1-1 2 0,0-1 1 0,2-1 4 16,2 0-1-16,0 1 1 0,3-4 1 0,1 1 0 0,1-1 0 0,3-1-4 15,0-2-5-15,2 0-6 0,1-2-9 0,3-1-11 0,3-2-11 16,-1-1-10-16,3-1-14 0,1-3-15 0,2-2-20 0,2 0-24 0,-2-2-33 16,4-1-38-16,1-2-36 0,-3-1-37 0,1 0-33 0,2-3-33 15,-2 2-50-15</inkml:trace>
  <inkml:trace contextRef="#ctx0" brushRef="#br0" timeOffset="263554.3636">11903 9030 551 0,'-6'-2'599'0,"1"0"-6"0,0 2-11 15,1-1-125-15,3 0-182 0,-1 1-103 0,2-2-65 0,0 2-38 16,0 0-27-16,0-1-18 0,3 1-10 0,1-2-11 0,0 2-10 0,0-1-9 15,4-1-11-15,-1 2-12 0,2-1-11 0,2-1-12 0,1-1-11 16,3 1-12-16,-2 0-9 0,4-1-11 0,-1 0-10 0,0 0-12 0,2 0-11 16,-3-1-20-16,1 4-23 0,-2-2-29 0,-1-1-32 0,1 3-26 15,-3 0-24-15,1 0-51 0,-4 0-65 0,-1 3-31 0</inkml:trace>
  <inkml:trace contextRef="#ctx0" brushRef="#br0" timeOffset="263726.8806">11916 9261 405 0,'-3'3'598'16,"0"1"8"-16,3-1-70 0,-2 0-111 0,2-1-97 0,0-2-92 0,0 2-60 15,2-2-42-15,0 0-28 0,-1 0-19 0,5 0-18 0,-1 0-16 0,1-2-18 16,2 0-20-16,3-1-29 0,2-2-31 0,1 3-37 0,2-3-42 16,4-1-54-16,0-1-62 0,3 1-86 0,2-2-101 0,-1 1-79 15,4-3-69-15,-3 1-31 0,1-1-14 0</inkml:trace>
  <inkml:trace contextRef="#ctx0" brushRef="#br0" timeOffset="264210.3204">12859 8855 338 0,'-10'-7'529'0,"0"-1"-49"0,-1 3-66 16,0-2-118-16,3 0-144 0,-2 2-79 0,1 0-45 0,0 0-23 15,1 0-13-15,-1 3-3 0,1-3-2 0,-1 2 1 0,0 0 0 16,-2 2-1-16,3-1 0 0,-2-1-3 0,-4 3-3 0,3 0-1 0,-1 0-2 16,-1 0 1-16,0 0-1 0,-1 0 2 0,3 1 3 0,-3 1 4 15,1-2 2-15,3 2 2 0,-2-1 3 0,2-1 4 0,2 2 2 0,1-1 2 16,0-1 2-16,3 2 2 0,0-1 2 0,1-1 2 0,0 0 1 15,1 0 2-15,2 0 0 0,0 0 1 0,0 0-2 0,0 0-2 16,0 0-2-16,0 0-2 0,0 0-5 0,2 0-2 0,1 0-2 0,-1 2 1 16,-1-2 1-16,1 1 0 0,1 1 1 0,0-1-1 0,1 0-1 15,-1 3 0-15,0-1 4 0,1 0 2 0,0 1 5 0,0 0 5 16,-2 3 4-16,3-2 4 0,-2 4 4 0,-1 1 3 0,-1 0 2 0,1 4 2 0,0-2 6 16,-2 5 4-16,-2 2 5 0,2 2 3 0,-2 0 3 0,-1 3 3 15,-2 3 2-15,0-1 2 0,-1 2 2 0,0 2 0 0,0-1 0 16,-1 1-1-16,2 1-1 0,-1 0-5 0,-1 0-5 0,0-1-5 15,2-1-4-15,2 0-3 0,-2 0-6 0,2-1-2 0,1-3-4 0,1 1-2 16,-2-2-4-16,3-2-2 0,3 0-2 0,-2-2 0 0,1-2-1 0,1 0-1 16,2-1 1-16,1-2-5 0,1-2-6 0,2-3-11 0,2 1-11 15,1-2-16-15,3-2-19 0,1-4-29 0,3 2-33 0,4-3-58 16,1-5-70-16,2-1-99 0,2-3-112 0,2-3-69 0,2-1-46 0,2-4-19 16</inkml:trace>
  <inkml:trace contextRef="#ctx0" brushRef="#br0" timeOffset="264760.0824">13136 9123 264 0,'-5'-2'530'15,"-2"0"-16"-15,0-1-84 0,1 2-118 0,1 0-80 0,-4-2-63 0,4 3-41 16,-1-2-29-16,1 2-14 0,0-1-9 0,0 1-6 0,-1 0-7 16,0 0-9-16,1 1-11 0,0 1-7 0,0-2-6 0,-2 4-3 0,2 0-2 15,0 1-3-15,-1 2-2 0,-1 0 1 0,1 2-2 0,-1 1 2 16,0 2 2-16,2 0 0 0,-1 1 2 0,1 1 2 0,-1 3 3 16,1-1 0-16,0 1-3 0,2-1-4 0,2 3-1 0,-1 0-4 0,2-1-6 15,0 0-2-15,0-1-2 0,3 0-2 0,2 1-3 0,0-2-2 16,1-1-1-16,2 1-3 0,0-1-5 0,0-2-3 0,1-2-4 15,2 1-4-15,1-4-5 0,1 1 0 0,0-2-1 0,1-2-1 0,-1-2-1 16,4-2 0-16,-4-1 0 0,4-3 1 0,-1-3 1 0,0-1 2 16,-2-2 1-16,2-1 2 0,-1-2 0 0,-2-1 0 0,0-2 0 0,-3-3 0 15,1-2-2-15,-5 1-1 0,-1-2 2 0,-2-1 1 0,0-3 3 0,-3 2 3 16,-3 0 4-16,0-1 3 0,-4 4 5 0,1-3 4 0,-3 4 4 16,-1 0 3-16,-1 2 1 0,-1 1 0 0,0 0-1 0,-1 4-3 15,0 2-5-15,1 0-12 0,0 2-16 0,-1 2-18 0,2 3-22 16,0 1-27-16,2 2-32 0,-2 2-29 0,1 1-29 0,2 3-41 0,2 2-49 15,-2 2-75-15,3 2-86 0,1 2-53 0,2 1-32 0</inkml:trace>
  <inkml:trace contextRef="#ctx0" brushRef="#br0" timeOffset="264963.027">13599 9385 642 0,'2'0'668'0,"-2"0"-3"0,0 0-14 16,0 0-18-16,0 0-147 0,2 0-208 0,-1 2-127 0,-1-1-82 16,2 1-48-16,0 1-28 0,-2 0-13 0,0 2-3 0,0 2-2 0,0 0 1 15,0 2-3-15,0 3-6 0,0 2-10 0,0 2-13 0,0 1-22 0,0 3-24 16,-2-1-25-16,0 3-25 0,2-1-37 0,-1 2-44 0,-1-1-54 16,2-1-60-16,-2 1-79 0,2-2-93 0,-1 0-50 0,-1-2-32 0</inkml:trace>
  <inkml:trace contextRef="#ctx0" brushRef="#br0" timeOffset="265293.4674">14051 9215 49 0,'0'-5'566'15,"-1"1"4"-15,-1 1 5 0,2-2-105 0,-1 1-160 0,-1 3-99 0,2-1-63 16,0 1-38-16,0 1-21 0,0 0-15 0,0 0-9 0,0 0-10 16,0 0-11-16,0 0-9 0,0 0-9 0,0 0-10 0,0 1-12 0,0 2-7 15,0 2-8-15,0-1-6 0,0 3-5 0,0 1 0 0,0 1 2 16,2 1 4-16,-1 2 8 0,-1 0 7 0,0 1 8 0,2 3 2 15,-1 0 2-15,-1 0-7 0,2 1-8 0,-2 0-16 0,2 4-17 16,-1-4-23-16,-1 3-24 0,2-3-35 0,0 4-38 0,-1-4-43 0,1 0-43 16,1 3-66-16,0-4-75 0,1-1-67 0,1-1-65 0,0-1-27 15</inkml:trace>
  <inkml:trace contextRef="#ctx0" brushRef="#br0" timeOffset="265474.0768">14403 9562 30 0,'-2'3'620'0,"2"0"0"0,-2 0-5 0,2 0-4 16,-1 1-116-16,1-1-173 0,-2-3-113 0,2 4-80 0,-1-1-52 15,-1 2-38-15,2-1-17 0,-2 1-11 0,2 0-6 0,-1 1-2 0,-1 2-11 16,1-1-11-16,-1 1-16 0,2 0-17 0,-2 1-24 0,2 1-29 16,0 0-38-16,0-1-43 0,0 2-55 0,2-3-63 0,0 2-88 0,1-3-98 15,0-1-58-15,0 1-38 0,2-3-13 0</inkml:trace>
  <inkml:trace contextRef="#ctx0" brushRef="#br0" timeOffset="265843.34">14924 9266 119 0,'0'-8'563'0,"1"-1"-5"16,1 1-5-16,1-1-105 0,0 0-156 0,2 1-111 0,2-1-87 0,0 2-53 15,1-1-33-15,2 1-18 0,-2 1-8 0,4 0-3 0,-2 2 0 16,4-1 3-16,-3 2 6 0,2 0 2 0,-1 1 2 0,1 2-3 16,0 0-4-16,-4 1-3 0,3 1-2 0,-2 3 0 0,-2 0-2 0,-1 1 3 15,-1 0 3-15,-3 0 4 0,2 4 3 0,-4 0 8 0,-1 2 8 0,-1 1 7 16,-4 2 8-16,1 0 9 0,-5 2 11 0,1-2 8 0,-4 4 8 15,1-1 6-15,0 0 7 0,-2-1 2 0,0 0 2 0,1 0-2 16,1-2-1-16,1-1-5 0,-1 1-8 0,3-2-5 0,0-3-8 0,3 0-5 16,2 0-7-16,-1-2-6 0,2 1-5 0,1-4-1 0,1 2-4 0,1 0-2 15,1-2-3-15,2-1-4 0,1 0-7 0,3-1-12 0,0 0-12 16,6 0-18-16,1-3-17 0,2 0-29 0,2 0-32 0,1-3-41 16,4 0-47-16,1 0-56 0,2-2-64 0,3-3-83 0,-3 1-97 0,5-2-49 15,-2-1-23-15</inkml:trace>
  <inkml:trace contextRef="#ctx0" brushRef="#br0" timeOffset="266014.9406">15627 9414 529 0,'-5'2'599'16,"2"0"-23"-16,-3-1-38 0,3 3-102 0,-2-1-132 0,2-1-90 16,2 1-66-16,-3 1-43 0,1 1-34 0,1-2-17 0,1 2-8 0,-1 2-6 15,2-2-3-15,0 1-6 0,0 2-9 0,0-1-13 0,2 2-15 16,-1 0-20-16,1 2-22 0,0-1-26 0,-1 2-30 0,3 0-42 15,-3-1-46-15,-1 0-71 0,2 1-83 0,-1 0-88 0,-1 1-91 0,0-1-48 16,0-2-25-16</inkml:trace>
  <inkml:trace contextRef="#ctx0" brushRef="#br0" timeOffset="266560.0924">16174 9199 93 0,'-3'-6'561'15,"0"2"9"-15,-1-1-68 0,0 1-106 0,4 0-91 0,-1 0-84 0,1 1-54 16,0 0-34-16,1 0-23 0,-1 0-15 0,4 0-13 0,0 1-9 16,-1 0-12-16,0 1-14 0,2-1-13 0,0-1-14 0,1 1-12 15,0 1-15-15,2 0-10 0,0-2-10 0,0 3-6 0,1 0-7 0,0 0-1 16,-1 0-1-16,0 3 0 0,-1-2 1 0,1 2 1 0,-1 0 6 16,-3 0 2-16,1 0 1 0,1 1 1 0,-1 2 3 0,-2-1 1 15,0 0 3-15,-1 3 3 0,-2-1 3 0,0 1 3 0,0-1 5 0,-2 2 4 16,1 1 5-16,-2-2 3 0,-2 3 4 0,1-2 1 0,-3-1 2 15,2 4 0-15,0-4 0 0,1 1-1 0,-1-1 0 0,0 0-1 0,-1-1-3 16,1 1 0-16,4-1-3 0,-3-1-1 0,1 1-3 0,3 0 0 16,0-2-2-16,0 2 0 0,0-2-3 0,3 2-2 0,1-1-1 0,-1-2-1 15,3 2-3-15,0 0-3 0,2 1-2 0,-1-2-2 0,1 0-3 16,2 3 0-16,0-3-2 0,0 2 0 0,0 0-1 0,0 0 1 0,1 1 2 16,0-3 2-16,0 3-1 0,-3-2 3 0,3 0 1 0,-3 2 3 15,0-3 3-15,1 3 3 0,-4-1 1 0,1 0 2 0,-2 0 3 0,1 1 7 16,-2-3 3-16,-2 3 7 0,1-2 6 0,-2 0 7 0,-2 0 5 15,-1-1 6-15,-2 0 5 0,0 0 3 0,-1 2 2 0,0-3 3 0,-5-1 2 16,1 2-1-16,-4-1 1 0,3-1-1 0,-2-1-4 0,-4-1-10 16,3 1-12-16,-2-1-16 0,0-1-20 0,0-1-27 0,-1-1-27 15,3 1-44-15,2-3-52 0,-1-1-102 0,1 2-130 0,4-2-81 0,-1 1-57 16,1-4-30-16</inkml:trace>
  <inkml:trace contextRef="#ctx0" brushRef="#br0" timeOffset="266820.8069">16905 9553 356 0,'-4'-2'596'0,"1"2"-4"16,1-1-2-16,1 1-104 0,-2 0-153 0,3 0-117 0,0 0-99 15,0 0-61-15,0 0-41 0,0 1-21 0,0 3-11 0,0-1-2 16,0 1 0-16,3 0 1 0,-2 3 2 0,-1 1 3 0,2 1 0 0,-2 1 0 16,2 0-2-16,-1 1-3 0,-1 1-6 0,2-1-9 0,-2 3-13 15,0 0-21-15,-2 1-24 0,2-1-30 0,-3 0-37 0,1 2-46 0,-2-2-54 16,-1 1-82-16,2-1-94 0,-2-1-58 0,2-1-37 0</inkml:trace>
  <inkml:trace contextRef="#ctx0" brushRef="#br0" timeOffset="267293.6709">17258 9253 159 0,'-2'-6'620'0,"0"2"-2"0,2-1-8 0,-1 2-11 0,1 0-134 15,0 1-194-15,0 0-117 0,0-1-76 0,0 3-47 0,0 0-31 16,0 0-16-16,0 0-7 0,0 2-4 0,0-1 0 0,0 3 0 15,-2 1 0-15,0 1 1 0,2 0 0 0,-1 1 1 0,-1 3 2 0,0 2 2 16,-1-2 5-16,2 2 4 0,-3 1 8 0,3-1 3 0,-2-1 3 16,-1 2 0-16,2 1 2 0,0-2-1 0,1 1 1 0,-3-1 2 0,4-1 1 15,-1 1 1-15,-1 0 1 0,2-2 1 0,0 1 0 0,2-1-1 16,-1-1-1-16,1 0-5 0,1 0-5 0,1 1-9 0,1-3-12 16,0 1-13-16,0-1-14 0,1-1-20 0,1 0-21 0,2-2-22 0,1 1-20 15,-1-2-22-15,3-1-24 0,0-2-18 0,2 0-16 0,-1 0-15 16,-2-1-11-16,3-2-4 0,-1 0 1 0,1-3 12 0,-3 0 19 0,1 1 26 15,-1-4 34-15,-3 1 38 0,1 1 41 0,-2-5 42 0,-2 4 42 16,0-1 43-16,-2-2 44 0,-1 3 40 0,-2-4 37 0,-2 4 32 16,0-1 29-16,-1-1 18 0,0 3 15 0,0-1 8 0,-2 3 3 0,1-3-4 15,-1 2-7-15,1 2-11 0,1-1-13 0,0 0-19 0,1 2-22 0,-1 1-22 16,2-1-18-16,1 1-21 0,-2 0-22 0,2 2-21 16,0 0-21-16,0 0-20 0,0 0-20 0,0 4-15 0,0-1-15 0,0-1-9 15,0 5-8-15,0-1-5 0,0 1 0 0,2 2-2 0,-2 3 2 16,0 1 1-16,0 1-2 0,1 3 0 0,-1 1-3 0,2 0-7 0,-1 2-10 15,-1 2-14-15,2-1-17 0,-2 1-22 0,0 0-24 0,2 1-31 16,-2 0-32-16,1-2-42 0,-1 1-46 0,0-1-63 0,2 0-71 16,-1-2-81-16,-1 0-83 0,2-3-42 0,-2-3-18 0</inkml:trace>
  <inkml:trace contextRef="#ctx0" brushRef="#br0" timeOffset="267727.8883">17730 8860 337 0,'-3'-10'627'0,"-1"0"8"16,1 3 11-16,1 2-117 0,-1-2-179 0,3 2-103 0,-1 0-63 0,1 2-38 15,0-2-25-15,1 3-12 0,-1 0-6 0,3-1-6 0,-1 1-7 16,1 1-9-16,1-1-12 0,0 1-10 0,1-1-13 0,0 2-11 0,4-1-10 15,-1-1-10-15,0 2-7 0,3 0-6 0,-1 0-5 0,-1 0-4 16,4 0-3-16,-4 0-1 0,2 0 0 0,0 0 1 0,-3 2-1 0,4-1 1 16,-3-1-1-16,-3 3 0 0,2-1 0 0,-1 1-1 0,2 0 1 15,-5-1-1-15,3 2-1 0,-1 0 2 0,-1 1 1 0,3 0 1 16,-4 2 0-16,1 0 0 0,0 0 1 0,2 5 1 0,-3-2 1 0,2 2 0 16,-1 0 4-16,0 1 3 0,0 3 2 0,0 2 3 0,2 2 2 15,-2 1 2-15,0 2 2 0,0 1 4 0,-1 1 2 0,0 2 2 16,0 1 3-16,2 2 1 0,-1 4 5 0,0-1-1 0,-2 1 0 0,2 2-2 15,-2 2 0-15,2-3-4 0,-1 5-3 0,1-2-2 0,-2 0-3 16,2 1-4-16,-2 0-2 0,2-1-3 0,-1-3-3 0,0 1-2 16,-3 0-3-16,3-4-3 0,-4 1 0 0,0-2-2 0,0-1 0 0,-2-4 1 15,-1 0 3-15,-5-3 0 0,2 1 1 0,-4-5 1 0,0-2-1 0,-5 0 1 16,-4-2 0-16,2-3-4 0,-9-1-4 0,1-2-12 0,-6-2-17 16,-3-1-31-16,-4-1-43 0,-4-2-71 0,-4-3-91 0,-6 0-127 15,-7 0-145-15,-6-2-79 0,-6-3-42 0,-13 0-27 0,-11-4-19 0</inkml:trace>
  <inkml:trace contextRef="#ctx0" brushRef="#br0" timeOffset="270159.9216">16264 7403 12 0,'-3'-4'555'0,"0"0"3"0,-1 0-71 0,-1-1-109 0,2 2-98 15,-1 1-95-15,1 0-53 0,0 1-37 0,0 0-21 0,-1-1-11 16,-1 1-4-16,1 1-1 0,0 0-5 0,0 1-6 0,-2 1-4 16,1 0-4-16,-2 2-5 0,0-1-6 0,-1 2-3 0,0 3-3 0,-3 0-2 15,3 0-2-15,-1 2-1 0,-4 0-1 0,2 4 0 0,0-2-2 0,-2 2-1 16,2 1-2-16,1 2-3 0,-2 1-2 0,3 0-3 0,0 0-2 16,0 2-1-16,0 1-2 0,2-2 0 0,0 0-1 0,2 4 2 15,0-3 2-15,4 3 3 0,-1-3 0 0,2 1 3 0,2-2 3 16,-1 3 2-16,2-3 2 0,1 1 2 0,1-3 2 0,3 2 0 0,1-3 0 15,-1 1-1-15,2-5-2 0,2 3-2 0,-3-3-5 0,5 0-5 16,-1-5-4-16,3 1-5 0,0-4-3 0,-1 1-3 0,1-5-5 0,3 0-2 16,0-3-4-16,0-2 0 0,0-2 0 0,0-2 2 0,0-2 3 15,0-1 3-15,-2-4 4 0,2 2 4 0,-3-4 4 0,1 0 4 0,-4-1 3 16,1-1 4-16,-4-1 6 0,-1 1 5 0,-3-2 6 0,-1 1 4 16,-2-1 4-16,-1 2 3 0,-4 1 1 0,-1-1 0 0,-2 1 0 0,1 0-1 15,-5 3-1-15,-1-1-1 0,-1 4-3 0,-2-4-2 0,2 3-3 16,-3 2-6-16,1 0-6 0,-1 0-13 0,1 4-16 0,0-2-18 0,1 3-24 15,-1-1-26-15,1 2-28 0,1 0-34 0,1 4-34 0,-1 0-43 16,3 1-46-16,-1 1-67 0,2 1-77 0,0 1-69 0,2 0-67 16,0 4-29-16</inkml:trace>
  <inkml:trace contextRef="#ctx0" brushRef="#br0" timeOffset="270859.7485">16805 7253 452 0,'1'-4'560'0,"-1"0"-65"16,2-1-105-16,0 1-79 0,-2 2-70 0,0-1-43 0,0 0-28 16,0 2-16-16,0-1-11 0,0 2-10 0,0 0-8 0,0 0-12 15,0 0-14-15,0 0-16 0,0 0-15 0,0 0-17 0,0 0-14 0,0 2-13 16,-2-2-13-16,0 1-10 0,2 2-7 0,-3-1-7 0,1 1-4 0,0-1-2 16,-1 1-1-16,-1 2 0 0,1 2 1 0,-2 0 2 0,1 3 3 15,-3-1 4-15,1 2 2 0,-2 1 4 0,2-1 3 0,-2 4 2 0,-3-3 1 16,5 2 1-16,-2 0 1 0,-2-1-1 0,2 1 1 0,0-2-1 15,0 1-1-15,2-2 0 0,2-1 1 0,-3 1-1 0,4-5 2 16,-2 2 3-16,3 0 2 0,-1-1 2 0,2-5 4 0,-1 3 3 0,0-3 5 16,2 0 4-16,0 1 4 0,0-3 5 0,0 0 5 0,0 0-1 15,4-3-2-15,-1 1-4 0,0-3-7 0,0 1-6 0,2-3-3 16,2-1-5-16,0 0-4 0,0-1-4 0,2-3-2 0,-1-2-7 16,1 1-4-16,-1-1-4 0,0-1-6 0,3 2 0 0,-3-2 2 0,0 0 6 15,-1 1 6-15,0 1 5 0,0 2 6 0,-1-1 4 0,0 2 3 0,-2 2 3 16,1 0 2-16,-3-1 3 0,1 4-1 0,1 0 2 0,-3 0-1 15,2 3-2-15,-3-1-2 0,2 1-3 0,-2 0-6 0,2 1-6 0,-2 1-6 16,1 0-4-16,3 1-4 0,-3 1-4 0,2 1-3 0,3 1-2 16,-1 1-1-16,0 1-1 0,1 1 1 0,1 0 2 0,-1 2 2 0,3 1 5 15,3 1 4-15,-4-1 2 0,2 2 1 0,2 1-4 0,-3-1-6 16,4 2-10-16,-2 0-10 0,1-1-14 0,-1 1-16 0,1-2-23 16,-2 1-26-16,0-1-32 0,1-1-36 0,-2 0-52 0,1 0-59 15,0-2-85-15,0 0-97 0,-2-2-62 0,1 1-46 0,-3-2-18 0</inkml:trace>
  <inkml:trace contextRef="#ctx0" brushRef="#br0" timeOffset="271706.0944">17172 7395 34 0,'-4'0'562'16,"0"0"4"-16,2 0-68 0,-1 0-103 0,2 0-86 0,-1 0-77 0,2 0-49 15,0 0-33-15,0 0-21 0,0 0-14 0,0 0-12 0,0 0-13 16,0 0-14-16,0 0-14 0,2 0-14 0,-1 0-14 0,2 0-11 15,-1-2-11-15,2 2-6 0,1 0-9 0,0-2-3 0,1 2-6 0,2-1-5 16,2 0-5-16,-2 1-6 0,1-3-6 0,5 3-5 0,-3 0-6 16,3-3-6-16,-1 3-7 0,2 0-9 0,0-2-8 0,-2 2-11 0,4-2-10 15,-4 1-12-15,3 1-14 0,-2-1-16 0,0 1-19 0,-3-2-19 16,3 1-21-16,-4 1-23 0,1-2-23 0,-2 1-16 0,-2 1-16 16,-1-2-15-16,-1 1-18 0,-2 1-37 0</inkml:trace>
  <inkml:trace contextRef="#ctx0" brushRef="#br0" timeOffset="271984.5585">17278 7270 124 0,'-2'0'463'0,"1"-3"-50"0,-1 3-63 0,0 0-50 0,2 0-42 15,0 0-36-15,0 0-28 0,-3 0-23 0,3 0-18 0,-2 3-18 16,2-3-17-16,-1 0-19 0,-1 2-18 0,2-2-16 0,0 1-16 15,-1-1-16-15,1 2-14 0,0-1-8 0,0 2-10 0,0-1-6 0,0-1-3 16,0 2-3-16,0 0-2 0,0 2-2 0,0-2 1 0,0 3 2 16,0-2 1-16,0 1 2 0,0 2 2 0,0-1 4 0,0 2 4 0,1 0 1 15,-1 0 3-15,2 0 1 0,-1 1 3 0,-1 0 0 0,2-2 0 0,-2 2-5 16,2 0-10-16,-1-1-6 0,-1 0-6 0,2 2-12 0,0-2-12 16,-1 2-18-16,-1-1-18 0,2-3-27 0,-1 2-34 0,-1 0-33 15,2-1-33-15,-2 0-41 0,0 0-45 0,0-2-67 0,0 1-76 16,2-2-48-16,-2 1-33 0</inkml:trace>
  <inkml:trace contextRef="#ctx0" brushRef="#br0" timeOffset="272326.4289">17598 7147 234 0,'0'-4'565'0,"0"1"-36"16,0-2-62-16,0 2-96 0,0 0-111 0,0 2-70 0,0-1-45 15,0 2-26-15,0 0-16 0,0 0-12 0,0 0-8 0,0 0-12 16,0 0-11-16,0 0-13 0,0 0-13 0,0 0-13 0,0 0-9 0,0 0-10 16,0 2-7-16,0 1-3 0,0 0-1 0,0 1 0 0,0-1 2 0,0 2 1 15,0 1 3-15,0 1 1 0,0 0 4 0,0 1 2 0,0 0 3 16,0 2 4-16,0 1 4 0,2 1 3 0,-2 0 1 0,2-1 1 15,-2 4-1-15,1-3-1 0,-1 4-1 0,2-1-1 0,-1-3 0 0,-1 4-2 16,2-2 2-16,-2-1 0 0,2 2 1 0,-1-3-3 0,-1 1-1 16,3-1-9-16,-1 0-12 0,0-1-10 0,-1 1-10 0,1-1-16 0,1-2-17 15,-3-1-23-15,1 0-25 0,-1 0-35 0,2 0-37 0,-2-1-52 16,0-1-58-16,-2-1-86 0,1 0-100 0,-2 0-55 0,0-4-34 16</inkml:trace>
  <inkml:trace contextRef="#ctx0" brushRef="#br0" timeOffset="272776.3005">17366 7090 150 0,'-1'-2'303'0,"-3"2"-68"0,3-2-46 15,-1 2-36-15,1 0-24 0,-3-2-18 0,3 2-13 0,-1 0-8 0,-1 0-12 16,0 0-10-16,2 0-14 0,-1 0-11 0,0 0-12 0,-1 0-10 16,2 0-5-16,-1 0-2 0,0 0-4 0,-1 2-2 0,0-2 0 15,0 2 2-15,-2 1 3 0,1 1 4 0,0 0 7 0,0 0 7 0,-1 3 6 16,0-2 7-16,0 3 3 0,-2 1 3 0,0 2-1 0,1-1 1 16,-1 0-1-16,-2 5 1 0,3-3-3 0,-1 2-2 0,-1 3-4 15,1-2-5-15,0 2-5 0,2 0-4 0,-1 0-3 0,1 0-4 0,2 2-3 16,-3-2-5-16,4 3-6 0,-1-2-8 0,3 0-13 0,0-1-13 15,3 1-17-15,-1 0-16 0,4-3-19 0,-1 2-21 0,1-3-29 16,2 1-37-16,5-1-48 0,-2-2-55 0,2-2-75 0,2 0-87 0,1-3-46 16</inkml:trace>
  <inkml:trace contextRef="#ctx0" brushRef="#br0" timeOffset="273177.0305">17815 7040 222 0,'-2'-2'499'0,"2"-1"-46"16,-1 3-78-16,-1-2-97 0,2 1-65 0,0 1-47 0,0 0-31 16,0 0-22-16,0 0-15 0,0 0-11 0,0 0-11 0,0 0-12 15,0 1-10-15,3 1-11 0,-1 0-8 0,1-1-7 0,0 1-5 0,2 3-5 16,2-2-4-16,0 2-1 0,1-1-2 0,4 2 2 0,-3 2 2 16,0-1 3-16,3 1 1 0,1 2 1 0,-1 1 1 0,2-1-2 0,-1 2-1 15,-4 2-1-15,3-1-2 0,-2 1-1 0,0-1-3 0,1 2-2 16,-5 0-2-16,-1 0-3 0,-2 2-1 0,0-2-2 0,-3 1-3 0,-3 1-3 15,-2-2-7-15,-1 2-12 0,-4 3-18 0,-4-5-22 0,-2 3-25 16,-3-1-26-16,1 1-38 0,-3-2-44 0,-5 2-49 0,0-1-53 16,-1 0-75-16,-2-1-89 0,3 0-52 0,-4-2-35 0</inkml:trace>
  <inkml:trace contextRef="#ctx0" brushRef="#br0" timeOffset="274626.2064">19089 7703 9 0,'0'-7'399'0,"0"2"-89"16,0 0-62-16,0-1-50 0,2 0-29 0,-2 0-19 0,1 1-6 15,-1-1 0-15,2 2-2 0,-1-1-3 0,1 2-2 0,0-4-1 16,-2 4-3-16,1-1-7 0,-1 1-4 0,2-2-2 0,-1 2-2 0,-1-1-2 16,0 2-2-16,2-1 1 0,-2 0-4 0,0-1-5 0,0 2-1 15,0-1-2-15,0 0-3 0,0 1-4 0,2 1-6 0,-2-1-3 0,0-1-4 16,1 2-2-16,-1-1-3 0,0-1-4 0,0 2-4 0,0-1-4 16,0-1-2-16,0 3-2 0,0-1-4 0,0 1-4 0,0 0-4 0,0 0-5 15,0 0-6-15,0 0-4 0,0 0-6 0,0 0-6 0,0 0-5 16,0 0-6-16,0 0-5 0,0 0-5 0,0 0-5 0,0 0-5 15,0 0-3-15,0 0-5 0,0 0-4 0,0 0-4 0,3 1-3 0,-1-1-5 16,-2 2-6-16,1-1-2 0,-1-1-2 0,2 3 1 0,-1-2 0 16,-1 3 2-16,2 0 1 0,0 1 0 0,-2 1 4 0,1 0 1 15,-1 1 4-15,2 2 3 0,-1 2 3 0,-1-1 5 0,2 5 4 16,-2-1 4-16,2 1-1 0,-1 2 2 0,-1 0-5 0,0 1-10 0,0-1-10 16,-1 3-13-16,-1 0-16 0,0 0-16 0,1-2-21 0,-2 2-21 0,-1-1-28 15,1 0-28-15,-3 1-38 0,3-2-42 0,-2-2-57 0,2 2-67 16,-2-3-77-16,4-2-83 0,-3 1-40 0,1 0-18 0</inkml:trace>
  <inkml:trace contextRef="#ctx0" brushRef="#br0" timeOffset="275476.0742">19432 7383 77 0,'0'0'280'0,"0"0"-43"15,0 0-35-15,0 0-21 0,0 0-13 0,0 0-8 0,0 0-6 0,0 0-6 16,0 0-6-16,0 0-7 0,0 0-9 0,0 0-9 0,0 0-9 16,0 0-8-16,0 0-7 0,0 0-6 0,0 0-8 0,-1 0-8 0,-3 0-11 15,3 0-7-15,-1 0-9 0,0 3-8 0,1-3-8 0,-1 3-5 16,1-2-7-16,-3 2-5 0,0 0-3 0,-1 0-5 0,1 4-2 0,-1-3-3 16,-2 1 0-16,1 3-2 0,-2 0 1 0,0 1 1 0,-1 0 3 15,0 0 0-15,0-1 1 0,1 4 0 0,0-2 1 0,-2 0-1 16,2 2-1-16,0-1 0 0,-2-3-1 0,4 2 0 0,0-1-1 0,-2 0 0 15,3-1 0-15,-1-3 1 0,3 1-1 0,-2 0-2 0,2 0 0 16,-1-3-1-16,3 0-2 0,-1 0 0 0,2-1 1 0,0-2 1 0,0 0 2 16,0 0-2-16,2 0-7 0,-1-3-3 0,3 0-5 0,0 0-5 15,1-2-2-15,0-1-1 0,4-3-1 0,-1 2-1 0,0-3-2 16,1-2-1-16,1 2-3 0,0-2-2 0,2 0-4 0,-1 0 5 0,1-2 7 16,-2 1 9-16,1 1 9 0,-1-1 8 0,-1 2 10 0,-1-1 10 15,2 3 9-15,-3 1 10 0,0 0 9 0,-2 2 7 0,0 0 4 0,-1 1 5 16,0 1 3-16,-3 1-1 0,3 0-3 0,-2 1-4 0,-2 1-9 15,2 1-8-15,-2 0-6 0,1 1-8 0,1-1-9 0,-1 2-8 16,1 1-7-16,0 0-4 0,-1 1-5 0,3 1-1 0,-1-2-2 0,0 4 1 16,0-1 1-16,1 2 2 0,1 0 5 0,-1-1 2 0,0 2 1 0,1 0-6 15,2 0-6-15,-3-2-8 0,2 3-9 0,-1-1-15 0,0 1-16 16,0 0-25-16,0-1-25 0,1 0-39 0,2 0-45 0,-4 0-44 16,3-1-45-16,-1 1-74 0,0 0-87 0,1-1-50 0,-1-1-32 0</inkml:trace>
  <inkml:trace contextRef="#ctx0" brushRef="#br0" timeOffset="276559.2434">19870 7243 228 0,'0'0'222'0,"0"0"-31"15,0-2-24-15,0 2-20 0,0 0-18 0,-3 0-12 0,3 0-11 16,0 0-9-16,0 0-11 0,0 0-9 0,0 0-11 0,0 0-9 16,0 0-7-16,0 0-7 0,-2-1-5 0,2 1-4 0,0 0-4 0,0 0-1 0,0 0-1 15,0 0 1-15,0 0-1 0,0 0 1 0,0 0 0 16,0 0 0-16,0 0 2 0,0 0 0 0,0 0 1 0,-1 0 0 0,1 0 1 16,-2 0 0-16,2 0 0 0,0 0 2 0,-1 0-1 0,1 0 0 15,0 0 0-15,0 0-2 0,0 0 0 0,-2 0-2 0,0 1 0 0,2-1 0 16,0 0-2-16,0 0-1 0,0 0-2 0,0 0-3 0,-1 0-3 15,1 0-2-15,0 0-2 0,-2 2-4 0,2-2-1 0,0 0-3 16,0 0-3-16,0 2-1 0,0-2-2 0,-1 0 1 0,1 0-1 16,0 0-1-16,0 1-1 0,-2-1-1 0,0 2-1 0,1-1 1 0,-1-1 0 15,2 4 2-15,-2-4 2 0,1 4 3 0,-1-1 3 0,-2 0 3 0,-1 1 1 16,2 2 3-16,-2 2-1 0,0-1 3 0,-1 1 2 0,-2-1 3 16,0 3 0-16,2 1 2 0,-1 0 0 0,-2 2-2 0,3-1-1 0,-1 2-1 15,-1 1-4-15,-1-1 0 0,4 3-2 0,1-4-2 0,-3 3-1 16,4 0-1-16,0 1-1 0,1-1-2 0,2 1-3 0,0-1-6 15,2 1-4-15,1 0-9 0,0-1-9 0,4 0-9 0,-1 1-13 0,3-3-13 16,2 3-13-16,-1-4-16 0,2 3-16 0,-2-4-17 0,6 1-23 16,-4-2-27-16,1-1-35 0,1-1-39 0,1-1-53 0,-1-2-60 0,-1-2-55 15,2 1-53-15</inkml:trace>
  <inkml:trace contextRef="#ctx0" brushRef="#br0" timeOffset="276879.0335">19841 7490 399 0,'-1'-2'475'0,"-2"2"-74"0,1-2-80 0,2 1-85 0,-1 1-52 16,1 0-37-16,0 0-20 0,0 0-11 0,0 0-9 0,0 0-7 0,0 0-11 16,0 0-12-16,1-2-10 0,1 2-12 0,1 0-10 0,-2-1-9 15,2 1-7-15,2 0-5 0,0 0-6 0,0-1-6 0,0 1-5 0,2 0-6 16,0-3-4-16,1 3-5 0,1 0-2 0,2-3-2 0,0 2-2 16,-1 1-8-16,6-1-5 0,-5-1-7 0,1 2-9 0,1-1-9 15,3 1-9-15,-4 0-8 0,0-2-12 0,2 0-13 0,-1 2-15 0,-3 0-20 16,2 0-28-16,-1-1-31 0,-1 1-25 0,-1-1-26 0,-3 1-21 15,0 0-21-15,0 0-47 0,-1 0-62 0</inkml:trace>
  <inkml:trace contextRef="#ctx0" brushRef="#br0" timeOffset="277176.2836">19941 7426 141 0,'-2'-1'215'0,"2"1"-12"0,0 0-10 0,0 0-7 15,0 0-7-15,0 0-6 0,0 0-5 0,0 0-11 0,0 0-11 0,0 0-10 16,0 0-7-16,0 0-8 0,0 0-5 0,0 0-3 0,0 0-5 16,0 0-3-16,0 0-3 0,0 0-5 0,0 0-2 0,0 0-6 15,0 0-6-15,0 0-5 0,0 0-9 0,0 0-4 0,0 0-8 0,0 0-5 16,0 0-8-16,0 0-7 0,0 0-8 0,0 0-7 0,0 0-6 16,0 0-6-16,0 1-4 0,0 1-5 0,0-1-3 0,0 2-3 0,0 0-1 15,2 2-2-15,0-2-1 0,-2 3-1 0,1-2-1 0,-1 4 4 16,2-1 0-16,-1 0 3 0,1 3 6 0,0 0 1 0,-2-2 1 15,1 2 0-15,1 1-4 0,-1-2-7 0,-1 3-9 0,2-1-7 0,-2 0-9 16,3 0-12-16,-2 1-13 0,-1-2-20 0,0 1-22 0,0-1-31 16,0 1-38-16,0-3-45 0,0 3-52 0,0-2-73 0,0-1-90 0,0-1-59 15,-1-1-45-15,1-1-21 0</inkml:trace>
  <inkml:trace contextRef="#ctx0" brushRef="#br0" timeOffset="277509.2938">20314 7399 343 0,'0'-3'572'0,"-1"0"5"0,1 0-94 0,-2-1-142 0,0 1-91 16,2 3-65-16,-1-2-35 0,1-1-21 0,0 3-13 0,0 0-9 15,0 0-11-15,0 0-13 0,0 0-13 0,0 0-14 0,0 0-12 16,0 0-12-16,0 0-7 0,0 0-8 0,0 0-6 0,0 0-6 0,0 0-7 16,0 0-6-16,0 0-4 0,0 0-1 0,0 3-2 0,0-1 1 15,0 1-1-15,0 1 0 0,0 1 0 0,-2-1-1 0,2 3 1 0,0-2 2 16,0 4 0-16,-1-3 3 0,1 3 5 0,0-1 2 0,0 2 5 16,0-2 1-16,0 2-1 0,0 1-3 0,0-1-6 0,0 1-6 0,0-1-12 15,0-1-14-15,0 0-15 0,1 1-18 0,-1-1-22 16,2 1-22-16,-1 0-34 0,-1-2-43 0,2-1-42 0,0 1-43 0,-1-1-75 15,1-1-92-15,-1-1-57 0,-1-1-42 0</inkml:trace>
  <inkml:trace contextRef="#ctx0" brushRef="#br0" timeOffset="277809.4224">20532 7240 471 0,'-1'-4'587'0,"-1"1"8"15,2-1-93-15,-1 2-144 0,1 0-98 0,0 1-78 0,0 1-47 16,0 0-34-16,0 0-20 0,0 0-14 0,0 0-15 0,0 0-11 16,1 3-13-16,2-2-12 0,3 4-11 0,-1 0-9 0,0 2-6 0,1 1-5 15,2 2-3-15,2 0-1 0,-1 2 1 0,1 2 2 0,1 0 4 16,0 1 3-16,-1 2 3 0,0 1 3 0,0 0 1 0,0 1-2 0,-1 1 1 15,-3 1 0-15,-1-1-3 0,-2 1-4 0,0 1-6 0,-3-1-8 16,-3 0-13-16,0 0-14 0,-4 2-17 0,-3-2-13 0,-2 0-15 16,-2 0-15-16,-3 0-15 0,-4-2-17 0,2 1-21 0,-4-1-25 0,1-1-33 15,-4-2-35-15,2 1-57 0,-3-2-68 0,1 0-50 0,0-1-43 16</inkml:trace>
  <inkml:trace contextRef="#ctx0" brushRef="#br0" timeOffset="278642.8576">19974 7371 49 0,'0'0'102'0,"2"-2"2"0,-1 1-3 0,-1-1-4 16,0 1-5-16,2-1-2 0,-2 1-2 0,2-1-3 0,-2 0 1 0,1 1-1 15,-1-2 1-15,2 2-2 0,-2-1-2 0,0-1-1 0,0 3-4 16,0-3-6-16,0 3-1 0,0-3 0 0,0 1 2 0,0 2 0 15,0-2-1-15,0-1-3 0,0 3-2 0,0-3-1 0,0 3 0 0,0-1-4 16,0 1 0-16,0-3-1 0,0 3-1 0,0 0 3 0,0 0-1 16,0 0 0-16,0 0-4 0,0 0-3 0,0 0-3 0,0 0-5 15,0 0-3-15,0 0-5 0,0 0-5 0,0 0-8 0,0 0-7 0,0 0-6 16,0 0-10-16,0 0-8 0,0 0-4 0,0 3-4 0,0-2-2 16,0 2-1-16,0 2-1 0,0 0 0 0,0 0 0 0,0 2 1 0,0 1 2 15,0 1 3-15,0 0 4 0,0 1 5 0,0 0-1 0,0 2 0 16,0 1-6-16,2 0-8 0,-2-1-16 0,0 3-18 0,0-1-32 15,0 1-40-15,0 0-39 0,0 0-41 0,0-1-63 0,0 2-76 0,-2-1-70 16,-1 0-68-16</inkml:trace>
  <inkml:trace contextRef="#ctx0" brushRef="#br0" timeOffset="304225.4942">11390 12828 245 0,'0'0'516'0,"0"-2"-60"0,0 2-95 16,0-3-65-16,1 1-53 0,-1 2-32 0,2-3-24 0,-2 1-10 15,2 0-6-15,-1-1-4 0,-1 1 0 0,2 1-6 0,0-2-9 0,-2 2-13 16,2-2-11-16,-2 3-11 0,0 0-8 0,0 0-6 0,0 0-8 15,2-2-5-15,-2 2-6 0,0 0-8 0,1-1-6 0,-1 1-7 16,0 0-7-16,2-2-6 0,-2 1-6 0,2 1-6 0,-1-2-7 0,2 0-5 16,-1 1-7-16,1 0-6 0,0-1-8 0,1-1-4 0,2 0-6 15,0 0-3-15,0-2-1 0,2 3-1 0,3-2-1 0,0-1-1 0,1-2 0 16,0 3 0-16,3 1-1 0,0-2 1 0,-2 1-1 0,4 1 1 16,-1 0-1-16,0 0-2 0,1-1-1 0,-1 4-3 0,0 0-3 15,0 0-5-15,-2 0-5 0,3 0-2 0,-4 0-3 0,1 4-3 0,-1-1-3 16,-1 0-1-16,-2 4 0 0,-2-2 0 0,1 2 2 0,-3 3 1 15,-1-2 3-15,-3 5 3 0,0-1 3 0,-4 3 4 0,-1 0 5 0,-4 3 0 16,-2 1 2-16,-2 0 1 0,0 2 2 0,-5 1 1 0,2-1 0 16,-4 2-1-16,0-2 0 0,0-1 1 0,1 1-1 0,-1-3 1 15,-1 1 0-15,3-5 1 0,-1 3 3 0,4-4 2 0,-2-1 3 0,3-1 4 16,0-2 7-16,2-2 3 0,1-1 7 0,1 0 4 0,2-1 4 16,1-1 2-16,2-2-3 0,1 1-4 0,2-3-6 0,0 0-8 0,2-3-8 15,1-2-6-15,2 0-6 0,1-2-6 0,3 0-6 0,4-2-6 16,0-4-8-16,1 1-7 0,3-1-5 0,1-2-1 0,2-2-1 15,2-1 3-15,-1 2 5 0,1-3 5 0,3 1 5 0,-4-1 7 0,3-1 4 16,-2-2 5-16,1 4 2 0,-2 0 5 0,1-3 8 0,-1 2 6 16,-4 1 6-16,1 1 9 0,-4 0 7 0,0 0 8 0,-1 2 9 0,-2 1 7 15,-3 0 6-15,-2 2 5 0,-1 0 5 0,2 1 4 0,-5 2 3 16,0 0 1-16,-2 2 0 0,0 1-4 0,-2-1-4 0,0 2-6 16,-3 1-7-16,1 1-6 0,0-1-6 0,-3 3-7 0,-1 1-6 0,-1 0-6 15,2 1-6-15,-4 3-5 0,1 1-5 0,0 0-4 0,0 4-1 0,-2 0-2 16,1 1 1-16,1 2-1 0,-1 3 0 0,0 0 0 0,5 4 1 15,-4-2 0-15,4 0 2 0,3 5 2 0,0 0 1 0,1-2 1 16,2 1 1-16,3 2 2 0,0-2 2 0,4 0 1 0,2-1 2 0,-1 1-1 16,5-2 2-16,1-1-1 0,0-1-1 0,5 0-4 0,1-3-4 15,0-1-7-15,2-2-6 0,1 1-8 0,-2-4-8 0,4 1-12 0,-1-4-13 16,3-2-15-16,-2 1-16 0,0-1-18 0,-1-3-21 0,-2-2-25 16,2 1-26-16,-4-3-33 0,0-1-39 0,-2 2-45 0,-2-2-50 15,0-2-66-15,-3 2-81 0,-2-3-40 0,-3 2-21 0</inkml:trace>
  <inkml:trace contextRef="#ctx0" brushRef="#br0" timeOffset="304692.5277">12507 12848 448 0,'-6'0'644'0,"1"0"7"0,-1 0 9 0,3-1-96 0,0 1-143 16,1 0-107-16,0 0-90 0,2 0-59 0,0 0-41 0,0 0-27 0,0 0-19 15,2-1-11-15,1 1-10 0,2 0-10 0,1-1-12 0,0 1-13 16,2-2-13-16,1 1-15 0,4 1-15 0,-1-2-15 0,3 0-14 0,1 2-13 16,1-1-14-16,0-2-16 0,3 3-16 0,-1-1-21 0,0-2-26 15,0 3-28-15,0 0-33 0,-3 0-50 0,-1 0-57 0,1 0-81 16,-4 3-93-16,0-2-52 0,-2 2-31 0,-4-2-11 0</inkml:trace>
  <inkml:trace contextRef="#ctx0" brushRef="#br0" timeOffset="304846.7832">12547 13053 582 0,'0'2'597'0,"2"1"-30"0,-1-1-51 0,3 0-102 0,1-2-126 0,0 0-75 15,2 0-51-15,-1 0-30 0,5-2-17 0,-2 0-14 0,3-1-12 16,3 3-21-16,-2-4-29 0,4 1-38 0,-1 1-44 0,3-1-57 16,3-2-63-16,-3 0-82 0,3 2-91 0,0-1-99 0,0-2-100 0,-1 1-54 15,1-1-28-15,-2 2-13 0</inkml:trace>
  <inkml:trace contextRef="#ctx0" brushRef="#br0" timeOffset="305358.1384">13721 12586 497 0,'2'-7'536'0,"-2"1"6"16,0-2-114-16,0 2-169 0,-2 2-97 0,1-3-61 0,-1 4-34 0,2-2-20 15,-2 2-10-15,-1-1-3 0,1-1-4 0,-1 2-1 0,-1 1 1 16,1 0-3-16,-2-1-5 0,0 1-8 0,0 0-7 0,-3 2-4 0,-1-1-7 16,1 1-2-16,-2 0-3 0,0 0 0 0,-2 0 2 0,1 1 2 15,1-1 2-15,-2 2 2 0,-2 0 4 0,3-2 3 0,1 0 3 16,-2 3 2-16,-1-3 3 0,3 0 1 0,1 2 2 0,0-2 2 0,-1 0 3 15,3 0 0-15,0 0 1 0,2 0-1 0,2 0 1 0,0 0-2 16,0 0-2-16,1 0-2 0,2 0-5 0,0 0-3 0,0 0-4 0,0 0-6 16,0 0-5-16,0 0-4 0,0 0-2 0,0 2-3 0,2 1-1 15,-1-1 1-15,-1-2-2 0,2 5 1 0,0-2 0 0,-2 1 3 16,1 0 4-16,2 2 5 0,-1 1 8 0,0 0 6 0,-1 3 7 0,2 0 6 16,-3 2 7-16,2 2 3 0,-2-1 6 0,2 3 3 0,-1 1 7 15,-1 3 5-15,0 0 4 0,0 5 3 0,-1 0 2 0,-1 0-1 0,0 3 0 16,1 4 0-16,-1-3-3 0,-1 5-1 0,0-3-1 0,1 1 0 15,1 2 1-15,-3-1-2 0,3-1-1 0,-1 0-2 0,0-1-2 0,2 0-1 16,0-2-1-16,0 2-4 0,0-4-2 0,2 0-1 0,1-1-1 16,1-3-2-16,-3 1-1 0,4-1-2 0,-2-4-2 0,2 2-5 15,1-2-1-15,0-2-1 0,-1 0-1 0,3-2-1 0,-1-2 1 0,2 0 2 16,0-1 1-16,1-2 0 0,2-1-7 0,1-2-13 0,3-1-22 16,-2-3-25-16,5 0-37 0,0-1-42 0,3-4-60 0,5-1-66 0,0 0-118 15,3-4-146-15,0-1-90 0,3-2-60 0,-3-2-31 0,4-2-19 16</inkml:trace>
  <inkml:trace contextRef="#ctx0" brushRef="#br0" timeOffset="306493.0381">14073 12808 100 0,'2'-3'402'0,"-2"-1"-63"15,3 1-44-15,-3-2-33 0,2 2-21 0,-2 0-17 0,1 0-11 0,-1 0-7 16,0 0-9-16,0 0-10 0,0 0-9 0,2 1-12 0,-2-1-7 16,0-1-6-16,2 3-10 0,-1-2-11 0,-1-1-8 0,0 2-6 0,2-1-10 15,-2-1-10-15,2 1-9 0,-2 1-10 0,1 0-5 0,-1-1-3 16,0 0-1-16,2 1-3 0,-1 1-3 0,-1-3-4 0,2 4-5 15,-2-2-6-15,2 1-4 0,-1-2-5 0,-1 1-5 0,3 0-3 0,-2 1 0 16,-1-2-3-16,2 2-3 0,-2-1-4 0,2-1-2 0,-1 2-4 16,-1-1-1-16,2 1-1 0,0-3-2 0,-2 3 0 0,0 0 1 15,0 0 0-15,0 1 1 0,0 0 0 0,0 0 1 0,0 0 1 0,0 0-3 16,0 0 0-16,0 0-4 0,0 0-4 0,0 0-4 0,0 0-4 16,0 0-6-16,0 0-6 0,0 0-6 0,0 0-7 0,0 0-7 0,0 0-7 15,0 0-3-15,0 1-2 0,0 0 0 0,0 2 1 0,1 2 1 16,-1-1 2-16,2 2 4 0,-1 2 1 0,-1-1 6 0,2 6 4 0,0-1 6 15,1 3 7-15,-2-1 6 0,-1 3 5 0,2 5 5 0,-2 0 2 16,2-2 0-16,-1 4 1 0,-1-1 1 0,0-1-1 0,0 2 1 16,0-2-2-16,0 3 1 0,0-4-1 0,0 1-1 0,0 0 1 0,0-3-1 15,0-2 1-15,0 2-1 0,3-2 1 0,-2-3-2 0,-1 0 1 16,2-1 0-16,0 0 1 0,-1-1-2 0,3 0 0 0,0-4-6 0,1 1-6 16,0-1-13-16,4-2-15 0,-1-2-23 0,3-1-27 0,0 0-31 15,2-1-36-15,4-4-46 0,-1 0-49 0,5-2-76 0,-2-2-92 16,3-3-87-16,-2-1-84 0,2-3-40 0,-2-3-15 0</inkml:trace>
  <inkml:trace contextRef="#ctx0" brushRef="#br0" timeOffset="306841.1735">14219 12310 488 0,'-8'-5'539'0,"0"3"-9"0,3-1-104 0,2 1-150 15,-3 1-90-15,5 0-55 0,-1 1-34 0,0-3-21 0,2 3-10 16,0 0-6-16,0 0-7 0,0 0-7 0,2 3-8 0,-2-3-8 16,3 2-11-16,0 0-8 0,-1 1-8 0,1-1-6 0,0 3-3 0,0-2-3 15,2 4 0-15,0-4 3 0,-2 4 1 0,5-3 3 0,-4 2 0 0,1 0-1 16,0-1 0-16,2 2 0 0,-3-1-3 0,5 1 0 0,-2-3 0 16,-1 1-2-16,2 2-1 0,0-4 1 0,-2 2 2 0,1-4 4 15,-1 1 2-15,-1 0 1 0,2 0 2 0,0-2 3 0,-1-4 2 0,-1 2 2 16,0-1 7-16,2-2 7 0,-3 0 4 0,1-3 2 0,-4 1 5 15,2-3 3-15,-3 0 2 0,-1-1-1 0,-1 1 0 0,-1-2 3 16,-2 0 1-16,-4 2 1 0,3-3-3 0,-2 1-1 0,-1 2-7 0,0-1-6 16,0 2-5-16,-1 1-4 0,-1 1-6 0,2 2-6 0,-1 0-9 15,-1 1-8-15,3 3-15 0,-1 1-16 0,1 1-21 0,-2 4-24 0,1 2-29 16,1 0-34-16,0 3-41 0,2 2-45 0,1 3-58 0,0 0-63 16,4 3-77-16,1 1-81 0,0 1-39 0</inkml:trace>
  <inkml:trace contextRef="#ctx0" brushRef="#br0" timeOffset="307236.5006">14763 12620 66 0,'-2'-7'634'0,"-1"3"17"0,2 0 15 16,-1-1-73-16,0 1-119 0,1 1-92 0,-1-1-82 0,2 1-51 0,-2 0-40 15,2 0-25-15,0 3-19 0,0 0-20 0,0 0-20 0,0 0-24 16,0 0-25-16,0 0-22 0,0 0-21 0,2 0-21 0,0 1-17 15,-1 1-12-15,3 1-10 0,-1 2-2 0,0 0-2 0,4 0 2 0,-2 3 1 16,0 0 3-16,3 0 4 0,0 3 1 0,0 1 2 0,0-2-3 16,0 3-1-16,0 1-6 0,1-1-9 0,-1 1-8 0,0 0-8 0,1-1-8 15,-2 1-8-15,1 0-9 0,-2-1-11 0,2-2-11 0,-4 2-12 16,1-1-10-16,0-2-12 0,0-2-10 0,-2 0-9 0,2-2-7 0,1 1-5 16,-3-3-4-16,0-1-3 0,0 0-16 0,-1-2-23 0,-2-1-21 15,3 0-25-15,1-2-15 0,-1-3-13 0,0 1-2 0,1-4 3 16,1 1 8-16,-2-3 13 0,2 1 14 0</inkml:trace>
  <inkml:trace contextRef="#ctx0" brushRef="#br0" timeOffset="307509.108">15010 12671 33 0,'0'-10'252'0,"0"3"15"16,-2 1 12-16,0-1 0 0,1 2-6 0,-2 0-15 0,-1 1-21 15,1 0-25-15,-2 3-28 0,0 0-27 0,-2 1-29 0,1 1-23 0,-2 0-21 16,-4 3-18-16,2 0-15 0,-3 2-14 0,-3 2-12 0,3-2-7 16,-4 6-4-16,-1-2-1 0,1 2-3 0,0 0 1 0,-2 0 0 0,2 2 2 15,1-1-2-15,-2 2-1 0,2-3 0 0,1 0-1 0,2 0-1 16,1-1 0-16,-1-1-1 0,3 0-2 0,3-2 2 0,-2 0 2 15,3-4 2-15,1 3 5 0,0-4 4 0,1 1 6 0,3-1 5 0,-1-2 7 16,0 1 8-16,2-2 9 0,0 0 9 0,0 0 5 0,2 0 2 16,0-2 1-16,2 1-1 0,-1-1-2 0,3-1 0 0,2-1-4 0,1 1-3 15,0-2-4-15,0 1-7 0,3-2-7 0,0 1-8 0,-1 0-10 16,3 1-10-16,1-2-5 0,-2 2-4 0,0 1-5 0,4-2-3 16,-4 0-9-16,5 3-9 0,-4-1-15 0,3 0-16 0,-1 1-20 0,1 1-24 15,0-1-25-15,1 1-30 0,0 1-37 0,1 0-45 0,-1 0-52 16,0 1-61-16,1 1-83 0,-3-2-100 0,4 0-49 0,-2 0-27 0</inkml:trace>
  <inkml:trace contextRef="#ctx0" brushRef="#br0" timeOffset="308007.9756">15229 12586 558 0,'-5'-5'651'0,"1"0"-8"15,1 3-19-15,1 1-112 0,0-2-157 0,1 1-97 0,-1 0-69 16,2 2-44-16,0 0-33 0,0 0-22 0,0 0-18 0,2 0-17 0,-1 2-17 16,1 0-15-16,1 1-12 0,3 0-8 0,-3 1-9 0,4 0-3 15,-2 3-1-15,1 0 1 0,0 0 2 0,4 1 4 0,-4 0 4 16,2 1 2-16,0 1 5 0,1-1 1 0,-1 1 0 0,0 2-2 0,1-3-5 16,1 3-6-16,-2-2-9 0,0 0-6 0,1 1-7 0,-2-3-7 15,1 4-10-15,-2-4-8 0,3 0-8 0,-4 0-12 0,2-2-13 0,-1 2-13 16,-1-2-15-16,2-2-8 0,-3 0-8 0,0-1-6 0,0 0-5 15,0-3-6-15,0 0-8 0,1 0-8 0,-1-3-6 0,1-2-5 16,-4 1-4-16,2-2 1 0,2 0 1 0,-2-1 10 0,-1-3 10 0,1 1 14 16,-1-3 14-16,1-1 18 0,-3 3 21 0,1-1 24 0,-1 1 26 0,0-2 29 15,0 0 29-15,-1 2 26 0,1 0 24 0,-3 0 20 0,1 3 20 16,-1 0 10-16,1 1 6 0,1 2 0 0,-1-1-4 0,-1 1-9 16,1 1-10-16,-1 1-12 0,0 0-12 0,-2 2-14 0,1 2-17 15,-1 0-13-15,-1-2-12 0,-2 5-11 0,-3 0-9 0,1 1-8 0,-1 0-4 16,-3 1 0-16,-1 2 2 0,2-1-1 0,-4 4 1 0,0-2 2 15,1 1-1-15,-3 1 3 0,3-2 1 0,-1 0 4 0,1 0 5 0,1 0 6 16,2 0 5-16,-1-3 7 0,2 0 5 0,3 0 9 0,1-3 7 16,0-2 9-16,3 2 9 0,1-1 12 0,-1-2 9 0,4 1 8 0,-1-1 5 15,2-1-4-15,2-1-6 0,-1-1-7 0,5 1-8 0,-1-2-8 16,2-2-4-16,1 3-6 0,2-5-5 0,0 3-10 0,3 0-8 0,1-3-11 16,-1 2-8-16,2 0-10 0,1 0-8 0,0 1-4 0,2 1-2 15,-3-2-7-15,1 2-8 0,3 1-15 0,-2 1-21 0,-1 1-26 16,3 0-31-16,-3 1-49 0,4-1-61 0,-1 4-97 0,0-1-117 0,-1 0-74 15,-1 0-51-15,2 1-25 0</inkml:trace>
  <inkml:trace contextRef="#ctx0" brushRef="#br0" timeOffset="308507.9936">15929 12853 388 0,'-3'-1'404'0,"-3"1"-56"0,3-2-56 0,-2 0-40 16,3 2-30-16,-1-1-17 0,0 1-12 0,1 0-7 0,2 0 0 0,0 0-2 15,0 0-1-15,0 0-4 0,0 0-7 0,0 0-8 0,0 0-9 0,0 0-9 16,0 0-8-16,0 0-12 0,0 0-10 0,0 0-11 0,0 0-9 16,0 0-11-16,2 0-9 0,0 0-11 0,-1 0-10 0,2 0-11 15,-1 0-10-15,0 0-11 0,-1 0-9 0,3 0-7 0,1 0-6 0,0 0-8 16,0 0-8-16,3-1-7 0,3 1-11 0,-2-1-11 0,4 1-12 16,3-3-12-16,-2 1-13 0,5 0-14 0,1 1-12 0,-2-2-14 15,4 2-17-15,0-2-19 0,-1 1-23 0,-1 0-23 0,2-1-22 0,-1 1-27 16,0 2-30-16,-3-3-33 0,0 1-35 0,-1 0-50 0,-1 1-59 15,-2-1-40-15,-1 2-27 0</inkml:trace>
  <inkml:trace contextRef="#ctx0" brushRef="#br0" timeOffset="308824.4146">16361 12643 432 0,'-2'-3'605'0,"2"0"2"0,-1 0-81 16,-1 0-127-16,2 0-83 0,-2 2-63 0,2-3-39 0,-1 4-28 0,-1-1-21 15,2 1-16-15,0 0-16 0,0 0-14 0,0 0-18 0,0 0-19 16,0 0-17-16,0 0-16 0,0 0-17 0,0 0-12 0,0 1-9 16,2 1-9-16,-1 0-6 0,-1 1 0 0,0-2-1 0,2 2 3 0,-2 2 1 15,2-1 3-15,-1 2 3 0,-1 0 3 0,2 3 2 0,-1 0 3 16,-1 1 3-16,2 0 3 0,0 2 3 0,-1-1 1 0,3 3 1 0,-3 2-2 15,1-2-1-15,-1 3-3 0,4-1 0 0,-4 2-2 0,1 1 0 16,-1-1 0-16,3 2 0 0,-3 1-2 0,2-1 0 0,-1-1-1 16,0 1-3-16,-1 0-4 0,-1-1-12 0,2-1-14 0,0-2-18 0,-2 1-19 0,0-2-27 15,0 2-28-15,-2-4-46 0,0 0-52 0,1-1-79 0,-1 1-91 16,0-4-105-16,-1 3-112 0,0-6-54 0,0 1-27 0,1-3-7 16</inkml:trace>
  <inkml:trace contextRef="#ctx0" brushRef="#br0" timeOffset="309874.6483">17905 12434 291 0,'-5'-10'496'16,"2"0"-80"-16,-4-1-121 0,2 3-71 0,0-2-46 0,0 0-26 16,0 3-17-16,0-3-8 0,0 3-4 0,-2 1-3 0,2 0-6 0,0 0-4 15,1 1-6-15,0 0-12 0,-2 3-13 0,3 1-15 0,-2-2-15 16,1 3-13-16,-1 0-10 0,-2 0-11 0,1 3-9 0,2-1-7 15,-3 3-6-15,1 2-2 0,-1 0-2 0,-2 6 1 0,1 1 2 0,0 3 3 16,-1 1 3-16,3 3 5 0,-1 3 5 0,1 3 6 0,-1 3 5 16,1 2 3-16,2 2 4 0,0 4 4 0,1-2 1 0,1 4 2 15,1 1-1-15,1 0 1 0,0 0-3 0,0-1 0 0,1 3-3 0,-1-3-3 16,2 2 0-16,1-3-3 0,-1-1-3 0,0-2-4 0,1-1-7 0,0-1-9 16,1-3-8-16,-2 0-12 0,1-3-16 0,-1-2-19 0,-1-2-21 15,3-4-33-15,-3 1-36 0,1-4-43 0,-1 0-46 0,-1-6-50 0,0 1-52 16,0-3-70-16,0-3-81 0,-3-1-48 0,2-4-30 0</inkml:trace>
  <inkml:trace contextRef="#ctx0" brushRef="#br0" timeOffset="310440.9945">17486 12787 18 0,'0'-3'572'0,"-1"-1"2"0,1 1 1 0,0 1-91 16,0 0-140-16,1 0-108 0,-1 2-94 0,4-1-58 0,-3 1-41 15,6-2-21-15,0 1-8 0,1 1-7 0,2-2-5 0,2 0-7 0,4 2-5 16,1-1-10-16,1-1-13 0,4 1-12 0,2-3-13 0,-1 4-13 16,1-2-14-16,3-1-14 0,2-1-14 0,-1 1-14 0,0-1-15 0,1 1-9 15,-1-2-3-15,1 0 1 0,-1 2 3 0,-3-2 10 0,-1 1 14 16,0-1 27-16,-2 1 32 0,-3-3 33 0,-2 4 36 0,-3-2 30 0,-4 2 26 16,-2-1 26-16,0-1 27 0,-4 2 17 0,0-1 14 0,-4 1 8 15,-4-1 8-15,0 1-1 0,-1 0-5 0,0 0-14 0,-3-1-23 16,0 4-21-16,-1-2-24 0,1 1-16 0,-1 1-13 0,-4 0-10 0,4 1-11 15,1 1-9-15,-5 1-5 0,5 1-5 0,0 1-6 0,0 0-1 16,1 2-5-16,0 2-2 0,1-1-3 0,2 2-1 0,1 0-2 0,2 1 0 16,-1-1-1-16,2 3-3 0,0-4 0 0,2 4-4 0,-1-3-3 15,2 1-2-15,-1-1-4 0,5 0 0 0,-4 2 1 0,2-5 2 16,-1 2 3-16,2-1 4 0,-1-3 4 0,2 1 6 0,-3-1 7 0,1-1 8 16,1-3 9-16,1 1 8 0,-3-2 11 0,1 0 8 0,0-2 7 0,0 0 6 15,1-3 6-15,-1 2 5 0,3-1 3 0,-4-2 2 0,3-2-1 16,0 0-5-16,0 1-4 0,-1-2-6 0,2 0-7 0,1 2-7 15,-1-2-8-15,0 0-7 0,1 1-6 0,0 1-7 0,0 1-8 16,-1-2-7-16,3 3-7 0,-1 0-3 0,1 0-2 0,0 2-3 0,0 1-1 16,-1 1-2-16,0 1-1 0,2 1 0 0,-3 1 0 0,2 1 0 15,-1 0 1-15,-2 1 1 0,1 1 3 0,-3 0 3 0,1 2 0 16,-3 0 2-16,1-1 2 0,0 2 3 0,-4 1 2 0,-1-1 4 0,0-1 1 16,0 2 4-16,-1 0 4 0,-2-2 6 0,1 1 5 0,-1-1 9 0,1-2 8 15,-1 1 11-15,0-1 9 0,1-1 11 0,1-3 11 0,-1 3 6 16,1-4 5-16,-3 1 3 0,3-1 4 0,-1-1 2 0,2-1-1 15,-1-1-4-15,1-3-3 0,0 2-12 0,1-4-13 0,1 1-14 0,1-3-14 16,0 1-18-16,2-4-20 0,1 0-15 0,4-1-17 0,-1 1-20 16,3-2-21-16,1 0-21 0,4 0-22 0,-2-2-23 0,3 3-24 0,2 0-36 15,0-1-41-15,3 1-68 0,-1 1-81 0,3 0-76 0,0 2-71 16,2 0-33-16</inkml:trace>
  <inkml:trace contextRef="#ctx0" brushRef="#br0" timeOffset="310892.1423">19422 12605 421 0,'5'-7'598'0,"0"2"-33"16,0-2-57-16,-2 2-91 0,3 0-111 0,-3 2-67 0,0 0-50 15,-1-1-29-15,1 2-22 0,-3 0-19 0,2 1-17 0,-2 1-19 16,0 0-20-16,0 0-18 0,0 1-16 0,0 2-13 0,0 2-12 16,0-1-9-16,0 2-7 0,0 2-2 0,0 0-3 0,0 4 0 0,0 0 1 15,0-1 5-15,-2 4 7 0,2 0 7 0,-1 2 7 0,-1 1 4 16,2-2 1-16,0 2 1 0,0 2 0 0,0-2-2 0,0 0 0 0,0 0-3 16,2-1-4-16,-1 0-7 0,1 0-9 0,1-1-10 0,0-1-10 0,1 0-13 15,1-1-13-15,0-2-15 0,0 0-14 0,2-3-20 0,1-1-21 16,-1 0-25-16,3-1-32 0,-1-3-36 0,2-3-38 0,0-1-38 15,2 0-33-15,0-5-55 0,0 0-64 0,0-3-43 0,-1-2-28 16</inkml:trace>
  <inkml:trace contextRef="#ctx0" brushRef="#br0" timeOffset="311143.0876">19620 12346 356 0,'-6'-12'530'0,"-1"3"-5"0,1 2-98 15,-1 1-145-15,2-1-100 0,2 5-75 0,-4 0-46 0,4 2-32 16,0 2-15-16,-1 0-10 0,1 3-3 0,-1 2 1 0,1-1-4 15,-1 2 0-15,3 2 0 0,-1 0 1 0,1 3 0 0,1-2 2 0,0 1 0 16,0-1 0-16,1 2 1 0,1-1 2 0,-1-2 0 0,1 0 2 16,1-2 2-16,2 1 2 0,-2-2 3 0,0-3 6 0,0-2 2 15,2 2 0-15,0-1 3 0,-2-3 2 0,4-2 1 0,-2 1-3 0,0-4 2 16,2 1 2-16,-1-2-1 0,1-3 0 0,-2 2-1 0,0-6-1 16,0 3-3-16,-2-2-2 0,1-1-2 0,-3 2-4 0,1-3-4 0,-1 0-5 15,-1 3-5-15,-1-1-2 0,-1 1-6 0,1 3-8 0,-1-1-11 16,-1 1-12-16,-1 1-17 0,1 2-17 0,-2 0-25 0,0 3-29 0,1 1-23 15,0 2-24-15,-1 2-28 0,1 2-33 0,0 2-53 0,0 0-64 16,1 2-58-16,1 2-55 0</inkml:trace>
  <inkml:trace contextRef="#ctx0" brushRef="#br0" timeOffset="311375.5149">20068 12601 479 0,'1'-5'665'0,"2"2"6"0,1-1-44 0,-3 1-69 0,-1 0-119 16,2 0-143-16,0 3-91 0,-2-1-65 0,0 1-42 0,2 0-32 0,0 1-21 15,-2 0-17-15,1 2-13 0,-1 2-12 0,2 2-7 0,-1-2-6 16,-1 3-3-16,2 1 1 0,-2 1 0 0,2 2 1 0,-1-1 6 16,-1 4 7-16,2-1 1 0,0 2 1 0,-2-1-8 0,1 0-7 0,-1 2-12 15,2-1-15-15,-1-2-19 0,-1 3-24 0,2-2-29 0,0 1-32 16,-1-3-46-16,1 0-50 0,-1-1-62 0,2 0-63 0,2-3-87 0,-2 0-98 15,0-2-48-15,2-5-22 0</inkml:trace>
  <inkml:trace contextRef="#ctx0" brushRef="#br0" timeOffset="311674.3036">20336 12198 457 0,'-8'-5'566'0,"1"2"-4"0,0 0-8 15,2 3-132-15,-1 0-195 0,1 0-108 0,-2 3-68 0,2-2-34 16,2 4-21-16,-2 0-11 0,1 2-5 0,3 3-7 0,-1-2-7 0,2 3-5 16,0-2-7-16,0 3-5 0,3 0-2 0,-1-2-2 0,1 3-5 15,2-3-3-15,-2 0-5 0,5 0-7 0,-3-2-6 0,1 1-3 16,1-4 1-16,-3-2 6 0,4 3 13 0,-2-5 11 0,-1 0 12 0,3-1 8 16,-3-1 11-16,1-3 9 0,-1 1 12 0,0-4 10 0,-4 2 9 15,2-3 10-15,-1 0 9 0,0-2 7 0,-2-3 6 0,-4 0 0 0,1 2 1 16,0-3-2-16,-2 2 0 0,-1 2-4 0,1-2-7 0,-1 0-8 15,-2 0-8-15,1 4-10 0,-2 1-5 0,1 1-10 0,0-1-11 16,-1 5-10-16,1 1-10 0,2-1-16 0,-2 4-14 0,0-1-23 0,0 5-24 16,0 0-20-16,2 2-16 0,-1 2-23 0,-2 3-26 0,4 3-36 0,-1 0-45 15,1 2-54-15,-2 1-62 0</inkml:trace>
  <inkml:trace contextRef="#ctx0" brushRef="#br0" timeOffset="312024.4355">20344 12596 598 0,'3'-3'615'0,"-1"-2"-51"0,0 0-85 0,-1 2-76 16,2-1-73-16,-1 1-57 0,-2-2-49 0,1 2-37 0,-1 0-32 16,2 2-26-16,-1-1-24 0,-1 1-26 0,2 1-28 0,-2 0-20 15,2 1-18-15,-1 1-15 0,2 1-14 0,-1-1-8 0,0 5-7 0,-1-4-3 16,2 5-2-16,-1 1 3 0,-2 1 2 0,2 0 7 0,-2 0 7 16,0 4 5-16,-2-2 7 0,2 3 3 0,-2 1 0 0,-1-1 4 0,2-2 0 15,-1 2 0-15,-1-2-1 0,1-1 1 0,1 0 2 0,-3-1 0 16,3-2 3-16,-1 0 2 0,1-3 3 0,1 0 6 0,-2-2 6 0,2 0 4 15,0-2 5-15,2 0-2 0,-1-4-3 0,2-1-4 0,1 0-5 16,2-3-3-16,0-2-3 0,5 0-2 0,-1-3-4 0,1-1-3 16,3-2-6-16,1-1-4 0,2 0-5 0,-3 1-2 0,3-1 2 0,-1 1 4 15,3-1 10-15,-2 2 6 0,-1 1 9 0,2 0 4 0,-6 3 4 0,2 0 0 16,-1 2 0-16,-1 0-2 0,-2 1 0 0,0 3-3 0,0-1 0 16,-1 4-4-16,-3 0-4 0,0 0-4 0,-1 4-3 0,0 0-5 15,3 3-5-15,-4 0-7 0,1 3-8 0,-1 0-12 0,0 2-16 16,0-1-18-16,0 4-24 0,1 2-33 0,-1 2-37 0,0-2-49 0,1 0-55 15,-1 5-102-15,1-3-123 0,1 0-73 0,-3 0-51 0,2-1-22 16,0 1-5-16</inkml:trace>
  <inkml:trace contextRef="#ctx0" brushRef="#br0" timeOffset="312390.8781">21095 12535 416 0,'-3'-7'614'0,"3"2"-2"0,-2 0-38 0,2 1-53 15,2 1-133-15,-2 0-172 0,4 0-101 0,-2 3-67 0,3 0-33 0,1 0-21 16,2 0-11-16,0 3-8 0,0 2-5 0,3 0-3 0,-2 0-3 16,3 2-1-16,-2 1 0 0,2 2 0 0,-3 1 0 0,2 0 2 0,-3 2-1 15,-2 2-1-15,2-1-3 0,-4 1 0 0,0-1 2 0,-2 3 4 16,-2 0 4-16,0 0 3 0,-2-3 3 0,-2 0 6 0,0 0 7 15,0 0 10-15,-1-3 12 0,0 0 12 0,0-1 15 0,0-3 14 0,-1-1 14 16,2 0 8-16,-3-4 7 0,2 2 6 0,0-1 3 0,2-3 3 16,-3-2-2-16,3 0-2 0,2-1-8 0,1-3-11 0,0-2-13 0,0-1-14 15,3-1-16-15,3-3-17 0,-2 1-16 0,5-1-15 0,-1-2-16 16,0 0-15-16,4 0-14 0,1 1-15 0,1-3-10 0,0 2-10 16,3-1-7-16,0 2-9 0,1 1-7 0,3 0-7 0,-4 1-6 0,4 3-9 15,-1 0-7-15,1 2-8 0,-1-1-8 0,2 5-5 0,-2-4-6 0,0 4-6 16,0-1-4-16,-2 4-6 0,2-3 1 0,-2 3 6 0,-1 0 8 15,0 0 10-15,0 3 10 0,-2-3 13 0,-2 2 16 0,-2 0 22 16</inkml:trace>
  <inkml:trace contextRef="#ctx0" brushRef="#br0" timeOffset="313459.0065">21705 12530 88 0,'3'3'144'0,"1"-3"25"0,-3 0 16 0,2 0 9 0,-3 0 11 15,0 0 10-15,0-3 5 0,-3 1 7 0,2 0-6 0,-1-1-6 16,-1 1-18-16,-1-1-23 0,1-1-23 0,-2 1-26 0,1 0-19 0,-4 0-17 16,3-1-13-16,-3 2-10 0,0 1-8 0,1-2-10 0,-3 3-8 15,0-2-10-15,0 2-9 0,-2 2-7 0,3-1-6 0,-4 2-4 0,0-1-2 16,1 5-3-16,3-1 0 0,-3 1 1 0,-2 0 0 0,5 2 1 15,-1 0 2-15,-1 1 0 0,3 0 0 0,0 3 1 0,-1 1-1 16,4-2-1-16,2 0-2 0,-2 1-3 0,4-2-4 0,1 2-5 0,0 1-7 16,0-2-8-16,0 0-9 0,1-2-10 0,2 0-11 0,1 1-8 0,1-4-7 15,0 2-4-15,0-2-3 0,2-2-2 0,1-1-1 0,1 0 0 16,-1-4 3-16,2 0 6 0,-1-1 9 0,3-2 10 0,-2-2 12 16,1-2 13-16,-2 0 12 0,1-3 13 0,1 2 16 0,-3-2 11 0,0-1 17 15,-2 1 16-15,3-2 19 0,-2-2 19 0,-2 2 13 0,0 0 11 16,-2 2 5-16,0 0 3 0,-1-2 2 0,-1 3 1 0,1-1-3 0,1 3-3 15,-3 1-10-15,0-1-10 0,0 3-16 0,0 1-17 0,0 0-19 16,0 2-23-16,0 1-16 0,0 0-14 0,0 0-9 0,0 0-6 0,0 1-6 16,0 2-3-16,0 2-1 0,0-1-1 0,0 2 1 0,0 1 3 15,0 1 0-15,0 1 1 0,1 1 3 0,-1-1 1 0,2-1-2 0,-1 1-5 16,3 0-5-16,-1-1-3 0,0 2-6 0,0-3-4 0,0 1-5 16,-1 0-5-16,3-4-5 0,-1 3-3 0,1-5 2 0,0 1 1 15,0-1 4-15,1-1 4 0,2-1 9 0,0-1 10 0,-2-3 11 16,2 2 10-16,1-2 8 0,-1-3 9 0,0 0 9 0,2 0 9 0,-1-1 10 15,-1-1 10-15,0 0 8 0,1-2 6 0,-1 2 9 0,0-1 6 0,-1 0 5 16,0 1 5-16,0-1-1 0,-2 0-1 0,-1 4-3 0,1 0-1 16,-2 0-6-16,1 1-7 0,0 0-10 0,-2 2-9 0,-1 0-11 15,1 1-14-15,-1 0-9 0,-1 2-5 0,0 2-10 0,2 0-6 0,0 1-5 16,-2 0-5-16,1 2 0 0,2 1 0 0,-1 0 2 0,1 2 3 16,-1-1 2-16,1 2 0 0,0 0 1 0,2 1 1 0,-4-1-5 0,4 1-5 15,-2-1-7-15,2 0-8 0,-2 0-9 0,2 0-8 0,3-1-7 16,-4-1-6-16,3 0-6 0,-1 0-6 0,1-3-3 0,0-2-2 15,1 2-3-15,2-1-3 0,1-3 4 0,-2 0 4 0,3-2 6 16,0-1 5-16,-1-1 7 0,3-2 5 0,-1 0 9 0,1-3 7 0,0 0 9 16,-1-2 9-16,1 1 9 0,-3-2 12 0,3 0 13 0,-2-1 15 0,-3-2 13 15,2 2 13-15,-3-1 11 0,-1 1 10 0,-1 2 11 0,1-3 11 16,-3 4 6-16,-1-3 4 0,0 4-2 0,-1 0-5 0,-1 2-6 16,-1 0-6-16,2 4-11 0,-2 0-11 0,0-2-16 0,0 3-17 0,0 2-12 15,0 0-10-15,0 0-10 0,-2 2-9 0,2-1-7 0,-1 4-7 16,-1-2-3-16,0 3-2 0,-1 1-3 0,2 0-2 0,-1 1-1 0,0 1 0 15,2 1 0-15,-1 0 0 0,1 0-3 0,0 0-9 0,0 1-6 16,1 0-7-16,1-1-11 0,0 1-12 0,1-1-9 0,0 1-9 16,2-2-9-16,0 1-8 0,1-1-8 0,2 0-8 0,1-2-3 0,-1 1-4 15,1-1 0-15,1 0 0 0,1-2 2 0,3-1 1 0,-1-1 3 16,1-1 1-16,1-1 5 0,-1-1 4 0,0 0 8 0,3-1 10 0,-2-3 11 16,0 1 12-16,1-2 16 0,1 1 14 0,0-1 15 0,1-2 15 15,-3-2 13-15,2 2 13 0,-3-4 16 0,2 1 18 0,-1 0 16 16,-2-2 15-16,0 0 12 0,1-5 9 0,-2 5 11 0,-3-4 10 0,2 3 8 15,-1-4 7-15,-2 0 4 0,-2 2 3 0,0 0 6 0,-3-1 7 16,0 0 4-16,1 1 0 0,-4 3-2 0,0-2-3 0,0 4-4 0,0 0-5 16,-4 0-8-16,1 0-13 0,0 3-13 0,0 1-14 0,-5 1-14 15,3 1-13-15,-3 1-13 0,2 1-15 0,-3 2-12 0,1 0-11 0,0 3-9 16,-5 2-6-16,5 1-5 0,-1 0-4 0,1 4-2 0,-3 2-2 16,1 0 1-16,2 1 0 0,-1 3 1 0,1 0 0 0,2 2 2 15,-2 2 1-15,2 1 1 0,1 1 3 0,2 2 1 0,-1-1 2 0,1 2 1 16,3 4 0-16,0-2 1 0,2 2 2 0,1 1 0 0,0 2 2 15,4 0 0-15,-1 1 3 0,2 0-1 0,0 1 0 0,1 2 0 16,0-3 2-16,1 4 0 0,0-2 0 0,0 0 2 0,-2-1 1 0,1-1 3 16,-2 0 0-16,-1 0-1 0,-2-1 1 0,-3-2 0 0,1-2 0 15,-4-1-1-15,1 0 5 0,-6-4 0 0,-2-3 2 0,1 0 10 0,-3-3 9 16,-3-4 10-16,-2 0 9 0,-1-4 8 0,-4-2 10 0,4-4 10 16,-5-1 7-16,0-4 11 0,-3-1 11 0,3-4 10 0,-3 0 9 0,3-5 8 15,1 2 6-15,1-4-2 0,1-2-4 0,2 0-4 0,1-1-6 16,3-1-9-16,3-2-11 0,1 0-10 0,5-1-15 0,0 1-18 15,6-2-21-15,3-2-22 0,3 1-23 0,4-1-24 0,4-1-24 0,3-1-24 16,5 1-26-16,2-4-26 0,4 0-27 0,4 1-24 0,1-1-19 16,3 1-19-16,4-3-19 0,-1 1-13 0,2 2-10 0,3-2-10 15,-2 2-10-15,0 1-6 0,1-2-9 0,-3 2-5 0,-1 1-7 0,-3 1 0 16,2 1 3-16,-6 2 8 0,-2-2 11 0,-2 4 10 0</inkml:trace>
  <inkml:trace contextRef="#ctx0" brushRef="#br0" timeOffset="313724.2852">23286 12327 57 0,'5'-5'171'0,"-1"1"12"0,1-1 13 16,-1 2 10-16,0-4 4 0,-3 2 4 0,1 0 5 0,0 0 9 0,-2 0 1 16,0-2 0-16,0 4 0 0,-2-2 2 0,0 2-4 0,1-1-4 15,-1-1-4-15,0 2-4 0,-1 0-6 0,2 0-9 0,-2 2-11 0,1 0-13 16,-1-1-17-16,2 1-22 0,-3 1-19 0,1 1-18 0,2 1-19 15,-4-1-17-15,0 3-15 0,-3 1-17 0,2 2-13 0,-1 1-12 16,-1 2-10-16,-2 3-7 0,0 4-1 0,0-4 2 0,1 5 4 16,0 4 3-16,1 0 3 0,0 2 3 0,0 1 4 0,3 3 3 0,0 0 5 15,2 3 4-15,2-2 2 0,1 1 0 0,1 3-6 0,2-1-12 0,1 1-16 16,2-2-21-16,3 3-24 0,2-4-27 0,-1 1-33 0,6-1-36 16,-2-2-43-16,5 1-47 0,1-3-71 0,1-3-83 0,3 0-99 15,1-3-108-15,2-5-50 0,0 1-19 0,1-4-2 0</inkml:trace>
  <inkml:trace contextRef="#ctx0" brushRef="#br0" timeOffset="314207.8589">23774 12395 518 0,'-1'-7'609'0,"-3"4"-47"16,3-2-76-16,-1 0-95 0,1 1-108 0,1 1-63 0,-2-1-46 0,2 1-26 15,0 1-18-15,0 1-17 0,0 1-12 0,0 0-20 0,0 0-21 16,0 0-20-16,0 0-22 0,0 0-16 0,0 0-16 0,0 0-8 16,0 3-10-16,0 0-1 0,0 1-3 0,0-1 0 0,0 2 2 0,0 2 2 15,0-2 5-15,-2 3 5 0,2-1 3 0,-1 1 5 0,1-1 6 16,-4 1 4-16,4 0 3 0,-1 1 1 0,-2-2 1 0,3 3 1 0,-1-5 3 15,1 1-1-15,0 0 3 0,0-2 0 0,0 1 1 0,0-1 2 16,0-3 1-16,0 3 2 0,1-1 3 0,-1-2 2 0,3-1 2 0,-2 2 5 16,-1-2 6-16,4 0 1 0,-3 0 2 0,3-2 0 0,0 2-2 15,1-1-2-15,0-1-3 0,3 1-4 0,0-3-3 0,1 3-3 16,2 0-5-16,-1-1-5 0,1-1-3 0,3 2-8 0,-1-1-7 0,1 1-3 16,-2 1-4-16,1 0-2 0,1 0 0 0,1 0 0 0,0 1 1 0,-2 2-1 15,1 2-2-15,-1-3 2 0,-1 5 1 0,0-4 1 0,-1 5 0 16,1 1 1-16,-4-2 0 0,0 1 1 0,-1 1 2 0,-1-3 1 15,-2 5 3-15,0-2 2 0,-3 2 3 0,1-1 2 0,-2 1 3 0,-2 1 3 16,1-3 1-16,-3 1 3 0,0 0 3 0,-4 0 4 0,3 0 1 16,-3 0 3-16,0-3 1 0,-3 0-3 0,0 0-3 0,2-1-9 0,-4 1-10 15,0-3-12-15,1-1-15 0,-1 0-22 0,2-2-25 0,-1 1-33 16,0 0-38-16,0-4-54 0,2 0-68 0,2-2-89 0,0 0-103 16,-1-2-60-16,3-1-39 0,-1-1-22 0</inkml:trace>
  <inkml:trace contextRef="#ctx0" brushRef="#br0" timeOffset="314354.4611">23921 12341 219 0,'2'-4'639'0,"-1"0"-3"15,3 1-9-15,-3-2-104 0,1 1-152 0,1 3-105 0,1-2-77 0,1-1-54 16,-2 1-41-16,2 1-39 0,2-1-36 0,2-1-38 0,-1 1-38 16,1 1-35-16,1-1-37 0,2 3-35 0,0-4-36 0,3 3-43 0,0-3-48 15,0 1-48-15,3 1-48 0,-1-1-61 0,1 0-72 0,1-2-31 16</inkml:trace>
  <inkml:trace contextRef="#ctx0" brushRef="#br0" timeOffset="314707.7639">24345 12112 282 0,'0'-3'568'0,"-2"0"-40"0,0 0-65 16,2 0-74-16,-1 1-77 0,-1 0-49 0,2 0-32 0,0 2-22 15,0 0-14-15,0 0-13 0,0 0-11 0,0 0-13 0,0-1-16 0,2 0-9 16,-2 1-10-16,0 0-12 0,1 0-11 0,-1 0-10 0,0 0-9 15,4 0-8-15,-3 0-6 0,1 0-8 0,0 0-5 0,-1 0-5 16,2 0-5-16,1 0-6 0,1 0-5 0,0 0-6 0,2 0-5 0,-1 0-4 16,1 1-6-16,2 0-1 0,0-1-5 0,-1 2 0 0,5-1-3 0,-4 0-2 15,3 3-3-15,-2-3-1 0,2 2-3 0,-3 0-1 16,2 0 0-16,-1 0-2 0,-1 2-2 0,2-2 0 0,-1 0-1 0,-2 4-1 16,1-1 1-16,-1 2 0 0,2 0-2 0,-4-1 2 0,1 2-1 0,0 0 2 15,-1 2 1-15,-1 2 0 0,3 1 0 0,-5 3 0 0,0-4 0 16,0 5 2-16,-1 4 3 0,0 0 2 0,-2 2 2 0,0 0-2 15,-2 5-2-15,-1-2-3 0,0 2-3 0,-2 0-4 0,-4 0-4 0,1 5-4 16,-1-3-4-16,-3 1-4 0,-1 0-4 0,-2-3-5 0,0 2-7 16,-3-3-7-16,0 0-7 0,-3-1-11 0,-1 1-12 0,2-3-18 15,-4-3-23-15,-1 1-32 0,0-1-39 0,-1-2-60 0,1-2-69 0,-1 0-98 16,1-3-112-16,2 1-61 0,-3-4-36 0,3-2-14 0</inkml:trace>
  <inkml:trace contextRef="#ctx0" brushRef="#br0" timeOffset="315874.4214">25133 11914 114 0,'-3'-3'610'16,"2"1"11"-16,1 1-27 0,-2-2-44 0,0 3-112 0,2-1-146 0,0 1-84 15,0 0-55-15,0 0-30 0,0-3-18 0,2 3-12 0,0 0-9 16,-1-3-15-16,2 3-18 0,1 0-19 0,1 0-18 0,-1-2-16 16,5 1-13-16,-1 1-9 0,2-2-6 0,2 0-4 0,1 2-1 0,1-1 2 15,1 0-1-15,0 1 2 0,1-2 3 0,2 2 5 0,-2 0 5 16,-1-1 7-16,0 1 6 0,-1-2 9 0,-2 2 6 0,0-1 7 0,-2-1 10 15,0 2 9-15,-3 0 9 0,0 0 8 0,-2-1 7 0,0 1 7 16,-2 0 3-16,0 0 3 0,-1 0 3 0,-2 0-1 0,0 0-1 16,0 0-2-16,0 0-5 0,0 0-7 0,0 0-9 0,0 0-9 15,0 0-13-15,0 0-12 0,0 0-12 0,0 0-9 0,0 1-9 0,0 2-5 16,0 0-3-16,0-1-3 0,0 2-1 0,0 1-1 0,0 1 1 0,0 1 1 16,0 3 2-16,0-1 0 0,0 4 4 0,0 0 3 0,1 1 3 15,-1 2 3-15,2 3 3 0,0-1 2 0,-1 2 1 0,2 1-2 16,2 2 1-16,-4-1-1 0,2 2-1 0,2 3-1 0,-1-3-1 0,0 3 0 15,1 0 2-15,-2 1 1 0,3 2 3 0,-2-3 0 0,0 1 2 16,0 4 2-16,-3-3 2 0,2 2 0 0,1-3 1 0,-3 2 2 0,1-1 1 16,-1 2 1-16,-1-3 1 0,0 1 1 0,0-2-1 0,0 1-1 15,0-3-2-15,-1 0 0 0,-1-2 0 0,2 1-1 0,-1-4 0 16,-3-1-1-16,3 0 0 0,-2-1 0 0,-1-3 2 0,3 0 2 0,-4-3 1 16,2 0 0-16,-5-2-4 0,0 0-7 0,0-3-11 0,-3 0-17 0,-1-1-18 15,-6-1-29-15,1-2-32 0,-5 0-46 0,-3 1-54 0,-6-3-103 16,0 1-125-16,-4-2-97 0,-5-2-77 0,-4 1-40 0,-2 0-19 15,-7-2-5-15</inkml:trace>
  <inkml:trace contextRef="#ctx0" brushRef="#br0" timeOffset="317042.0308">11865 13900 13 0,'-3'-3'237'0,"0"1"-35"16,-3 0-23-16,4 1-14 0,-1-1-9 0,0 0-3 0,1 2-1 15,1-1-7-15,-1 1-7 0,2 0-11 0,0 0-8 0,0 0-9 16,0 0-8-16,0 0-8 0,0 0-4 0,0 0-8 0,0 0-9 0,0 0-7 15,0 0-9-15,0 0-5 0,0 0-6 0,0 0-5 0,2 1-2 0,-2-1-6 16,1 0-2-16,-1 0-8 0,0 2-6 0,0-2-8 0,2 2-6 16,-2-2-7-16,0 3-5 0,0-1-3 0,0 1-4 0,0 2-2 15,0 1-1-15,0-1 1 0,0 5 0 0,0 0 1 0,0 2 2 0,0 3 3 16,0 0 3-16,0 2 3 0,0 2 4 0,0 4 3 0,2-1 2 16,-1 2 1-16,-1 3 2 0,0 0 0 0,2 2 2 0,-1 0 1 0,-1 2 0 15,0-2 0-15,0 3 0 0,0-3 0 0,0 5-1 0,0-5 0 16,-1 0-2-16,-1 0-2 0,2 0 1 0,-3-2-4 0,1-2-3 15,1 0-5-15,-2-1-7 0,-1-4-7 0,1 1-8 0,0-3-14 0,1-1-13 16,-2-4-15-16,1 1-14 0,0-4-17 0,1-1-19 0,0-3-32 0,-1 0-36 16,0-4-36-16,3-2-36 0,0 0-56 0,-2-3-63 0,1-4-39 15</inkml:trace>
  <inkml:trace contextRef="#ctx0" brushRef="#br0" timeOffset="318340.908">11760 13864 155 0,'1'-13'470'0,"2"1"-18"0,2 0-83 0,-2 2-118 0,0 1-75 16,2-1-55-16,0 3-27 0,1-1-15 0,0 1-8 0,2 1-4 0,0 0-5 15,2 1-5-15,1 1-9 0,0-1-9 0,3 2-10 0,-1 1-9 0,2-1-9 16,0 3-10-16,0 0-5 0,0 0-5 0,2 1-2 0,-4 2-2 16,2 1 0-16,0 1-2 0,0-1-1 0,-2 3 2 0,2 1-1 15,-3 1 2-15,-1 4-1 0,0-4 1 0,0 6 0 0,-4-2 2 0,-1 2 1 16,-1 1 1-16,-2 0 1 0,-2 1 1 0,-1 1 3 0,-3-2 3 15,-1 3 3-15,-1-2 5 0,0-3 5 0,-4 3 6 0,1-4 7 0,-5 2 6 16,2-3 6-16,-3 0 6 0,3-1 3 0,-3-2 5 16,1 0 2-16,-2-2 2 0,2-2 2 0,0 0 2 0,-3 0-1 0,5-3 0 15,-1 0-7-15,0-2-6 0,1-2-13 0,2 0-19 0,1-1-11 16,1-4-13-16,1 2-13 0,0-2-17 0,4-2-13 0,2 0-11 0,2-2-12 16,4-2-9-16,0-1-11 0,2 0-9 0,2 0-6 0,2 0-5 15,3 0 3-15,0-2 8 0,3 1 5 0,1 0 1 0,1 2 10 0,1 0 11 16,-2 1 11-16,3 0 7 0,-1 0 8 0,-1 4 9 0,1 0 10 15,-2 2 9-15,0 0 8 0,-1 2 7 0,-1-1 4 0,-2 3 7 0,0 2 4 16,0 0 5-16,-4 0 3 0,1 2 5 0,0 1 4 0,-4 2 1 16,0 1 2-16,1-1 1 0,-4 5 0 0,1 0 1 0,-2 0 0 15,1 2 1-15,-4 1-1 0,-1 0 1 0,0 1 0 0,0-1 0 0,-1 2-1 16,-1 1-2-16,-1-3 1 0,-1-2 1 0,1 3 3 0,0-3 4 16,1 1 3-16,-1-2 4 0,0-1 2 0,-1-1 5 0,2-2 3 0,0-1 5 15,-1 0 3-15,2 0 5 0,-1-4 2 0,2 1-5 0,0-2-8 16,0 0-12-16,0-2-14 0,0-1-14 0,0-1-13 0,3-2-12 0,-1-2-12 15,1-1-9-15,0 0-14 0,3-3-10 0,1 0-12 0,-1-1-12 16,2-2-5-16,1 1-4 0,-1 0 2 0,2-3 6 0,1 5 7 16,0-2 5-16,0 2 6 0,1 1 5 0,-2-1 7 0,1 3 9 0,0-1 5 15,0 3 10-15,-1 1 8 0,1-1 5 0,-2 3 8 0,-1 0 4 16,2 1 9-16,-4 3 5 0,2 0 6 0,-2 0 4 0,0 3 5 0,-1 1 4 16,0 0 2-16,0 3 2 0,-2 1 0 0,2 2-1 0,-2 0 1 15,1 2 1-15,-2 0-1 0,0 2-2 0,-1 1-1 0,-1-3-3 16,2 5-1-16,-2 0-2 0,0-3-3 0,0 1 0 0,0 2-3 15,0-5-2-15,0 2-2 0,0-2-2 0,1 0-3 0,-1-2-1 0,2 0-4 16,-2 0-2-16,2-3-7 0,-1-2-4 0,1 2-13 0,-1-5-16 0,3 1-14 16,-1-3-12-16,0-3-9 0,3 1-9 0,-1-1-6 0,1-4-8 15,1 0-8-15,-1-5-9 0,3 2-5 0,-2-1-2 0,1-4 1 0,2 0 4 16,-3-2 14-16,1 0 18 0,-2 1 18 0,3-2 19 0,-2 1 19 16,1 1 20-16,-2 0 21 0,2-1 19 0,-2 6 21 0,1-4 22 0,-1 6 17 15,-1-3 13-15,0 4 6 0,-1 0 1 0,-1 2 0 0,1 2-2 16,-1 1-3-16,-2 1-4 0,1 1-7 0,1 1-9 0,0 3-11 15,-1-2-9-15,1 4-11 0,2 0-10 0,-1 2-8 0,0 1-6 0,0 2-1 16,1 0-1-16,0 2 1 0,0 0-2 0,2 2 0 0,-2 1-3 16,2-3-2-16,-1 5-2 0,1-3-1 0,0 1-3 0,-1-1-1 0,-1-1-1 15,0 1-1-15,0-2-1 0,1 0 0 0,-1-3-1 0,0 0 1 16,-1-2 2-16,0-1 2 0,0 0 2 0,0-4-5 0,1 3-7 16,-1-5-9-16,-1 0-11 0,2-5-7 0,-2 3-7 0,3-4-4 0,-2-1-2 15,2-3-5-15,-3 2-6 0,0-3-5 0,2-3-4 0,-2 2-8 16,2-3-5-16,-2 0 1 0,3 1 4 0,-1-1 10 0,-2 1 12 0,2-1 12 15,-2 3 12-15,0 0 7 0,0 3 8 0,1-1 5 0,0 0 5 16,-2 5 1-16,-1-2 3 0,2 3 2 0,-1 1 3 0,0 0 2 16,-1 3 5-16,1 0-1 0,-1 0-1 0,1 3-4 0,3 0-1 0,-2-1-4 15,0 5-4-15,2 0 0 0,-1 0-1 0,0 2 3 0,0 0 3 16,1 1 1-16,0 2 2 0,1 0-1 0,2 2 1 0,-1 0-2 0,-3-1-1 16,3-2-2-16,0 4-1 0,0-3-2 0,1 0 1 0,-2 1-2 15,3-1 0-15,-2-2 0 0,-1-2 0 0,2 0-1 0,1-1 0 16,-1-2-3-16,0 0-5 0,2-2-10 0,-1-1-6 0,2-2-9 0,-1 0-6 15,1-3-7-15,0-1-9 0,1-3-8 0,0-1-8 0,-1-2-10 16,1-2-11-16,1 0-13 0,-1-2-14 0,-2-3-16 0,-2 2-15 0,3-5-8 16,-1 1-4-16,-4-4 5 0,0 0 9 0,-2 3 14 0,-1-3 18 15,-2-1 23-15,2 2 24 0,-3-2 26 0,-3 2 25 0,2 0 28 0,-2 3 26 16,-1 0 32-16,-2-1 32 0,1 3 29 0,0 1 22 0,-4 1 17 16,1 0 12-16,2 3 6 0,-1 0 2 0,0 1-7 0,0 3-10 0,3 0-10 15,-3 1-15-15,2 2-13 0,2 1-15 0,-1-1-16 0,1 2-15 16,1-1-15-16,0 3-20 0,2-1-18 0,0 2-20 0,0 0-16 15,0 0-16-15,0 2-9 0,0 3-8 0,0-2-3 0,2 4 0 0,-2 0 0 16,2 5 4-16,-1-2 3 0,-1 3 3 0,2 2 6 0,0 3 5 16,-2 1 9-16,2 0 7 0,-2 1 4 0,0 4-1 0,0-1-2 0,-2 3-8 15,2-2-7-15,-4 3-10 0,3-2-9 0,-1 0-11 0,-1 1-10 16,0 1-9-16,-1-2-11 0,1-2-11 0,1 0-9 0,-1-2-11 16,0-1-11-16,1-6-9 0,0 3 6 0,-1-5 12 0,1-2 5 0,0 0 4 15,-1-5 3-15,3 0 3 0,-2-3 6 0,-1-2 9 0,2-3 13 16,-1-2 15-16,-1-2 15 0,0 0 18 0,-1-3 22 0,0-2 21 15,3 0 14-15,-3 0 6 0,1-2 17 0,0 1 21 0,0-1 18 0,1 1 15 16,0-1 9-16,1 5 5 0,1-4 1 0,0 2-1 0,1 1-7 16,1 0-10-16,1 2-14 0,2 0-17 0,-2 1-15 0,5 1-16 0,-2-1-20 15,4 0-22-15,1 2-22 0,3 0-23 0,-1 0-22 0,4-2-24 16,1 4-32-16,1-2-35 0,3 1-42 0,-2-1-41 0,4 1-48 0,-2 0-47 16,3 0-77-16,0 1-93 0,-2-1-51 0,2 1-31 0</inkml:trace>
  <inkml:trace contextRef="#ctx0" brushRef="#br0" timeOffset="318742.1856">13794 13648 166 0,'0'-2'176'0,"0"2"0"0,0-5-3 16,0 5-4-16,0-2-11 0,0-1-15 0,0 1-11 0,-1 1-10 0,1-2-7 15,0 2-7-15,0-1-4 0,-2 1-4 0,0-2-2 0,2 1-3 16,0-1-6-16,-1 0-8 0,-1 0-3 0,2 0 0 0,-2 0 2 16,2 2 3-16,-1-2 3 0,-1-1 0 0,1 2 0 0,-1 1-1 0,0-2-2 15,-1 1 0-15,2 0-6 0,-3 1-5 0,-2-1-5 0,3 0-4 16,0 2-8-16,-2 0-8 0,0 0-7 0,1 0-6 0,-4 4-6 0,2-3-4 15,-2 4-4-15,-1-1-2 0,0 4-2 0,1-1-4 0,0 4 1 16,-4 2-1-16,4 2 3 0,-2 2 2 0,2 2 2 0,-1 2 3 0,-1 4 3 16,4 4 1-16,0 0 1 0,0 5 0 0,3-1 0 0,-1 5 0 15,1-1 0-15,3 5-2 0,2-1-3 0,-1-1-4 0,4 2-7 0,0 0-8 16,2-2-12-16,1 0-13 0,2-2-15 0,1-1-18 0,0-3-20 16,0-1-23-16,5-4-25 0,-2 2-25 0,2-5-28 0,0-3-24 0,3 1-45 15,1-7-55-15,0 0-78 0,1-5-91 0,1 1-55 0,0-5-40 16</inkml:trace>
  <inkml:trace contextRef="#ctx0" brushRef="#br0" timeOffset="319424.799">13985 13841 295 0,'0'-2'513'0,"0"0"-78"0,3-1-116 16,0 2-90-16,-1-1-82 0,3 1-50 0,0-2-35 0,2 1-21 15,0 2-13-15,1-3-11 0,1 3-11 0,0 0-14 0,-1 0-13 0,2 3-8 16,-2-1-1-16,3 1-1 0,-3 1-3 0,-2 1 1 0,3 1 2 16,-4 0 0-16,0 1 2 0,0 1 2 0,-3 4 0 0,-1-2 5 15,-1 2 4-15,-3 0 7 0,1 2 10 0,-2-2 11 0,-1 1 11 0,-3-1 10 16,2 0 12-16,-2 0 10 0,-2-1 10 0,1-3 9 0,3 2 8 16,-3-3 9-16,3 0 6 0,-1 0 8 0,2-2 5 0,-2 0 3 0,4-2 1 15,0-1-7-15,1 1-14 0,-1-3-19 0,3 0-21 0,0-3-24 16,3 1-25-16,0-2-23 0,1-2-24 0,0-1-22 0,5 0-22 0,0-3-21 15,0-1-20-15,1-1-18 0,5 0-15 0,-3 1-8 0,2-1-3 16,-1-3 5-16,2 2 12 0,-2-1 16 0,1 1 18 0,-1 2 25 16,-2-1 26-16,1-2 30 0,-2 4 29 0,1 2 31 0,-2-1 30 0,-2 1 25 15,-2 2 25-15,0 1 25 0,-4-2 26 0,2 4 17 0,-3 1 12 16,0-1 7-16,0 1 1 0,0 2-3 0,-3 0-10 0,2 0-13 0,-3 0-18 16,1 0-16-16,0 2-14 0,-2 1-19 0,2 1-15 0,-3 1-16 15,1 0-16-15,0 3-14 0,-1-1-10 0,1 2-8 0,0 1-6 16,-1 2-4-16,1 0-3 0,2 4 0 0,2-3 2 0,-1 4 4 0,2-2 3 15,2 2 3-15,-1 0 1 0,2-1 1 0,2 1-1 0,1 1-6 16,2-2-10-16,2 0-14 0,1-1-16 0,0 0-23 0,0-2-26 16,6-1-30-16,-2 0-28 0,2-3-50 0,3 0-58 0,-2-1-80 0,4-4-94 15,-2-1-69-15,0-2-61 0,0-2-29 0</inkml:trace>
  <inkml:trace contextRef="#ctx0" brushRef="#br0" timeOffset="319757.7245">14488 13590 579 0,'-5'-3'588'0,"0"-1"-44"0,2 1-74 0,1-1-108 16,1 3-126-16,1-1-79 0,1 0-58 0,1-1-34 0,3 1-22 0,0 0-14 16,1 1-9-16,3-3-10 0,-1 1-10 0,5 1-10 0,-1-1-8 15,1 0-4-15,3 0-3 0,0-1 1 0,0 3 5 0,1 0 7 0,-1-1 7 16,-2 1 9-16,3-1 5 0,-2 2 4 0,0 0 3 0,-2 2 1 15,1-1 0-15,-1 1 0 0,-1 0 1 0,1 3 0 0,-3 1 1 0,2 0-1 16,-2 2 0-16,0 4 0 0,0-2-1 0,-2 4 0 0,0 0-1 16,2 3 2-16,-4 3 2 0,2-1 1 0,-2 4 4 0,1 0-1 15,0 4 2-15,-2-2-1 0,3 3 0 0,-3 1 0 0,3-1-2 0,-4 2 1 16,1 0-2-16,0 1 1 0,2-2-1 0,-3 1-4 0,2 0-3 16,-3-1-7-16,1-2-6 0,-1 2-9 0,-2-4-7 0,-1-2-12 0,-1 1-12 15,-2-2-18-15,-2-2-18 0,-4 1-25 0,-1-1-28 0,-3-4-37 16,-2 1-43-16,-4-2-85 0,-2 0-107 0,-6-3-77 0,-1 0-59 15,-4-1-29-15,-6-2-12 0</inkml:trace>
  <inkml:trace contextRef="#ctx0" brushRef="#br0" timeOffset="320707.6794">14557 13568 219 0,'-3'-2'308'0,"3"2"-59"0,-1 0-53 0,1 0-28 0,0 0-14 0,0 0-8 16,0-2-8-16,0 2-1 0,1-1 0 0,-1-1 1 0,0 2-2 0,3 0-3 15,-3-2-5-15,2 1-4 0,-2 1-7 0,0 0-5 0,1 0-3 16,-1 0-3-16,0 0 0 0,0 0 1 0,0 0-1 0,0 0 2 16,0 0-1-16,0 0-2 0,0 0-3 0,0 0-4 0,0 0-6 0,0 0-4 15,0 0-6-15,0 0-6 0,0 0-8 0,0 0-7 0,0 0-7 16,0 0-7-16,0 0-8 0,0 0-9 0,0 0-10 0,0 0-10 0,0 1-10 16,0 1-8-16,2 1-5 0,0-1-4 0,1 0-2 0,0 3-2 15,0-2-2-15,2 1 2 0,1 3-1 0,4 1 1 0,-2 0 1 0,3 3 1 16,1 1 3-16,-1 1 5 0,3 1 5 0,2 3 5 0,-2 0 3 15,3 4 1-15,-2 1 2 0,1 0 1 0,0 3-1 0,-2 3 1 16,0 0-1-16,-3 3 1 0,2 1 0 0,-4 1-4 0,-1 1-5 0,-4 2-8 16,-3 2-8-16,-1-2-11 0,-5 1-14 0,-3 1-16 0,-6-1-17 15,-2 1-23-15,-6-1-23 0,-3-1-30 0,-3 1-35 0,-4-2-42 0,-3 1-49 16,-1-1-85-16,-4-1-103 0,-1-2-65 0,0-1-46 0,1 0-19 16</inkml:trace>
  <inkml:trace contextRef="#ctx0" brushRef="#br0" timeOffset="349855.9597">15360 15888 354 0,'-1'-3'314'0,"-1"1"-69"16,2 0-60-16,-2 0-39 0,2 0-28 0,0 1-17 0,0 1-11 0,0 0-8 15,0-2-6-15,0 2-8 0,0 0-5 0,0 0-5 0,0 0-7 16,0 0 0-16,0 0 1 0,0 0-2 0,0 0-1 0,0-1-1 0,0 1 3 15,0 0 1-15,0 0 3 0,0 0-2 0,-1-2-4 0,-1 1-2 0,2 1-1 16,-1-2 1-16,-1 2-2 0,2-3-4 0,-2 1-3 0,2 1-3 16,-1-2-3-16,-2 2-5 0,3 0-6 0,0-1-5 0,-1-1-4 0,1 1 2 15,0 2 3-15,0-2 0 0,-2-1-1 0,0-1-2 0,2 1-4 16,-1 2-2-16,-1-3-1 0,2 2-2 0,-1 0-2 0,1-1-1 0,-2 0 0 16,0 0-1-16,2-1 1 0,-1 1 1 0,-1 1-2 0,2-1-1 15,-2 0-1-15,2 0 0 0,-1 0-1 0,-1 0 1 0,1 0-1 0,-3 0 0 16,3 0 1-16,-2 0 2 0,2 2 2 0,-3 0 2 0,3-1-1 0,-1-1 0 15,0 1-2-15,-1 2 0 0,2-2 0 0,-3-1 2 0,1 3-1 16,2 0-1-16,-3-2 1 0,0 0-2 0,-1 2-2 0,0-1-2 0,2-1 0 16,-2 2-2-16,1 0 0 0,-4 0 0 0,3 0 2 0,-1 0 0 0,-1 0 0 15,-1 0 1-15,-1 2 0 0,3-1 0 0,-1 1 2 0,-1 0 1 16,1 1 1-16,-3-1 0 0,4 0 2 0,-2 3 0 0,0-3 1 0,0 4-1 16,-2-1 1-16,1 1-1 0,1-1-1 0,2 2 1 0,-2 0-1 0,-1 2 1 15,1-1 1-15,1 3 1 0,-1-2-1 0,1 1 1 0,0 0 0 16,-1 1 0-16,0 2 1 0,3-1 2 0,-2 0 0 0,0 0 1 0,3 2-1 15,-1 1 3-15,0-2 0 0,-3 1 0 0,5 1 1 0,-2-2-1 16,2 2 0-16,-2 0 1 0,2 0-1 0,1 2-1 0,-1-2 1 16,-1 0-1-16,1 1 0 0,1 0 2 0,-1-1 0 0,1-1 2 0,2 3-1 15,-1-2 1-15,-1-1 0 0,2 1-1 0,0-1 2 0,0 1-1 0,2-1-1 16,-1-1 1-16,-1 1-1 0,2-2 0 0,1 0 1 0,-1 0-2 16,1 0-1-16,1-2 1 0,-1 2-2 0,1-2-1 0,1-2 1 0,-1 3 2 15,1-2-1-15,0-2 1 0,3 2-2 0,-2-2 1 0,0 0-1 0,2-1 1 16,2 0-2-16,-4 0-1 0,4-2-1 0,-1 2 0 0,0-3-1 0,1 2 1 15,1-3-1-15,0 2-2 0,-1-3-1 0,2 1-1 0,-1-2 0 16,1 0-4-16,1 0-2 0,-1 0-1 0,2-2-2 0,-1 1 2 16,-1-3-1-16,4 0 1 0,-3 0-1 0,1-1 2 0,0 0-1 0,0 0 0 15,-1-1-2-15,1-1 3 0,1-2 1 0,-2 2 2 0,0-2 2 16,0 2 2-16,-1-4 2 0,1 2 1 0,0-1 1 0,-2 0 1 0,0-2 0 16,0-1 0-16,0 3 0 0,-3-4 0 0,3 2 1 0,-3 0 0 15,0-2-1-15,1 1-1 0,-2 0 0 0,-1-1 0 0,0 0-2 0,-1-2 0 16,0 3-2-16,-1-2 0 0,0 0-2 0,-1 2 0 0,-2-2-1 0,3 1-1 15,-3-1-1-15,-1-2 0 0,0 3 0 0,0-1-1 0,0-1-2 0,0 3 1 16,-1-2-1-16,-1 0 0 0,0 2 0 0,-1-2 1 0,0 2 1 16,1-1 2-16,-1 3 1 0,-3-1 0 0,3 2 1 0,-2-2 0 0,0 0-1 15,1 1 0-15,-1 2 0 0,-3 0-2 0,3 1-1 0,-1-1-6 16,1 1-6-16,-1 1-8 0,-2 0-13 0,3 0-16 0,-3 2-17 0,2-1-22 16,-1 1-20-16,-2 1-28 0,1-1-27 0,0 1-40 0,-2 2-43 0,2-1-71 15,-4 3-79-15,2 0-70 0,-2 0-61 0,1 0-30 0</inkml:trace>
  <inkml:trace contextRef="#ctx0" brushRef="#br0" timeOffset="351156.702">15394 15598 191 0,'-4'0'418'0,"1"1"-79"0,1 1-65 15,1-2-55-15,-1 2-39 0,-1-1-28 0,3-1-19 0,-2 1-11 0,2-1-8 16,-1 3-8-16,-2-3-3 0,3 0-5 0,-1 3-5 0,1-3-3 0,-2 1-4 15,2-1-5-15,0 0-3 0,0 0-2 0,0 0-2 0,0 0-1 0,0 0-1 16,0 0-1-16,0 0-2 0,0 0-3 0,0 0-3 0,0 0-3 16,0 0-6-16,0 0-5 0,0 0-5 0,0 0-6 0,0 1-4 0,0-1-5 15,2 2-4-15,-2-2-4 0,1 1-3 0,-1-1-3 0,4 2-2 16,-2-2-1-16,1 0-1 0,0 2 0 0,2-2 0 0,0 0 0 0,0 0-1 16,4 0 0-16,-1 0 0 0,0 0-1 0,0 0-2 0,5 0-6 0,-2 0-5 15,1 0-5-15,1 0-5 0,0 0-8 0,2 0-8 0,-2 0-10 16,3 0-11-16,-2 0-12 0,2 0-15 0,-2 0-15 0,2-2-16 0,-3 0-18 15,1 2-15-15,-1-1-16 0,-1-1-22 0,-1 2-27 0,-3 0-32 16,3 0-37-16,-5 0-29 0,1 0-25 0,-2 0-48 0,-1 0-58 0,-4 0-28 16</inkml:trace>
  <inkml:trace contextRef="#ctx0" brushRef="#br0" timeOffset="351610.2815">15797 15415 258 0,'0'-3'259'0,"0"0"-47"0,0 2-30 16,0-1-21-16,0 1-13 0,0-2-7 0,0 1-13 0,0 2-15 15,0-2-10-15,0-1-5 0,0 1-4 0,0 0 0 0,0-1-8 0,1 3-7 16,-1-1-1-16,0 1 1 0,3-1-3 0,-3 1-3 0,0 0-3 16,0 0-4-16,0 0 3 0,0 0 3 0,0 0 0 0,0 0-2 0,0 0-4 15,0 0-3-15,0 0-6 0,0 0-6 0,0 0-6 0,0 0-6 16,0 0-6-16,-3 1-5 0,3-1-6 0,-1 1-7 0,-1-1-5 0,2 0-6 16,0 2-9-16,0-1-4 0,0 1-3 0,0 0-2 0,0 1 1 0,0-1 1 15,0 0 1-15,0 2 4 0,0-1 1 0,0 3 3 0,2-1 4 16,-1 1 2-16,-1 0 3 0,3 3 0 0,-3-2 3 0,2 0 3 0,-1 3 0 15,-1 0 0-15,2-1 0 0,-1 2-3 0,-1 1-3 0,2-3-1 0,0 4-3 16,-1-1-1-16,-1-1-1 0,2 0-1 0,-2 2 0 0,0-1 0 16,2-1 0-16,-2 2 0 0,0-2-2 0,0 0 1 0,0 0 0 0,0 0 0 15,0-1-1-15,0 0 1 0,0 1 1 0,0-3 0 0,0-1 1 16,0 0 1-16,1 1 1 0,-1-2 1 0,0-2-1 0,0 0 2 0,2 1-5 16,-1 0-7-16,-1-2-9 0,0-2-11 0,0 0-18 0,2 1-22 0,0-2-36 15,-2 0-41-15,0 0-58 0,0 0-63 0,0 0-90 0,0 0-103 16,1 0-58-16,2-3-39 0</inkml:trace>
  <inkml:trace contextRef="#ctx0" brushRef="#br0" timeOffset="352056.7848">16401 16237 117 0,'1'-2'578'0,"2"0"-3"16,0-1-9-16,-1 1-101 0,1 1-146 0,0 1-91 0,0-2-61 0,0 2-38 15,1 0-26-15,1 0-15 0,-1 0-9 0,1 0-9 0,-1 0-10 0,0 0-8 16,1 2-8-16,-2-1-9 0,2 1-8 0,-2 1-7 0,0 0-5 0,3 1-5 15,-1-1-3-15,-2 2-3 0,0-1-2 0,-1 2-3 0,-1 0-1 16,1 0-1-16,-2 3-1 0,0-2-2 0,-2 2-6 0,1 1-10 16,-2 0-14-16,-2 1-20 0,-2 1-25 0,-2-2-32 0,1 3-34 0,0 1-41 15,-3-3-42-15,2 1-85 0,-1 0-109 0,-1-1-74 0,0 1-57 0,1-4-26 16</inkml:trace>
  <inkml:trace contextRef="#ctx0" brushRef="#br0" timeOffset="352606.1282">17134 15741 291 0,'-2'-3'516'0,"2"-2"-68"0,0 1-108 0,0 1-72 16,0-2-57-16,0 2-35 0,0 0-27 0,0 0-13 0,0 0-7 16,0 2-9-16,0-2-6 0,0 1-8 0,0 1-4 0,0 1-7 0,0 0-4 15,0 0-4-15,0-2-6 0,0 2-7 0,0 0-7 0,0 0-8 16,0 0-4-16,0 0-4 0,0 0-3 0,0 0-4 0,0 0-3 0,0 0-6 16,0 0-6-16,0 0-5 0,-1 0-9 0,-1 2-6 0,2-1-6 0,-1 1-6 15,1 1 0-15,-2-2-2 0,2 3 1 0,0 1-2 0,0 1 0 16,-2 1-1-16,2 0-1 0,0 3 1 0,0 3 2 0,0-1 1 15,0 1 5-15,0 2 4 0,0 3 4 0,0-1 2 0,0 0 0 0,0 3 2 16,0-2 0-16,0 3 2 0,0 0 1 0,0 0 0 0,0-1 4 0,0 1 0 16,0 1 1-16,0-1 1 0,0-1-2 0,0 2 0 0,0-3-1 0,0 1 0 15,0-3-1-15,2 2 0 0,-2-1-1 0,0-2-1 0,0-1-3 16,2 1-7-16,-2-3-9 0,0-1-16 0,0-1-17 0,0-1-27 0,0 0-31 16,0 0-46-16,0-1-56 0,0-2-62 0,0 1-67 0,0-3-95 15,0 1-108-15,0-3-61 0,-2 2-33 0,0-4-12 0</inkml:trace>
  <inkml:trace contextRef="#ctx0" brushRef="#br0" timeOffset="353158.2399">17353 15568 45 0,'-3'-1'558'0,"-1"1"-31"0,1-2-53 0,1 2-75 0,0 0-83 0,-1 0-56 15,2 0-40-15,-1 0-25 0,2 0-16 0,0 0-12 0,0 0-12 16,0 0-13-16,0 0-15 0,0 0-16 0,0 0-16 0,0 0-17 0,0 0-15 16,0 0-12-16,0 0-12 0,0 0-8 0,0 0-9 0,0 0-6 15,2 0-7-15,-1 0-7 0,1 0-6 0,-1 0-3 0,3 0 1 16,0 0 0-16,1 0-2 0,0 0-5 0,3 0-6 0,-2 0-8 0,3 0-10 15,2 0-12-15,-1 0-13 0,6 0-17 0,-4 0-19 0,2-2-21 16,3 1-23-16,0 1-42 0,0-3-54 0,2 2-62 0,1-1-69 0,1 1-80 16,-2-2-84-16,2 1-41 0,-4-3-19 0</inkml:trace>
  <inkml:trace contextRef="#ctx0" brushRef="#br0" timeOffset="353488.6659">17739 15369 304 0,'-1'-3'542'0,"-1"3"-60"0,1-3-93 16,-1 3-79-16,0 0-76 0,2-2-43 0,-1 1-24 0,-1 1-19 0,2 0-13 16,0 0-11-16,0 0-9 0,0 0-9 0,0 0-7 0,0 0-9 15,0 0-6-15,0 0-10 0,-1 0-10 0,1 0-8 0,-2 0-7 0,0 0-7 16,2 1-4-16,-1 1-6 0,-1-2-3 0,2 0-6 0,0 0-7 15,-2 3-8-15,1-3-11 0,-1 3-3 0,2-2-2 0,-1 2-2 0,1 2-2 16,-3-3 1-16,1 5 0 0,2 1 0 0,-1-1 0 0,-1 0 2 16,2 4 2-16,-1-1 1 0,1 1 4 0,-2 2 4 0,0-1 5 0,2 2-1 15,-1 1-1-15,-1 0-2 0,2 1 0 0,-2-1-1 0,2 2 2 16,0-2 1-16,0 3-2 0,0-4-1 0,-1 4-4 0,1-3-8 0,-2 2-9 16,2-2-17-16,0 2-20 0,0-2-28 0,-1-2-31 0,1 2-59 0,0-1-71 15,1-2-105-15,-1 0-123 0,0 0-75 0,0-2-52 0,0-1-24 16</inkml:trace>
  <inkml:trace contextRef="#ctx0" brushRef="#br0" timeOffset="353990.0682">18275 16179 106 0,'0'2'524'0,"0"2"-44"0,2-1-72 0,-1 0-81 16,-1 1-88-16,2 2-55 0,-1-1-42 0,1 0-18 0,0 0-10 0,-1 4-6 15,1-2-4-15,1-1-7 0,-3 4-10 0,1-2-12 0,-1 2-12 16,2 0-10-16,-2 2-9 0,0 0-7 0,-2 0-8 0,2 0-4 0,-1 2-4 16,-4 1-9-16,2-2-13 0,-2 4-14 0,0-2-14 0,1 0-20 15,-3 1-20-15,-2 0-34 0,3-1-36 0,-2-2-41 0,1 2-42 0,-2-2-81 16,3-1-99-16,-1 0-73 0,1-1-58 0,1-1-23 0</inkml:trace>
  <inkml:trace contextRef="#ctx0" brushRef="#br0" timeOffset="354293.0433">19047 16015 374 0,'0'0'605'15,"0"0"-18"-15,0 0-35 0,0 0-101 0,0 0-134 0,0 0-83 0,0 0-57 16,0 0-38-16,0 0-26 0,0 0-19 0,5 0-13 0,-3 0-14 15,3 0-14-15,0 0-17 0,1 0-18 0,1 0-19 0,2 0-20 0,-1 0-23 16,3 0-24-16,1 0-32 0,0 2-36 0,3-2-49 0,-2 0-53 16,4 0-75-16,1 0-82 0,1 0-73 0,3-2-70 0,-3 2-36 0,5-2-20 0</inkml:trace>
  <inkml:trace contextRef="#ctx0" brushRef="#br0" timeOffset="354477.9376">20107 15987 201 0,'0'0'625'0,"0"0"10"0,0 0 7 0,0 0-93 15,0 0-144-15,0 0-107 0,0 0-87 0,0 0-59 0,0 0-44 0,0 1-34 16,3-1-28-16,0 0-25 0,0 0-23 0,2 2-27 0,-2-1-27 0,4-1-31 16,-1 0-33-16,3 2-39 0,1-2-39 0,1 2-53 0,3-2-57 15,1 0-82-15,2 0-94 0,-1 0-53 0,1 0-32 0,3-2-12 0</inkml:trace>
  <inkml:trace contextRef="#ctx0" brushRef="#br0" timeOffset="354640.2058">21058 15951 361 0,'2'0'603'0,"-2"0"11"0,0 0-74 0,0 0-114 15,0 0-96-15,0 0-87 0,2 0-63 0,-1 0-52 0,2 0-46 16,-1 0-41-16,1 0-40 0,1 0-38 0,-1 0-41 0,3 0-41 0,-2-2-53 15,4 1-59-15,1 1-62 0,1-2-69 0,1 1-77 0,2 1-88 16,1-2-41-16,2 2-18 0</inkml:trace>
  <inkml:trace contextRef="#ctx0" brushRef="#br0" timeOffset="354777.9794">21896 15898 240 0,'8'0'600'0,"-3"0"-17"16,0 0-33-16,-4 0-90 0,2 0-120 0,-1 0-87 0,-2 0-70 15,0 0-53-15,0 0-47 0,0 0-48 0,0 0-51 0,0 0-70 0,0 0-79 16,0 0-120-16,0 0-141 0,0 0-87 0,0 0-61 0,-5 0-32 16,0 0-17-16</inkml:trace>
  <inkml:trace contextRef="#ctx0" brushRef="#br0" timeOffset="356793.2803">14399 17190 415 0,'-4'0'590'0,"0"0"-16"16,0 0-34-16,0 0-99 0,3 0-134 0,-1 0-82 0,2 0-56 16,0 0-37-16,0 0-28 0,0 0-17 0,0 0-15 0,2 0-14 0,1-2-10 15,2 2-12-15,0-2-13 0,1 2-9 0,3 0-11 0,1-3-7 16,1 3-8-16,3 0-3 0,1-2-5 0,0 0-3 0,1 1-5 0,3-1-7 15,0-1-6-15,-2 1-10 0,4 1-12 0,-4 1-14 0,2-1-15 16,0 1-18-16,-3-1-20 0,1-1-22 0,-2 2-23 0,-1 0-33 16,-1 0-38-16,-1 0-33 0,-3 0-31 0,0 0-38 0,-3 2-38 0,1-1-33 0,-2-1-33 15</inkml:trace>
  <inkml:trace contextRef="#ctx0" brushRef="#br0" timeOffset="356956.6032">14464 17286 318 0,'-3'1'426'0,"0"0"-75"0,1 1-72 0,2-2-68 16,0 0-46-16,4 0-34 0,-3 0-23 0,5 0-18 0,-1 0-11 16,3 0-8-16,0-2-8 0,1 1-6 0,2 1-11 0,-1-2-9 0,5 0-15 15,-2 1-15-15,1-3-17 0,2 1-15 0,2 1-19 0,-4-1-20 16,3-1-24-16,-2-1-25 0,3 2-33 0,-3-1-38 0,0 1-37 0,2-2-39 16,-2 1-70-16,0 0-83 0,0-3-44 0</inkml:trace>
  <inkml:trace contextRef="#ctx0" brushRef="#br0" timeOffset="357208.8395">14820 16963 348 0,'-3'-2'546'0,"-1"2"-59"0,1 0-94 0,2 0-83 16,-1 0-77-16,0 0-50 0,2 0-36 0,0 0-26 0,0 0-17 0,-1 0-13 15,1 0-9-15,-2 2-4 0,2 0-3 0,0-1-4 0,0 3-6 0,0-1-4 16,0 1-5-16,0-1-4 0,2 2-3 0,-1 0-1 0,-1 1-2 15,2 0 1-15,0 2 1 0,-2 1 2 0,1-2-1 0,1 0-3 16,-1 5-5-16,1-4-5 0,-2 2-3 0,2 1-3 0,-1 1-1 0,-1 0-2 16,3-2 0-16,-3 5-2 0,2-3-4 0,-2-1-5 0,2 3-6 0,-1-3-9 15,-1 1-11-15,2 3-15 0,1-3-18 0,0-1-23 0,-2-1-21 0,1 3-32 16,1-1-31-16,0-2-42 0,1-1-43 0,0 1-61 0,3-2-66 16,0 1-83-16,1-5-91 0,2 3-43 0,2-4-22 0</inkml:trace>
  <inkml:trace contextRef="#ctx0" brushRef="#br0" timeOffset="357639.0132">15525 16849 136 0,'-3'-3'540'0,"-1"0"-50"0,1 0-80 16,0 1-68-16,1 1-60 0,1-1-41 0,-1 0-34 0,-1 2-25 0,3-1-19 15,-2-1-12-15,2 2-9 0,-1-2-13 0,1 2-11 0,0 0-11 0,0 0-11 16,0 0-13-16,0 0-14 0,0 0-13 0,-2 2-11 0,2-2-10 16,-1 2-8-16,1-1-4 0,0 1 0 0,0 0-1 0,0 1 0 0,0 0-1 15,0 2-1-15,0-1 1 0,1 2-3 0,-1 2-2 0,2-1-1 16,-1 1 1-16,-1 2-2 0,2-1 2 0,-2 2 1 0,2 1-2 0,-1 0-3 16,-1 1-4-16,2 0-6 0,-1-1-6 0,-1 3-8 0,2 1-10 0,-2-1-13 15,2-1-19-15,-1 1-20 0,-1-2-25 0,2 2-26 0,-1 0-37 16,-1-2-42-16,2 3-56 0,-2-3-60 0,3 0-86 0,-1-1-96 0,1-1-57 15,-2-1-40-15,2-3-12 0</inkml:trace>
  <inkml:trace contextRef="#ctx0" brushRef="#br0" timeOffset="357886.5316">15243 17244 371 0,'-12'1'577'0,"1"0"9"15,1 1-79-15,2-1-124 0,3 1-94 0,-1-2-79 0,0 2-55 0,4-1-46 16,1-1-25-16,1 0-15 0,1 2-9 0,1-2-3 0,4 2-7 16,0-2-6-16,2 0-8 0,2 3-10 0,4-3-7 0,0 0-5 0,4 2-5 15,1 0-4-15,1-2-1 0,4 0-1 0,-1 0-5 0,3-2-4 16,1 0-4-16,3-1-3 0,2 3-3 0,-1-4-3 0,4 1-3 0,-4 0 1 16,4-1-5-16,-2 1-4 0,1 0-5 0,-3 0-5 0,-1-1-6 15,0 2-7-15,-3 0-7 0,0-1-9 0,-5 2-11 0,0-1-13 0,-3 2-14 16,-3 0-16-16,1 0-20 0,-5 2-21 0,-2-1-18 0,-2 1-14 0,0-1-11 15,-3 1-10-15,-1 0-17 0,-3 3-20 0,-2 0-54 0,-1-2-73 16,-1 1-37-16</inkml:trace>
  <inkml:trace contextRef="#ctx0" brushRef="#br0" timeOffset="358372.2132">15708 17620 463 0,'0'-1'431'0,"0"-2"-77"0,0 0-74 0,0 0-73 0,3-1-45 0,-1 0-32 15,-1 1-19-15,1-1-11 0,-1-1-5 0,3 2-3 0,-3-1-1 16,2 1-2-16,-1-2-2 0,0 3-3 0,-1-3-2 0,3 2-1 16,-4-1 0-16,1-1 2 0,-1 2 4 0,0-1 3 0,0 1 2 0,-1 1 3 15,1 0 0-15,-2 1 1 0,0-2-3 0,-1 1-1 0,1 1-7 0,1-3-5 16,-1 4-9-16,-3-1-8 0,2 0-8 0,2 1-8 0,-4-2-6 15,2 2-10-15,-2 0-5 0,2 0-6 0,-2 0-4 0,2 0-6 0,-2 0-3 16,-1 2-4-16,1-1 0 0,-1 2-1 0,1 2 0 0,-1-2 0 16,-1 1 1-16,0 4 0 0,0 0 0 0,-1 1 1 0,0-1-1 0,1 4 2 15,0-1-1-15,-1 1-1 0,3 1 2 0,-4 2 1 0,5 1-2 0,-3-2-1 16,2 3 1-16,0 1-1 0,1-1-1 0,-1 0-2 0,2-1-1 16,2 2 0-16,-3-1-1 0,4 0 0 0,0-1-3 0,0 1 1 0,0-2-4 15,4-1-2-15,-3-1-4 0,2 0-2 0,2-3-3 0,-1 1-3 16,1-2-3-16,2-2-2 0,-1 0-1 0,5-2-2 0,-1-2-2 0,-1 1-1 15,3-4 0-15,1 0-2 0,1-2 2 0,-1 0 5 0,3-5 3 16,1 2 5-16,1-5 5 0,-2 1 5 0,1-3 6 0,-1 0 5 0,1-3 3 16,-1 0 5-16,1-2 5 0,-4 1 6 0,1-2 7 0,-3 1 8 15,-1-4 6-15,-1 2 2 0,-2-1 5 0,-4 0 0 0,0-1 0 0,-3 1-1 16,0 1-4-16,-2 0-1 0,-1-1-4 0,-2 2-4 0,-3 0-7 0,-1 3-6 16,0-2-13-16,-1 2-18 0,-2 0-20 0,-3 4-25 0,0-1-32 15,0 0-37-15,-4 5-37 0,2 0-38 0,-5-1-65 0,-2 3-80 0,-3 1-96 16,0 3-102-16,-3-1-59 0,-1 4-35 0,-2-1-12 0</inkml:trace>
  <inkml:trace contextRef="#ctx0" brushRef="#br0" timeOffset="359205.2658">14736 17010 187 0,'-3'-4'232'0,"1"2"-23"0,-1 0-14 0,2 1-13 0,-3-1-5 15,3-1-5-15,-1 3-5 0,0-1-7 0,-1-1-4 0,3 2-8 0,-1-1-6 16,-1 1-6-16,2-2-7 0,0 2-7 0,0 0-6 0,-2 0-6 0,2 0-5 15,0 0-4-15,0 0-4 0,0 0-4 0,0 0-5 0,0 0-5 16,0 0-6-16,0 0-8 0,0 0-6 0,0 0-8 0,-1 2-7 0,1-2-9 16,0 0-7-16,0 0-10 0,0 1-6 0,0-1-6 0,0 2-3 15,1-1-3-15,-1 2 0 0,2 0-1 0,0 0-1 0,1 2 0 0,0-2 2 16,0 0-1-16,2 2 3 0,0 2 1 0,2-2 2 0,0 2 3 0,-1-2 1 16,2 2 1-16,3 1-1 0,-3-3-1 0,3 4-3 0,0-2-3 15,0 1-1-15,1-1-3 0,0 1-3 0,-1-1-1 0,2 2-3 0,-2-2 0 16,0-1-2-16,1 1 0 0,-2-1-2 0,-2 2-1 0,4-2 0 15,-4 0 1-15,-1-1-1 0,-1 2 1 0,2-2 1 0,-3-2 0 0,0 2 0 16,-1-1 1-16,0-1 1 0,-1 1-1 0,-2-1 1 0,1 0 1 0,0-1-1 16,0-1 3-16,-2 0-1 0,0 2 2 0,0-3 3 0,0 2 3 15,-2-1 2-15,0 2 3 0,2 0 3 0,-2 0 1 0,-1-1 3 0,2 2 2 16,-3 1 2-16,1-1 1 0,0 2 4 0,-2 0 1 0,2 1 2 0,-3 0 3 16,3 2-1-16,-2-1 0 0,0 2 1 0,0 0-1 0,-1 1 2 15,-2 1-1-15,2 0 1 0,-1 1-1 0,1 1 1 0,0 0-1 0,-3 0-1 16,0 2 0-16,3-2-2 0,0 1 0 0,-2-1-2 0,2 1 0 15,-1-1-3-15,2 1 0 0,-4-3-2 0,4 1-1 0,1-1-2 16,0-2-1-16,0-1-2 0,0 0 0 0,1-2-2 0,1 0 1 0,1-1-1 16,-2-2-2-16,3 1-3 0,-1-2-7 0,1-2-10 0,0-1-10 0,0 0-18 15,0 0-19-15,1 0-31 0,-1-3-37 0,4 0-51 0,-2 0-61 0,3-2-103 16,-2-4-124-16,2 2-85 0,0-3-65 0,0 0-31 0,1-1-13 16</inkml:trace>
  <inkml:trace contextRef="#ctx0" brushRef="#br0" timeOffset="361272.208">16686 17381 277 0,'-3'-4'575'0,"-3"-2"8"0,3 2-55 0,0-1-90 0,0 1-66 15,-1-2-60-15,3 2-35 0,-1 1-25 0,0-1-16 0,-1-1-12 0,3 2-12 16,-1 1-14-16,-1 0-16 0,2-1-18 0,0 1-17 0,0 1-21 15,2-1-20-15,-1 1-18 0,-1 1-19 0,3-1-20 0,-1 1-14 0,1 0-12 16,1 0-13-16,0 0-12 0,1 0-10 0,1 0-7 0,2 0-6 16,0 0-6-16,2 0-4 0,1 0-4 0,0 0-4 0,3 0-1 0,-3 0 0 15,4 0 1-15,-2 0 0 0,0 0-2 0,3 0 0 0,-2 0 0 16,0 0-3-16,-1 0 0 0,1 1 0 0,1-1-2 0,-6 1 3 0,4 1 4 0,-4-2 3 16,-1 3 2-16,1-1 2 0,-4-1 3 0,2 1 1 15,-4 0 3-15,0 1 3 0,-3 1 4 0,0-1 2 0,0 2 5 0,-3-1 2 16,0 2 3-16,-4 1 1 0,1 2 1 0,-3 0 2 0,-1 2 0 0,-1 1 4 15,-2-2 3-15,2 4 2 0,-4-1 2 0,2 0-2 0,0 1 0 16,-3 2 0-16,5-4-1 0,-3 3-1 0,3-1-2 0,1 0 1 0,-1-1 0 16,2-1 1-16,1-1 0 0,-1 2 1 0,2-4 2 0,2 2 0 0,2-2 3 15,2 0 2-15,1-1 3 0,0-1 3 0,0 0 3 0,1 1 3 16,2-4 4-16,2 2 2 0,0 0 1 0,4-1 2 0,-1-3-1 0,0 3-1 16,4-2 0-16,-2-1-3 0,3 1-3 0,3-3-5 0,-3 1-6 15,4-1-8-15,-1-1-12 0,1 1-10 0,1-3-12 0,0 0-14 0,1 0-13 16,-1-1-19-16,2 0-18 0,-1 0-21 0,-3-1-22 0,4-1-26 0,-3 2-30 15,0-4-43-15,-1 3-45 0,-1-4-51 0,1 2-54 0,0-2-66 16,-3 2-75-16,2-4-35 0,-3 2-15 0</inkml:trace>
  <inkml:trace contextRef="#ctx0" brushRef="#br0" timeOffset="361638.8829">17206 17406 324 0,'-3'0'554'0,"-2"-2"4"15,1-1-73-15,-1 3-111 0,2-2-83 0,-2 1-68 0,4 1-46 16,-3 0-33-16,3 0-21 0,1 0-17 0,0 0-18 0,0 0-18 0,0 0-14 15,0 0-16-15,0 3-13 0,0-1-11 0,1 1-11 0,-1-1-7 16,2 1-5-16,0 1-4 0,-1 1-3 0,1-2-4 0,1 1-3 0,0 1-1 16,0-2-2-16,-1 0-2 0,4 2-3 0,-3-2-4 0,2 0-4 15,-2 0-4-15,2-1-7 0,0 0-3 0,0-2-4 0,2 0-3 0,-2 0-3 16,1 0-4-16,-1-1-3 0,2 0-2 0,0-2-1 0,-2 0 1 0,3-2-1 16,-3 2 0-16,0-2 2 0,1 0 1 0,-2-2 4 0,0 0 3 15,-1 2 7-15,-1-2 6 0,-1-2 6 0,1 2 9 0,-2 0 7 0,-2 0 9 16,2 1 7-16,-1 0 7 0,-3 1 10 0,-1 0 9 0,2 1 10 15,-3-1 11-15,0 2 11 0,0-1 11 0,-3 1 8 0,3 1 6 0,-3 2 8 16,1-2 9-16,-2 2 5 0,0 2 3 0,1-2 2 0,0 2 2 16,-2 1 0-16,3 1-2 0,-2 1-5 0,2 2-4 0,-1 1-6 0,1-1-6 0,0 3-6 15,-1 1-6-15,4-1-6 0,0 3-7 0,1-1-6 16,0 1-4-16,1 2-3 0,1 0-6 0,2 0-4 0,2 2-4 0,0-3-6 16,1 1-5-16,0 2-9 0,4-3-12 0,-3 1-10 0,6-2-13 0,-2 0-13 15,0-2-13-15,2-1-18 0,0 1-18 0,1-2-19 0,2-1-19 0,-1-3-26 16,2 0-30-16,-1-1-40 0,0-1-45 0,3-1-47 0,-2-2-47 15,2-2-61-15,-2 2-66 0,0-5-32 0,-1 0-15 0</inkml:trace>
  <inkml:trace contextRef="#ctx0" brushRef="#br0" timeOffset="362239.9111">17478 17352 424 0,'-1'-4'555'0,"-1"-1"-56"0,2 2-91 15,-2-1-76-15,2 1-70 0,0 1-55 0,0 2-49 0,0 0-32 16,0 0-25-16,0 0-18 0,0 2-14 0,2 1-14 0,1-3-13 0,0 4-12 15,-1 1-11-15,1-2-10 0,1 4-8 0,-1-1-4 0,2 1-3 0,-4 2 1 16,3 2 0-16,-2-1 1 0,1 0 0 0,-3 2 1 0,2 1-1 16,-2 0 2-16,0 1-1 0,-2-1-1 0,1 0 2 0,-1-1 1 0,-1 2 2 15,-1-2 3-15,0 0 1 0,1-2 6 0,0 0 7 0,0-1 11 0,-1-1 8 16,1-3 12-16,0 0 12 0,1-1 10 0,1-1 9 0,-2-3 4 16,2 0 2-16,-3 0 1 0,4-3 1 0,-1-1-2 0,-1-2-4 0,2-1-10 15,0-2-14-15,2 1-15 0,-1-3-19 0,1-2-21 0,1-1-22 0,1 1-19 16,1-3-18-16,2 0-14 0,-1 0-16 0,2-1-15 0,1 3-14 15,1-3-12-15,0 2-10 0,0 0-8 0,3 0-7 0,-1 2-2 0,1 1-1 16,0-1 1-16,0 3 1 0,-1-1 3 0,2 2 3 0,1 1 6 0,-1 0 6 16,-3 1 9-16,5 2 11 0,-5 1 10 0,0-1 11 0,3 3 10 15,-3-1 14-15,2 3 8 0,-2-2 8 0,0 2 10 0,-2 0 11 16,1 0 10-16,-2 2 9 0,-2-2 12 0,4 3 12 0,-4-1 11 0,-1 0 14 16,0-2 14-16,-1 3 14 0,-2-3 14 0,2 2 14 0,0 0 16 0,-4-2 17 15,1 1 13-15,-1-1 13 0,0 0 8 0,0 0 10 0,-1 2 4 16,1 0 3-16,-2-2-4 0,0 0-5 0,-2 3-7 0,2-3-11 0,1 0-12 15,-1 0-14-15,-1 4-11 0,1-3-7 0,1 3-10 0,-2-1-7 0,-1-1-8 16,1 4-9-16,-2 0-5 0,1 0-8 0,-1 2-5 0,0 0-5 16,-1 2-2-16,-1 4-2 0,0-4-1 0,2 3 0 0,-3 0-4 15,3 1-6-15,0 2-7 0,-2-2-5 0,2 1-6 0,0 1-2 0,2-1-4 16,-2 0-3-16,2 1 0 0,-2 0-4 0,4-3-3 0,-2 2-4 0,1 0-5 16,2-3-7-16,2 0-8 0,1-1-10 0,-2-1-9 0,2 1-10 15,2-2-11-15,0-2-9 0,2 0-8 0,-1-2-9 0,3-2-7 0,-1 1-7 16,3-1-3-16,0-3-4 0,0-2 1 0,-1 1 3 0,6-3 5 15,-5-1 7-15,1-2 10 0,1 0 10 0,-1-3 8 0,0-3 5 0,-3 2 7 16,4-2 6-16,-4-3 12 0,-1 1 10 0,-1-1 11 0,-1-1 11 0,-2 1 13 16,-2-3 12-16,0 3 10 0,-2-2 9 0,-2 2 6 0,0-2 0 15,-2 1 6-15,-2 0 5 0,-1 3 2 0,-1-1 1 0,-1 3 0 0,-2-2-6 16,1 4-8-16,-1-2-9 0,-1 3-18 0,0 1-22 0,-2 1-25 16,3 0-30-16,-2 4-34 0,3 1-34 0,-2 0-41 0,0 1-44 0,1 2-68 15,1 1-79-15,-1 0-80 0,2 1-79 0,-1 2-40 0,-1 0-22 0</inkml:trace>
  <inkml:trace contextRef="#ctx0" brushRef="#br0" timeOffset="363022.1972">18770 17374 313 0,'2'-3'441'0,"-2"-3"-59"16,0 2-76-16,0 0-51 0,-2-3-38 0,0 2-23 0,1 0-16 16,-1-2-12-16,-1 0-8 0,-2 1-9 0,2-1-6 0,-2 0-9 0,-1 2-10 15,-2-1-8-15,3-1-10 0,-3 2-5 0,-1-1-8 0,1 2-8 0,0-3-5 16,-2 2-8-16,-2 2-8 0,2-1-6 0,-2 1-8 0,-1 0-3 15,2 1-7-15,-1 1-4 0,-3 1-6 0,1 1-6 0,1 1-8 0,-2-1-5 16,0 3-3-16,1-1-2 0,-2 2-2 0,2 0-1 0,1 2 0 16,1 2-1-16,-4-3-1 0,5 4 0 0,-2-2 0 0,1 5 0 0,2-3-2 15,-1 2-2-15,3 2-3 0,2-1-2 0,-1 2-2 0,1 0-2 16,3-2-2-16,3 1-1 0,0-1-4 0,2 1-4 0,1 0-2 0,3-4-3 16,0 2-3-16,2-2-2 0,0 0-1 0,3-3 1 0,0-1 0 0,3 0 0 15,-2-2 1-15,0 0-3 0,6-4-3 0,-5 0-1 0,4-4 0 16,-3 2 1-16,3-4 1 0,-2-2 2 0,2 1 2 0,-3-3 3 0,4 0 2 15,-6-2 2-15,2 0 2 0,-1-1 2 0,1-2 2 0,-3-1 4 16,-1 0 2-16,-1 0 2 0,1-4 0 0,-4 0 1 0,-1 1 0 0,1 0 0 16,-3-4 1-16,-1 2 1 0,-1 0 2 0,1 0 7 0,-2-1 9 15,-2 1 8-15,1 1 7 0,-1 1 9 0,1 0 8 0,-3 2 6 0,0 2 9 16,1 1 7-16,0 0 6 0,-1 4 3 0,1 2 1 0,2-1-1 16,-3 2-5-16,1 1-8 0,2 2-12 0,-1 1-11 0,0 0-11 0,2 0-9 15,-1 3-9-15,1 0-5 0,-3 0-8 0,3 3-2 0,-1 0 0 0,-1 2 3 16,0 3 0-16,1-1 6 0,-1 5 5 0,0 0 5 0,2 1 6 0,-1 2 5 15,-1 3 7-15,2-1 3 0,0 3 4 0,0 3 1 0,2-3 3 16,-1 4-1-16,-1 1-2 0,2-2-3 0,1 2-5 0,-1-2-2 16,0 2-2-16,2-1-3 0,-1 0-1 0,0-2-3 0,0 0-3 0,2 1-1 0,-2-2-4 15,2-2-3-15,-1 0-4 0,1-1-5 0,0-3-6 0,0 0-7 16,1-3-6-16,3 0-7 0,-2-3-8 0,-1-2-9 0,3 1-9 0,-1-4-9 16,1-1-9-16,0-1-8 0,-1-2-9 0,3-2-4 0,0-1-5 15,1-3-3-15,-2-3-3 0,0 1 1 0,0-4 0 0,2-2 2 0,-2 2 1 16,-2-3 7-16,1-2 7 0,-3 0 13 0,2 1 12 0,-1-2 17 15,-1 0 20-15,-2 2 18 0,0 0 21 0,-1 1 17 0,-2 2 20 0,1 1 17 16,-2 1 14-16,2-1 11 0,-2 4 11 0,0-1 5 0,0 4 4 16,0-1-3-16,0 2-4 0,0-1-9 0,0 2-11 0,-2 1-14 0,2 0-18 15,0 2-12-15,0 0-11 0,0 0-7 0,0 2-6 0,-2 2-4 0,2-1-5 16,0 3-3-16,0-2-2 0,0 4 1 0,-1-1 1 0,1 3 0 0,0-1 2 16,0 1 4-16,0 0 1 0,0 1 0 0,0 0-6 0,0 1-10 15,1 0-13-15,-1-2-14 0,2 0-16 0,-2 1-19 0,2 1-22 0,-1-4-25 16,-1 1-29-16,2 1-34 0,0-1-38 0,-2-1-53 0,1-1-61 0,-1 0-85 15,2-2-93-15,-1-3-54 0,4 2-33 0,-4-3-8 0</inkml:trace>
  <inkml:trace contextRef="#ctx0" brushRef="#br0" timeOffset="363134.0137">18918 17125 370 0,'-4'-5'499'16,"0"1"-78"-16,3 3-116 0,-1-3-115 0,1 4-116 0,1 0-95 0,0 0-87 15,0 0-74-15,0 0-66 0,1 0-75 0,2 4-81 0,1-3-45 16</inkml:trace>
  <inkml:trace contextRef="#ctx0" brushRef="#br0" timeOffset="363472.1103">19116 17248 210 0,'0'3'602'0,"0"-1"1"0,0-1-6 0,0-1-94 15,0 2-137-15,0 0-92 0,0-2-68 0,0 3-42 0,0-1-30 0,0 1-18 16,1 1-15-16,-1-1-13 0,2 1-15 0,0 2-14 0,-1-1-15 16,2 3-12-16,1 0-9 0,-1 1-8 0,0-1-2 0,5 2-1 0,-5 2 2 15,2 0-2-15,-2-2-2 0,0 2-3 0,2 2-4 0,-2-4-2 16,3 2-2-16,-3-2 0 0,2 3-1 0,-2-3-1 0,2 0-3 0,-2 0 0 16,1-3-2-16,-3-1 1 0,2 1-1 0,2-3 1 0,-4 1 4 15,1-2 4-15,-1-3 5 0,3 0 5 0,-1 0 1 0,0 0 1 0,0-3 2 16,1-1 1-16,0-1 2 0,2-2 1 0,-3-2-1 0,2-1-1 15,0-1-1-15,0-2-5 0,0 0-7 0,1-2-7 0,-1 1-9 0,1-3-6 16,-1 0-5-16,0 0-3 0,-2 0-4 0,0 1-5 0,3-1-4 0,-3 1-6 16,2 2-4-16,-2 0-6 0,2 3-7 0,-2-1-9 0,0 1-7 0,2 3-11 15,-2-1-13-15,-1 2-15 0,-1 2-18 0,2 0-18 0,-1 2-20 16,0-1-19-16,-1 3-20 0,-1 1-18 0,0 0-20 0,0 0-17 0,5 0-17 16,-2 1-9-16,2 1-5 0,-1 1 2 0,1-1 6 0,0 0 9 15</inkml:trace>
  <inkml:trace contextRef="#ctx0" brushRef="#br0" timeOffset="363630.5372">19465 17229 118 0,'7'2'291'0,"-1"0"15"0,-1 0 7 16,-1 1 3-16,0-2-9 0,0 1-17 0,0 1-19 0,-3-2-20 16,2 0-20-16,0 2-18 0,-1 1-18 0,-1-1-14 0,1-1-14 0,0 1-14 15,-2 2-14-15,1-1-13 0,1 1-12 0,-1 2-14 0,-1-2-11 16,2 3-12-16,0-1-12 0,-2 2-10 0,1 0-8 0,-1 2-6 0,2-1-6 16,-2 1-7-16,0-1-10 0,0 2-13 0,0 0-13 0,0 0-13 15,0-2-16-15,0 2-16 0,-2 1-19 0,2-3-20 0,-1 1-26 0,1 1-30 16,-2-4-37-16,2 1-47 0,0-1-47 0,0-1-51 0,0-3-66 15,2 1-73-15,-2-4-51 0,0-1-39 0,1-1-18 0</inkml:trace>
  <inkml:trace contextRef="#ctx0" brushRef="#br0" timeOffset="363755.1326">19646 17004 111 0,'0'0'102'0,"1"1"-81"0,2 2-60 15,1 2-44-15</inkml:trace>
  <inkml:trace contextRef="#ctx0" brushRef="#br0" timeOffset="364056.2205">19961 17127 120 0,'5'0'251'0,"-2"0"3"0,1 0 4 0,-4 0-2 0,0 0-2 0,-4-2-6 15,1 0-10-15,-2 2-13 0,-1 0-15 0,-2 0-18 0,0 0-19 0,0 0-19 16,-2 0-19-16,0 0-16 0,-1 0-16 0,-2 2-13 0,2 0-13 15,-1 1-14-15,1 2-12 0,-1-3-9 0,3 4-8 0,-1 0-7 0,2 0-4 16,2 2-4-16,-1-1-4 0,0 1-3 0,4 0-1 0,0 1-2 16,-1-2-2-16,3 3-1 0,1-1-3 0,1 1-1 0,1 1-6 0,1 0-1 15,0-1-6-15,2 0-2 0,2 2-4 0,0-2-4 0,1 0-3 0,0 1-1 16,0-1 1-16,3 0-1 0,0-1-1 0,2 1 2 0,-2 0 5 16,0-1 5-16,1 2 2 0,0-2 6 0,-1-2 3 0,1 0 4 0,0 1 4 15,-2-1 3-15,-2 2 2 0,0-4 1 0,1 3 0 0,0-2 1 16,-5-1-1-16,1 0-1 0,0 0-2 0,-2-1-1 0,-1-1-1 0,0 2 3 15,-2-2 4-15,-2 2 0 0,0-1 0 0,-3-1-7 0,1 2-8 0,-3-3-9 16,1 1-9-16,-5 1-12 0,3-1-13 0,-2-1-12 0,0-1-14 16,0 1-17-16,-1-2-16 0,0 0-26 0,1-2-27 0,1 0-46 15,0-1-54-15,1-3-58 0,1-1-61 0,2 0-53 0,1-2-50 0,1-1-24 16</inkml:trace>
  <inkml:trace contextRef="#ctx0" brushRef="#br0" timeOffset="364261.24">20151 17190 131 0,'7'-2'558'0,"1"2"8"16,-2 2-68-16,-2-2-103 0,1 1-76 0,2 3-64 0,-4-1-37 16,0-1-25-16,2 3-14 0,-1 0-12 0,3 0-8 0,-3 3-8 0,0-1-11 15,0 2-10-15,0 0-11 0,1 1-10 0,0 0-10 0,-1 2-10 0,0 0-9 16,0 1-9-16,1 2-7 0,-2 1-7 0,0-2-5 0,0 3-5 16,0-1-4-16,-2 0-7 0,3 1-11 0,-3 0-15 0,1-1-17 0,-1-1-17 15,-1 0-16-15,2 1-19 0,-2-3-21 0,2-1-21 0,-1-1-26 16,1 2-29-16,0-4-30 0,-1-1-30 0,2 1-29 0,-1-6-30 0,0 4-45 15,2-4-53-15,-3-3-68 0,3 0-76 0,-3-5-42 0,3 0-25 0,-3-3-3 16</inkml:trace>
  <inkml:trace contextRef="#ctx0" brushRef="#br0" timeOffset="364400.1711">20339 17041 347 0,'0'-8'529'0,"2"4"-30"0,0-2-42 0,-2 3-111 0,1-1-150 0,-1 4-94 16,2-2-72-16,-1 1-46 0,1 1-31 0,0 1-24 0,2 1-20 0,-1 1-19 15,0 1-20-15,2 1-21 0,-2 0-26 0,2 2-22 0,0-2-22 16,3 3-13-16,-4 0-10 0,3 1-12 0,-1 0-12 0,-1 0-20 0</inkml:trace>
  <inkml:trace contextRef="#ctx0" brushRef="#br0" timeOffset="365071.7093">20567 17191 384 0,'3'2'391'0,"-1"0"-28"0,-2-2-21 0,0 0-18 0,0 0-19 15,0 0-20-15,-4 0-20 0,3 0-19 0,-2 0-23 0,1 0-25 16,-1 0-26-16,2 0-25 0,-3 3-24 0,3-3-19 0,-1 0-20 0,-1 2-15 15,0 1-15-15,-1 2-14 0,1-1-9 0,-1 2-11 0,-1 0-7 16,2 1-6-16,-2 4-2 0,-1 0-2 0,1 1 0 0,2 0 3 0,-3-1 0 16,3 3 0-16,-1 0 1 0,1 1-1 0,2-1-2 0,-1-1 0 15,0 0-5-15,2 1-4 0,2-1-6 0,0 0-6 0,-1-1-6 0,2 0-5 16,1-2-4-16,0-1-5 0,4 0-8 0,0-2-7 0,-2-1-10 16,2-1-11-16,3 0-9 0,-1-5-11 0,1 2-6 0,3-4-4 0,-1-1-4 15,2 1-3-15,-2-5-2 0,1 2-1 0,-1-4-4 0,3-2-4 0,-5-1-1 16,0 0-3-16,0-2 3 0,-3 1 5 0,-2-4 9 0,-1 1 12 15,-2-1 12-15,2 2 17 0,-5-1 15 0,-2 0 17 0,-2 0 15 0,1 1 13 16,-4 3 17-16,2-1 17 0,0 1 17 0,-3 3 15 0,-1 0 11 16,1 2 9-16,0-1 8 0,-1 3 2 0,1 1 0 0,0 3-5 0,0 1-4 15,1 0-5-15,-2 1-3 0,3 3-2 0,-2-1-5 0,0 2-6 0,4 2-5 16,-3 1-5-16,4 1-1 0,-2 0-4 0,4 1-3 0,-3 2-1 16,4 0-2-16,0 0-2 0,0-1-2 0,4 0-3 0,-3 1-2 0,2 0-2 15,1-2-1-15,0 0-2 0,1-1-2 0,3-3-1 0,-2 2-1 16,2-2 1-16,0-2 1 0,1 1-1 0,-1-2-1 0,0-1 0 0,4-2 0 15,-2 0-2-15,2-3-3 0,0 0 0 0,1-2-3 0,-2-1 0 0,3 0-2 16,-1-2-2-16,-1 0-2 0,1-3-1 0,-2 1-2 0,3-1-3 16,-2-3-2-16,0 3 0 0,-2-1-2 0,-1-1 1 0,2 1 0 0,-3-1-1 15,0 3 1-15,-1-1-1 0,2 0 1 0,-5 3 0 0,0 1-1 16,1 2 0-16,-4 0 0 0,2 0 0 0,-1 3-1 0,0 0 2 0,-2 2 2 16,0 0 3-16,0 0 2 0,0 2 0 0,0 0 3 0,0 5 1 0,0-2 1 15,0 2 1-15,0 1 0 0,0 0 1 0,0 1 3 0,0 2 1 16,0 0 1-16,1 1 0 0,-1 0-1 0,3 1-3 0,-2 0-2 0,1-1-2 15,0 0-4-15,-1-2-2 0,2 2-6 0,2-2 0 0,0-3-4 16,-2 2-2-16,2-1-4 0,3-2-3 0,-2-2-3 0,1 1-4 0,1-4-4 16,2-1-7-16,2 0-2 0,-3-1-2 0,5-4 0 0,-1 1 0 15,1-2 2-15,0-2 1 0,4-1 0 0,-4-1 2 0,2-1 0 0,1 1-2 16,-1-2 1-16,0-1 2 0,0 0 6 0,-2 2 8 0,2-1 5 16,-4 0 8-16,2-1 5 0,-1 3 5 0,0 1 6 0,-4 1 6 0,1 0 4 15,-1 3 4-15,-1-2 5 0,-2 4 6 0,-1 1 7 0,0 0 6 0,1 1 4 16,-3 1 1-16,2 1-1 0,-2 3-1 0,0-1-4 0,-1 1-4 15,3 2-5-15,-2-1-3 0,0 3-2 0,2 1-2 0,-4 2-3 0,2-3-3 16,1 4-10-16,-1 0-14 0,0 0-16 0,0 1-17 0,1 0-20 16,0 2-21-16,1-1-27 0,-1 1-30 0,1-2-29 0,0 2-33 0,2-2-41 15,2-1-46-15,0 0-49 0,3 0-51 0,0-4-66 0,1 1-70 16,2-3-29-16</inkml:trace>
  <inkml:trace contextRef="#ctx0" brushRef="#br0" timeOffset="365922.4956">21746 17179 453 0,'-3'-3'539'16,"0"0"6"-16,1 1-93 0,1 1-148 0,-3 1-93 0,4 0-71 15,0 0-37-15,0 0-26 0,0 3-11 0,0-2-8 0,0 3-5 0,0-1-5 16,4 2-5-16,-3 0-8 0,3 2-7 0,-3-2-8 0,2 2-5 16,3 0-6-16,-3 0-4 0,4-1-7 0,-2 0-3 0,1 0-6 0,2 0-6 15,-2-1-7-15,1 0-6 0,1-2-10 0,2 1-6 0,-2-3-7 0,0-1-4 16,4 2-4-16,-2-2 0 0,2-2 4 0,-2 1 3 0,2-3 3 15,0 1 5-15,-1-1 4 0,0-2 4 0,-1-1 7 0,1-1 8 0,-2-1 11 16,0 0 11-16,-5 1 11 0,2-1 7 0,-1-3 8 0,-2 2 6 16,-1 0 9-16,0-2 7 0,-4 3 8 0,0-1 6 0,1 2 5 0,-3-1 3 15,0 2 3-15,-2 0 1 0,-1 1 0 0,2-1 0 0,-3 4-1 0,-1-2 0 16,1 2-2-16,0 2-3 0,0 1-4 0,-1 1-3 0,-1 0-6 16,2 4-2-16,-2 0-3 0,2 0 0 0,0 3-2 0,-2 1-1 0,1 1-1 15,1 2-2-15,1-1-2 0,-1 3 0 0,2 0-2 0,0 2-2 0,1-1-2 16,2 1-6-16,0 1-5 0,1 1-9 0,0-1-11 0,2 0-11 15,2-1-8-15,1 1-11 0,1 0-11 0,-1-2-11 0,2 1-10 16,3-2-14-16,-1-1-14 0,1 0-13 0,2-4-12 0,1 1-12 0,1-2-12 16,0 0-10-16,2-2-8 0,0-3-8 0,3 0-7 0,-1-1-6 15,1-2 0-15,1-4-3 0,-1 2-1 0,2-3-2 0,-3-1 1 0,1-2 0 16,-1-2-2-16,0 0 5 0,-2-1 7 0,0-2 16 0,-2-2 21 0,2-1 27 16,-6 1 32-16,0-1 32 0,-2 0 35 0,2-2 33 0,-4 0 31 0,1 2 33 15,0 0 33-15,-2 0 29 0,-1 2 30 0,0-1 26 0,-1 1 21 16,-1 2 14-16,3 2 7 0,-2 0-3 0,-1 2-8 0,2-1-16 0,0 4-21 15,-2-2-21-15,1 2-20 0,-1 1-21 0,2-1-22 0,-1 2-18 16,1 3-14-16,0-2-15 0,1 2-16 0,0 2-13 0,0-2-13 0,1 3-8 16,1 2-9-16,0-1-3 0,-2 1-3 0,2 3-1 0,0-1-1 15,0 2 3-15,-2 0 2 0,3 2 0 0,-3-1-1 0,1 2 0 0,0 0 0 16,-2 2 1-16,0-1-1 0,-2 2 0 0,0-2 0 0,-2 2 0 0,0-1 0 16,-1 1 0-16,0-1-1 0,0-1-1 0,-1-1 0 0,-1 0 0 15,1-2 0-15,0 1 2 0,0-4 4 0,-1 1 4 0,2-2 4 0,-2-2 6 16,1 1 6-16,-1-3 3 0,2-2 3 0,2 0 4 0,-3 0 4 15,1-2 1-15,0-3 2 0,1 0-1 0,1-1 0 0,-1-3-5 0,2 0-5 16,2-1-9-16,-1-2-12 0,2-3-11 0,1 2-15 0,2-2-10 16,1 0-10-16,3-2-9 0,-2 2-10 0,4-2-9 0,-2 0-9 0,3 1-4 15,3-1-6-15,-3 2-2 0,2-1-4 0,0 2 1 0,0 1 3 0,1 0 5 16,1 1 6-16,0 2 5 0,0 0 5 0,-3 1 4 0,3 1 6 16,-4 2 5-16,3 2 5 0,-3 1 4 0,1 0 5 0,-3 1 6 0,-2 2 6 15,4 2 5-15,-4 0 3 0,-1 1 4 0,0-1 3 0,-2 4 2 16,1 2 3-16,-1-1 1 0,-1 1 3 0,-2 2 3 0,2 0 1 0,-2 2 2 15,-2 0-1-15,3-1 1 0,-4 3-2 0,0-1 0 0,0 2-2 0,0-1 0 16,0 1-1-16,-2-1 1 0,0 0-1 0,1-1 0 0,-1 2-1 16,1-3 0-16,-4-1 0 0,4-1 1 0,-1 1 1 0,1-2 4 0,-3-2 2 15,3 0 6-15,-1-2 9 0,0-2 8 0,2-1 11 0,-1 0 5 0,-1-1 2 16,2-1 0-16,0-1-1 0,-1-3 0 0,1 1-3 0,-2-1-4 16,0-1-4-16,2-3-7 0,0-1-10 0,0 0-13 0,0-2-17 15,2-1-19-15,0-2-19 0,-1 2-14 0,2-1-11 0,2-2-9 0,-1 0-7 16,0 0-8-16,2 2-6 0,-1-3-9 0,1 2-7 0,-1 0-9 0,2 1-8 15,2 0-4-15,-3 1-1 0,2 2-7 0,-1 1-5 0,2 0-5 16,-1 2-6-16,2-1-9 0,-1 3-10 0,-3 0-15 0,2 2-17 0,2-1-16 16,1 1-15-16,-2 1-12 0,-1 0-7 0,1 2-10 0,-1 2-8 15,2 0-14-15</inkml:trace>
  <inkml:trace contextRef="#ctx0" brushRef="#br0" timeOffset="366721.4197">22892 17062 292 0,'2'-2'356'0,"-1"0"-22"0,1 1-18 0,0-3-16 16,-2 1-16-16,0 1-20 0,-2-1-16 0,0-2-18 0,2 1-17 15,-1 1-20-15,-1-1-16 0,1 1-18 0,-3 0-18 0,3 0-14 0,-1-1-15 16,1 2-15-16,-3-1-15 0,3 2-16 0,-1-3-13 0,0 3-13 16,0 0-8-16,0-1-7 0,2 1-7 0,-1 1-7 0,-1-2-7 0,0 2-7 15,2 0-5-15,0 0-2 0,0 0-2 0,0 0-3 0,-3 0 0 16,3 2 4-16,-1-2 1 0,-3 1 2 0,3 1 1 0,-1-1 3 0,0 0 3 16,-1 3 3-16,2-3 4 0,-1 2 2 0,0-1 3 0,-2 2 5 0,3-1 3 15,-3 2 5-15,1-2 3 0,2 2 0 0,-3-1 2 0,1 1 0 16,1 0 2-16,-1 2 1 0,2-2 0 0,-3 3 1 0,0-1 0 0,3 1-1 15,-3 1 1-15,3-2-2 0,-1 3 0 0,0-1-3 0,-1 1-2 16,2-2-4-16,-1 3-1 0,0-2-1 0,2 2-1 0,-1-1-1 0,-1 1-2 16,2-3-2-16,0 4-1 0,2-4-3 0,-1 3-3 0,1-2-4 15,0-2-4-15,1 2-4 0,0-2-3 0,4 0-2 0,-2-2-3 0,2 2-6 16,3-2-6-16,-2-2-7 0,2 2-4 0,2-3-4 0,-1-1-4 0,1-1-2 16,3 0 0-16,-1-1 1 0,2-2 1 0,-2-2 3 0,0 1 3 15,2-2 1-15,-4-1 3 0,2 0 3 0,-1-2 3 0,-1 0 4 0,-2-1 4 16,-2-2 4-16,0-1 5 0,-2 1 5 0,-1-3 5 0,-2 1 4 15,-1-1 3-15,-2-1 4 0,-2 1 4 0,2 3 3 0,-3-1 3 0,0 0 2 16,-1 2 3-16,-3-1 2 0,2 3 1 0,-1 1-1 0,-1-1-1 16,0 4-3-16,1-2-5 0,-3 3-4 0,1 0-4 0,-1 1-5 0,1 1-6 0,0 1-5 15,0 1-2-15,-3 1-2 0,3 1-1 0,0 1 0 0,-1 1-2 16,1 0 1-16,2 3-2 0,-2-2-1 0,0 4-5 0,2-2-4 0,-1 1-8 16,3-1-8-16,0 0-10 0,-1 0-8 0,1 3-9 0,3-3-9 15,-1 1-10-15,2-1-9 0,2 0-12 0,-1 0-12 0,3-1-10 16,1-2-7-16,0 2-7 0,2-3-7 0,-1 0-5 0,3 0 2 0,1-1 3 15,-1-2 1-15,4-2 3 0,0 1 3 0,1-2 7 0,-2-2 7 16,1 2 13-16,1-2 17 0,-1 0 17 0,3-2 17 0,-3 0 24 0,0-1 23 16,0 1 21-16,0-3 21 0,1 2 17 0,-3-1 17 0,2 0 17 0,-4-1 17 15,3 0 18-15,-2 1 16 0,-2 2 12 0,-1-2 10 0,-1 0 7 0,0 2 4 16,-1-1 4-16,-2-1 3 0,-1 4-1 0,-1-4-1 0,1 6 0 16,-2-4-1-16,0 2-6 0,-2 0-6 0,2 0-9 0,-3 1-12 0,2 1-11 15,-1 0-11-15,0 0-11 0,-1-1-12 0,2 3-13 0,-4 0-13 16,4 1-12-16,-1-2-11 0,0 2-10 0,-1 0-8 0,2 0-6 0,1 2-7 15,-2-2-3-15,0 2-4 0,2 2-3 0,-1-1-3 0,-1 0-1 16,2 2 0-16,0 3 0 0,0-1 1 0,2 0 1 0,-1 2 4 0,1 0-1 16,1 1 0-16,0 0-2 0,2 0-3 0,3 2-2 0,-2-2-3 0,1 0-1 15,-1 2-2-15,3-2-2 0,-1 0-2 0,4 1 0 0,-3-3-3 16,-1 1 1-16,0-1-2 0,0-1 1 0,1 3 3 0,-3-3 2 0,1-1 3 16,-2 2 4-16,-1-2 4 0,1 0 2 0,-2-2 3 0,-2 0 2 15,3 1 1-15,-4-1 2 0,0 3 3 0,0-2-1 0,0-2 2 0,0 2-1 16,-2 2 1-16,0-2 0 0,1 1-2 0,-1 0 1 0,1 0 0 0,-4 2 0 15,4-3-1-15,-1 3 2 0,1-1 1 0,1-2 2 0,-2 2 3 16,2 2 4-16,2-4 5 0,-1 3 5 0,1-1 5 0,4-1 5 0,-2 0 4 16,1 0 1-16,3 0 4 0,2-1 2 0,1 0-1 0,2-1-5 15,2-3-6-15,1 3-12 0,3-1-14 0,3-3-21 0,1 0-21 0,0 0-37 16,6-3-40-16,-3-1-58 0,6 1-63 0,1-2-127 0,0 0-161 16,1-3-89-16,1 1-54 0,-4-2-28 0,3-3-13 0,-2 0-5 0</inkml:trace>
  <inkml:trace contextRef="#ctx0" brushRef="#br0" timeOffset="419852.4976">22040 8932 87 0,'-5'-4'505'0,"1"-2"-78"16,-1-1-122-16,-3 2-86 0,3-2-68 0,1 2-36 0,-1-2-22 0,0 2-10 16,0 0-4-16,-1-1-3 0,1 0 1 0,-1 0-6 0,1 0-8 15,-1 2-6-15,0-1-5 0,-1 1-6 0,2-2-3 0,1 1-3 16,-3 0-1-16,0 1-3 0,2-1-5 0,0 0-2 0,0 0-3 0,0 2-2 15,1-2-3-15,-4 3-2 0,3-3-1 0,0 2-2 0,1 0-4 16,-1 0-3-16,2 0-3 0,-3 1-6 0,2 0-6 0,1 1-3 16,0-1-3-16,0 0-3 0,0 1-3 0,-1 1-2 0,1 0-2 0,0 0-2 15,-1 1-2-15,0 1 0 0,0 1 0 0,0 1 1 0,0 1-1 16,-3 2 0-16,2 0 2 0,-4 1 1 0,1 2 0 0,2 2 3 0,-2 2 2 16,-1 1 2-16,-1 1 3 0,0 2 0 0,0 3 3 0,0-1 1 15,0 3 2-15,-2 0 3 0,2 3 2 0,1 0 2 0,-4 1 2 0,2 1 2 16,-1 0 4-16,0 3 2 0,3 0 3 0,-4 1 1 0,4-1 3 15,-1 1 1-15,-1 1 2 0,0-3 1 0,3 2-1 0,-1 1 0 16,3-3 0-16,-3 2 1 0,5-2-1 0,-4-1 0 0,3-1-2 0,2-2 0 16,2 0-1-16,1-3-1 0,0 0-2 0,0-3 1 0,1 0 0 0,2 0 0 15,2-2 3-15,3-1 2 0,-2-2 2 0,2-1 3 0,3 0 2 16,0-2-1-16,5 0-5 0,3-4-10 0,3 2-13 0,2-3-16 16,3-1-19-16,6-3-28 0,1-1-37 0,5-2-64 0,3 0-80 0,2-5-99 15,3-1-107-15,1-1-61 0,3-3-37 0</inkml:trace>
  <inkml:trace contextRef="#ctx0" brushRef="#br0" timeOffset="420652.4604">22564 8856 60 0,'0'-3'341'0,"0"0"-33"16,0-2-21-16,0 3-21 0,0-3-20 0,0 2-17 0,0-1-17 15,0 1-9-15,0-2-8 0,0 1-10 0,0 0-15 0,0 0-9 0,0 1-6 16,0-2-4-16,0 3-7 0,0 0-5 0,0-1-4 0,0 0-5 15,0 0-7-15,0 0-6 0,0 1-4 0,0-1-7 0,0 2-9 16,0 0-7-16,0 1-6 0,0 0-12 0,0 0-12 0,0 0-11 0,0 0-12 16,0 0-13-16,0 0-13 0,0 0-12 0,0 0-12 0,0 0-10 15,0 0-12-15,0 2-7 0,0-1-4 0,-2 3-2 0,2 0-2 0,-2-1 1 16,2 2-1-16,-1 2 3 0,-1 1 3 0,0-1 5 0,2 3 3 0,-1 3 3 16,-1 0 5-16,2 1 4 0,-1-1 6 0,1 2-1 0,-2 1-2 15,0 2-6-15,2 0-8 0,-1 0-8 0,-1 1-11 0,2-1-12 16,-1 0-16-16,1-1-18 0,-2 2-20 0,-1 1-20 0,3-4-25 15,-1 2-33-15,-1-1-39 0,2-1-37 0,-2-1-37 0,2-1-67 0,-1 0-85 16,-1-1-46-16,2-1-25 0</inkml:trace>
  <inkml:trace contextRef="#ctx0" brushRef="#br0" timeOffset="420846.4814">22202 9403 474 0,'-4'3'543'0,"1"0"-70"0,2-1-104 16,1-2-72-16,-2 3-58 0,2-3-38 0,0 0-25 0,2 1-18 16,-2 0-12-16,1-1-11 0,2 2-12 0,2-2-14 0,3 0-14 0,-2 0-14 15,2 0-15-15,2 0-12 0,4 0-12 0,0-2-15 0,3 2-17 0,2-1-19 16,2 0-19-16,3 1-23 0,-1-3-23 0,6 1-31 0,-3 1-32 16,4-1-41-16,1 1-45 0,-1-1-47 0,1 2-48 0,-1-2-80 15,2 2-94-15,-2 0-53 0,0 0-35 0</inkml:trace>
  <inkml:trace contextRef="#ctx0" brushRef="#br0" timeOffset="421535.4452">22417 9593 175 0,'0'-3'469'0,"0"1"-66"0,0 0-62 0,0 1-59 0,0 1-40 0,0 0-33 16,0 0-21-16,0 0-17 0,0 0-12 0,0 0-11 0,0 0-10 15,0 0-15-15,0 0-11 0,0 0-13 0,0 0-13 0,0 0-10 16,0 0-13-16,0 0-12 0,0 0-10 0,0 0-13 0,0 1-9 0,0 1-8 16,0 0-7-16,-2 1-8 0,2-3-1 0,-2 4-4 0,2-1-2 15,-1 2-3-15,-1-2 1 0,2 2 0 0,-1 1 1 0,1 1 2 0,-2 1 4 16,0-1 5-16,1 5 7 0,-3-4 3 0,3 3 1 0,-1-1-1 15,1 2-8-15,-1 0-12 0,0 0-19 0,1 1-20 0,-1-1-26 0,2 1-26 16,-1 0-42-16,1 1-46 0,0-1-50 0,0 1-49 0,1-1-84 16,1-1-102-16,1 0-62 0,0-1-41 0</inkml:trace>
  <inkml:trace contextRef="#ctx0" brushRef="#br0" timeOffset="421901.9884">23102 9433 540 0,'-1'-2'600'0,"1"2"3"16,0 0-87-16,0 0-134 0,0 0-89 0,0 0-70 0,0 0-43 0,0 0-31 16,0 0-24-16,0 0-19 0,-2 2-20 0,2-2-18 0,0 2-19 15,0-2-18-15,0 3-17 0,0-1-15 0,0-2-10 0,0 3-8 0,0 1-5 16,0 1-2-16,0-1-4 0,2 2-7 0,-1 0-11 0,-1 0-12 15,0 1-19-15,0 2-20 0,0 0-34 0,0 2-40 0,0 1-53 16,0-1-59-16,-1 2-94 0,-1 0-110 0,1-1-64 0,-3 0-37 16,-1 2-17-16</inkml:trace>
  <inkml:trace contextRef="#ctx0" brushRef="#br0" timeOffset="422336.2658">24040 8816 607 0,'1'-5'617'15,"-1"0"-2"-15,0 2-110 0,0 0-164 0,0 0-96 0,0 2-59 0,0-1-35 16,0 2-21-16,0 0-16 0,0 0-18 0,0 0-19 0,0 0-24 15,0 0-22-15,0 0-21 0,0 0-16 0,0 2-15 0,0 1-9 16,0-1-7-16,0 3-5 0,0 0-2 0,0 3 1 0,0 1 0 0,0 1 3 16,-1 2 4-16,1 0 6 0,-2 2 6 0,0 1 4 0,2 2 1 15,-1 3-6-15,-1-2-8 0,1 2-11 0,-3 0-11 0,2 1-15 0,-2 0-17 16,1 2-23-16,2-1-26 0,-3 1-35 0,1-1-40 0,0 0-38 0,-2 3-40 16,2-4-70-16,0 3-86 0,-2-2-46 0,2-1-27 0</inkml:trace>
  <inkml:trace contextRef="#ctx0" brushRef="#br0" timeOffset="422522.9911">23804 9484 495 0,'-3'2'609'0,"1"-2"11"0,-1 0-83 0,3 3-131 16,0-3-94-16,0 0-78 0,0 0-50 0,0 0-38 0,0 0-23 15,3 0-16-15,1 0-21 0,0-3-19 0,4 3-24 0,-2 0-25 16,4-2-27-16,1-1-27 0,3 2-26 0,1-3-28 0,2 2-26 0,3-1-25 15,0 1-31-15,2-1-35 0,0-1-42 0,0 0-45 0,2 2-55 16,-1-1-57-16,-1 0-58 0,1 0-55 0,-1-1-29 0</inkml:trace>
  <inkml:trace contextRef="#ctx0" brushRef="#br0" timeOffset="422835.5707">23915 9626 465 0,'-7'5'463'0,"1"0"-94"0,2-2-73 0,0 1-61 0,3-1-41 16,-3 0-29-16,3-1-19 0,1 0-12 0,1 1-11 0,3-3-8 16,-3 0-10-16,4 0-11 0,3 2-10 0,-2 0-12 0,2-2-9 0,3 1-8 15,2 1-8-15,0-2-8 0,1 2-5 0,0-2-6 0,2 0-6 16,-2 0-9-16,2 0-6 0,-2 0-6 0,0 3-7 0,-1-3-5 0,-2 0-5 16,1 2-4-16,-3 0-5 0,0-1-4 0,-1 1-5 0,-4 1-3 15,1 0-1-15,-1-2-1 0,-3 4 0 0,-1-1 3 0,0-1 3 0,0 2 0 16,-3-1 4-16,0 2 2 0,-4 0 3 0,1 0 2 0,-2-1 4 15,2 4 3-15,-1-4 5 0,-1 3 2 0,1 0 1 0,0-4 0 16,-1 2 2-16,4 0 0 0,-2 0 2 0,3-1 1 0,-1-1-1 0,3 0 1 16,-1 3 3-16,2-4 3 0,2 2-2 0,-1-1-2 0,3-1-5 0,1 2-5 15,0-1-10-15,5-1-14 0,0 0-20 0,3 0-24 0,0-1-39 16,4-2-45-16,1 2-60 0,3-2-66 0,1-2-79 0,-2 1-85 0,4-1-48 16</inkml:trace>
  <inkml:trace contextRef="#ctx0" brushRef="#br0" timeOffset="423048.7034">24738 9474 364 0,'-1'-2'624'0,"-3"1"4"16,1 1 2-16,3 0-101 0,0 0-156 0,0 0-113 0,0 0-93 15,-1 0-61-15,1 1-45 0,0 1-22 0,0 0-16 0,0 0-9 16,1 3-9-16,-1-2-6 0,2 2-5 0,-1 2-6 0,3-2-2 0,-3 3-1 15,1-1 3-15,0 3 3 0,1-1 4 0,-2 0 1 0,-1 1-3 16,2 0-11-16,0 2-15 0,-2-2-22 0,0 2-26 0,0 0-37 16,0 0-42-16,0 1-55 0,-2-1-61 0,0 0-94 0,1 2-107 0,-2-2-66 15,-1 0-42-15,-1-2-18 0</inkml:trace>
  <inkml:trace contextRef="#ctx0" brushRef="#br0" timeOffset="423334.6128">25477 8896 552 0,'1'-12'654'0,"2"2"-4"16,-1-1-12-16,1 4-126 0,-2 1-184 0,1 0-102 0,0 0-60 15,-1 3-39-15,1-1-26 0,-2 4-20 0,1-3-19 0,-1 3-21 0,0 0-18 16,4 0-19-16,-3 3-17 0,1-1-13 0,-1 3-12 0,3 2-7 16,-1 1-5-16,0 2 2 0,1 1 2 0,0 1 2 0,-3 3 2 0,2 2 2 15,1 0 0-15,-1 1-6 0,0 3-10 0,-1 0-17 0,-1 2-20 16,-1-1-30-16,0 3-33 0,0-2-45 0,0 3-47 0,-1-2-73 0,-3 3-82 16,1-2-68-16,-2 0-62 0,2 1-31 0</inkml:trace>
  <inkml:trace contextRef="#ctx0" brushRef="#br0" timeOffset="423532.9241">25288 9533 387 0,'-3'2'667'0,"0"-2"14"0,1 2 16 0,1-2-90 0,1 0-141 0,0 0-106 0,0 0-90 15,0 0-58-15,1 0-46 0,3-2-26 0,-1 2-22 0,3-3-20 16,1 2-23-16,2-2-27 0,2 0-29 0,0 0-32 0,3-1-34 15,2-1-33-15,1 2-33 0,2-1-34 0,1 1-36 0,-2-1-42 16,4 1-44-16,-2 1-51 0,2-1-56 0,0 3-77 0,-3-1-88 0,1 1-50 16,1 0-29-16,-5 0-8 0</inkml:trace>
  <inkml:trace contextRef="#ctx0" brushRef="#br0" timeOffset="423903.3394">25495 9616 558 0,'-3'3'595'0,"-2"-3"-52"0,4 2-84 0,1-2-90 16,-3 1-91-16,3-1-64 0,0 0-50 0,0 0-31 0,3 2-23 0,-3-2-18 16,1 0-15-16,4 0-18 0,-2 0-18 0,1 0-15 0,0 0-14 15,1 0-10-15,3 0-11 0,-2 1-5 0,1-1-4 0,1 1-4 0,1-1 0 16,-3 2-2-16,1-2 2 0,1 2-2 0,-3-1 0 0,4-1 1 16,-5 2-1-16,1-1 1 0,-1-1-1 0,0 3 0 0,0-1 2 15,1-1-2-15,-1 0 1 0,-3 2-1 0,2 1 0 0,1-3 2 0,-3 3-2 16,1-1 1-16,1 1 0 0,-1-1 2 0,-1 2 2 0,3-1 1 15,-3 2 1-15,2-2 2 0,-2 2 3 0,3 0 0 0,-3-1 3 0,1 2 2 16,0-1 0-16,1 1 1 0,-2 0 2 0,1-2-1 0,0 4 2 16,-1-2-1-16,2-1 1 0,-1 1-1 0,0 1-1 0,-1-2 1 0,3 1-1 15,0-1-1-15,-3 1 1 0,1 0-2 0,0 0-1 0,-2 0-1 16,1 0 0-16,1-1 0 0,-2-1 0 0,0 0 0 0,0 1 2 16,0 0 3-16,0-1 1 0,-2-1 0 0,1 1 2 0,-1 0 3 0,-1 0 4 15,-1-1 2-15,-1 1 3 0,0-2 3 0,-2 1 1 0,1-1 2 16,-2 2 0-16,-1 0-4 0,-1-2-9 0,0 1-13 0,0-1-15 15,-2 0-22-15,-1 0-22 0,1-1-34 0,1-1-33 0,-1 1-46 0,0-4-50 16,3 1-90-16,-4-1-110 0,5-1-66 0,-1-1-45 0</inkml:trace>
  <inkml:trace contextRef="#ctx0" brushRef="#br0" timeOffset="424116.2612">26093 9564 126 0,'1'2'607'0,"-1"1"-3"0,2-1-5 0,0 0-8 0,-2 1-132 15,3-1-194-15,-2 1-118 0,1 1-78 0,0 1-42 0,1-2-23 16,2 4-10-16,-4 0-6 0,4-1 0 0,-1 2 2 0,1 2-4 0,-2 0-3 16,2 2-2-16,-2-2-2 0,1 4-8 0,-3-1-13 0,1 0-22 15,-1 0-27-15,-1 2-43 0,-3 2-48 0,2-2-59 0,-4 0-64 16,0 1-86-16,0 0-97 0,-1-1-49 0,-2 1-29 0</inkml:trace>
  <inkml:trace contextRef="#ctx0" brushRef="#br0" timeOffset="424469.0568">27367 8958 1 0,'-8'-14'572'0,"3"2"9"15,1 2 6-15,0 1-108 0,3 2-166 0,-3 0-90 0,3 1-52 0,-1 2-32 16,2-1-17-16,0 2-12 0,0 2-9 0,0 1-11 0,0 0-14 15,0 0-17-15,0 0-17 0,0 0-18 0,0 1-19 0,2-1-14 16,-1 3-12-16,1-1-8 0,0 2-7 0,-1 2-3 0,3 1 2 0,-3 0 3 16,2 3 5-16,1 2 7 0,-3 0 6 0,2 3 7 0,2 0 7 0,-4 5 1 15,1-1-4-15,-1 2-7 0,1 1-12 0,0 3-18 0,-2 0-21 16,0 2-30-16,-2 2-36 0,0-1-42 0,1 0-45 0,-2 3-64 0,-2-2-76 16,1 1-75-16,-3 1-76 0,1-2-40 0</inkml:trace>
  <inkml:trace contextRef="#ctx0" brushRef="#br0" timeOffset="424635.932">27109 9597 6 0,'-5'0'644'0,"2"1"12"0,0-1 4 0,1 0-1 0,-2 0-107 16,4 0-163-16,0 0-107 0,0 0-78 0,4 0-56 0,0-1-41 0,-1 1-29 15,3-2-25-15,2 0-26 0,3-1-28 0,2 3-33 0,2-2-34 16,3-1-39-16,3 1-40 0,1 0-42 0,2 2-43 0,3-3-58 15,-1 3-67-15,4 0-87 0,-1-2-98 0,1 0-52 0,-2 2-28 0,-1-1-8 16</inkml:trace>
  <inkml:trace contextRef="#ctx0" brushRef="#br0" timeOffset="424935.1232">27426 9709 236 0,'-7'3'496'0,"2"1"-9"0,1 1-98 16,-1 0-141-16,0 0-94 0,-3-1-70 0,4 1-35 0,-4 3-20 16,1 0-7-16,-2-1 0 0,-1 1-2 0,1 2 0 0,-4-1-2 0,1 2-5 15,-1-1-5-15,-1 2-5 0,-1 0-1 0,0-1-1 0,2 1 3 16,-3-2 0-16,2 0 3 0,-2 0 2 0,5-1 2 0,-1 0 2 16,0-2 0-16,4-1 3 0,-1 0 2 0,1-1 4 0,3-1 4 0,1 1 5 15,-1-3 3-15,1 1 6 0,0-1 3 0,3 0 2 0,-1-1 0 16,2-1 0-16,2 2 2 0,-1-2 2 0,3 0 2 0,1 0 0 0,3 0-4 15,0 0-4-15,3 0-7 0,0 0-9 0,2-2-12 0,4 2-12 16,1-1-16-16,-1 1-15 0,2-2-18 0,0 0-18 0,2 2-22 0,1-1-22 16,0-1-22-16,-3 2-22 0,1-1-25 0,1 0-24 0,-4 1-27 15,2-2-28-15,-3 2-23 0,1-1-20 0,-4-1-41 0,1-1-51 0</inkml:trace>
  <inkml:trace contextRef="#ctx0" brushRef="#br0" timeOffset="425122.4627">27483 9798 105 0,'-5'-8'484'0,"1"2"-44"0,0 0-67 0,0 2-44 16,1-1-35-16,2 2-27 0,-3-1-20 0,4 0-22 0,-2 3-24 0,2 0-22 16,0 1-24-16,0 0-22 0,0 0-22 0,0 0-20 0,0 0-17 0,2 0-22 15,-2 2-20-15,2 0-19 0,0 1-17 0,-2 0-12 0,1 2-9 16,1 2-3-16,-2 1-1 0,1 0 0 0,-1 1 2 0,2 3 2 0,0 1 5 16,-2 0 4-16,0 2 5 0,0 0-3 0,0 2-4 0,0 1-13 15,0 0-16-15,-4-1-20 0,3 5-19 0,-1 0-34 0,-1-4-36 0,-1 2-40 16,1 0-40-16,1 0-64 0,0-2-76 0,1-1-74 0,-3 0-74 15,4-2-38-15</inkml:trace>
  <inkml:trace contextRef="#ctx0" brushRef="#br0" timeOffset="425436.4825">27983 8824 439 0,'-1'-9'592'0,"-1"0"-2"0,0 2-75 0,2 2-110 16,2 1-122-16,0 1-127 0,3 1-70 0,-1 2-38 0,3 3-20 16,3 3-11-16,2 1-8 0,3 3-8 0,3 3-4 0,2 6-2 0,2 1-1 15,3 3 2-15,-2 6 1 0,2 2 6 0,0 4 1 0,2 5 2 0,-3 4 1 16,-2 2 0-16,0 3 1 0,-5 1-1 0,0 4-1 0,-4 1-2 15,-4 1-5-15,-3 0-6 0,-4 2-5 0,-2-1-4 0,-5-1-4 16,-3-2-6-16,-5 1-4 0,-1-3-6 0,-5 0-6 0,-3-3-7 0,0-3-11 16,-7 0-9-16,-1-3-14 0,-1-2-16 0,-5-3-22 0,-2-1-26 15,-4-3-29-15,-2-5-35 0,-2 3-55 0,-1-8-71 0,-2-2-67 0,-3 0-66 16,-2-6-33-16</inkml:trace>
  <inkml:trace contextRef="#ctx0" brushRef="#br0" timeOffset="426235.8203">22891 7743 475 0,'0'-5'564'0,"0"0"-12"0,0 3-121 0,0-1-175 0,0 1-102 16,1-1-66-16,1 3-37 0,-1 0-21 0,3 0-17 0,1 3-15 15,0 0-14-15,0 0-15 0,2 3-12 0,1 0-9 0,-1 2-4 16,1 1-4-16,0 3-2 0,0 1-1 0,1 2-1 0,-2 0-2 0,-1 2-1 16,-1-1 1-16,-2 5 0 0,1-4 0 0,-2 1 6 0,0 0 2 15,-2-1 7-15,-2 0 3 0,0-2 10 0,-2-1 11 0,1-1 17 0,-2-2 21 16,2 1 24-16,-2-5 25 0,2 2 22 0,-2-4 20 0,-1 1 16 15,1-4 15-15,1 0 10 0,0 0 9 0,0-2 4 0,0-2 5 16,1-1-3-16,-1-1-7 0,2-2-11 0,1-2-17 0,-1-1-21 0,2-1-23 16,2-3-26-16,1-1-28 0,3 2-27 0,0-5-28 0,2 0-22 15,5 1-18-15,-1-2-17 0,1 0-17 0,6 2-14 0,-2-3-13 0,3 2-11 16,2 3-14-16,-1-1-8 0,4 3-8 0,-2-2-6 0,1 2-5 16,1 4-1-16,-1 0 3 0,-2 1-1 0,2 2 0 0,-1-1 0 0,-1 3 3 15,-2 2 4-15,-2-1 5 0,0 2 8 0,-1 0 8 0,-1 2 7 16</inkml:trace>
  <inkml:trace contextRef="#ctx0" brushRef="#br0" timeOffset="427268.3202">23458 7749 96 0,'0'0'193'0,"-2"0"16"0,-1 0 8 16,-3 0 6-16,1-2 1 0,-1 1-2 0,-1 1-9 0,-1-3-15 0,-1 1-21 15,0 1-25-15,-3-1-24 0,2 2-24 0,-2-1-18 0,0-1-16 16,1 2-13-16,0 0-11 0,-2 0-9 0,2 0-9 0,0 0-7 16,-2 3-9-16,4 0-7 0,-5 0-8 0,2 2-3 0,1-1-5 0,1 1 1 15,-2 3 1-15,3 0 3 0,0 0 0 0,-1 3 3 0,2-1-1 0,-1 0 3 16,1 2 1-16,1-1 1 0,2 2 1 0,2 1 0 0,0-1-1 15,-1 1-2-15,2-1-4 0,0 0-4 0,2 2-4 0,2-3-5 16,0-1-5-16,-1 1-4 0,4 0-6 0,-1-1-4 0,0-4-3 16,0 3-3-16,3-5 0 0,-1 2 1 0,5-3 0 0,-3 1 5 0,0-4 5 15,4 0 8-15,0-2 6 0,2 0 7 0,-3-3 10 0,0 1 10 16,5-4 9-16,-5 0 9 0,1-3 8 0,0 0 5 0,0 1 3 0,-1-2 10 16,-3-1 11-16,0-2 7 0,3 2 6 0,-5 0 5 0,1-1 5 0,-2 1 4 15,0 0 3-15,-1 1 2 0,-3 0-1 0,3 0 1 0,-3 4-3 16,-1-1-3-16,2 1-4 0,-1 1-13 0,-1 1-13 0,0 2-15 15,0 0-14-15,0 0-14 0,0 3-14 0,0 0-12 0,0 0-12 0,0 0-7 16,0 3-7-16,0 2-2 0,0-1 0 0,0 2 1 0,0 0 2 16,0 2 3-16,-1 2 2 0,-1 1 2 0,2 2 2 0,0-2 0 0,0 1 0 15,0 1-1-15,0-1-1 0,0 1-4 0,0 1-4 0,2-5-6 16,-1 3-4-16,-1-1-4 0,4-2-5 0,-3-2 0 0,2-1 1 0,1 1 5 16,-3-3 5-16,3 1 3 0,1-5 3 0,-1 3 1 0,0-3 1 15,3-3 3-15,-1 1 4 0,3-4 4 0,-1 2 5 0,2-5 4 16,-2 1 4-16,3-1 3 0,0-2 4 0,-3-1 0 0,3 3 1 0,-1-5 1 15,-1-1 4-15,0 2 5 0,-1 1 6 0,0-1 5 0,0 0 5 16,0 1 1-16,-2 2 2 0,1 0-1 0,-2 2-1 0,0 1-5 0,-1-1-8 16,-1 2-6-16,-1 3-10 0,-1 0-6 0,1 0-6 0,-1 3-6 15,-1 0-5-15,0 0-3 0,0 3-3 0,0 2-2 0,0-1 0 0,0 2 1 16,0 2 4-16,0-1 4 0,-1 1 4 0,-1 2 10 0,2 1 8 16,-1 2 6-16,1-2 4 0,0 1-1 0,0 1-3 0,0-1-4 0,0 1-4 15,0-1-5-15,1-1-5 0,1 0-5 0,-1-2-7 0,3-2-1 16,-1 1-3-16,2-3 0 0,0 0-4 0,0-1-4 0,2-1-2 0,-1-2 1 15,2-1 0-15,3-1 1 0,0-2 4 0,1-1 6 0,0-1 6 16,1-3 7-16,1 2 9 0,-1-3 6 0,0 0 3 0,0-2 4 16,0 0 5-16,0 2 9 0,-1-4 13 0,-1 1 9 0,-3-1 12 0,2 1 9 15,-2 1 7-15,1-2 6 0,-3 0 6 0,-1 2 2 0,-1 3 2 16,-1-1-2-16,0 0-3 0,0 2-4 0,-2 2-4 0,-1-2-10 0,2 4-13 16,-2-1-12-16,0 1-14 0,0 0-10 0,0 3-11 0,0 0-11 15,0 0-9-15,-2 3-8 0,2-3-8 0,-1 4-5 0,-2-1-1 0,1 2-3 16,-1 0-1-16,3 3 0 0,-1-1 0 0,1 2-2 0,-2 0-4 15,2 2-4-15,0-1-6 0,2 1-6 0,-2 1-10 0,1-1-10 0,2 2-9 16,3-3-10-16,-1 2-9 0,1-2-6 0,3 0-6 0,0 0-2 16,-1-1 3-16,1-1 4 0,1-2 5 0,2 0 6 0,1-3 8 15,1 0 8-15,1-3 9 0,-1 0 16 0,0 0 19 0,3-3 21 0,-2 0 21 16,0-3 23-16,1 0 19 0,0-2 18 0,-2-1 15 0,0-1 19 0,-1 0 16 16,-2-2 16-16,3 2 15 0,-6-3 15 0,0 1 17 0,2 1 8 15,-6-3 6-15,1-1 2 0,2 2 0 0,-6 1 0 0,2-1 1 16,-3 0-4-16,0 4-6 0,0-3-9 0,0 1-14 0,-3 5-13 0,2-3-14 15,-3 3-19-15,3 0-19 0,-2 1-17 0,-1 1-18 0,1 2-17 16,2 2-15-16,-3 0-17 0,1 0-14 0,-3 3-12 0,3 2-10 16,-2 2-5-16,2 1-3 0,0 4-2 0,-4 1 0 0,4 2-1 0,-3 3-2 15,5 5 1-15,-3-1-1 0,1 5 3 0,3 2 3 0,2 1 4 16,-1 4 3-16,4 3-2 0,1 1-2 0,1 2-3 0,1 1-5 0,0 2 0 16,1 0-2-16,-1 3 0 0,1-1 0 0,-1 2 0 0,2-3 2 15,-2-1-1-15,0-1 0 0,-3-3-3 0,0-1-2 0,0-4 2 16,-2-2 6-16,1-4 11 0,-4-3 12 0,-2-1 18 0,-1-3 22 0,-2-6 19 15,-2-2 20-15,-2-1 18 0,1-5 16 0,-3 0 13 0,-4-5 15 16,2-2 14-16,-4-2 13 0,-1-5 10 0,1 0 9 0,-2-3 3 0,1-2-3 16,3-1-8-16,-3-3-11 0,2-4-12 0,2 1-14 0,0-1-11 15,3-4-12-15,0 0-13 0,3 0-13 0,2-3-16 0,1-1-17 0,2 2-18 16,3-2-17-16,1-1-20 0,2 1-19 0,5 1-19 0,0-1-18 0,3 2-18 16,0-2-20-16,7 4-17 0,-1 1-19 0,4-1-19 15,1 2-18-15,2 1-18 0,3 1-13 0,-1-1-13 0,4 3-9 0,0 2-13 16,4 1-13-16,-1-2-8 0,0 3-8 0,3 0-4 0,-1 2-1 0,0-1 9 15,0 1 10-15,-2-1 21 0,0 2 25 0</inkml:trace>
  <inkml:trace contextRef="#ctx0" brushRef="#br0" timeOffset="427435.3326">24776 7863 113 0,'11'-13'209'0,"-5"3"15"15,-2 0 13-15,-3 1 3 0,-1-2 1 0,0 2-8 0,-1 1-13 0,-4 0-15 16,0 1-20-16,-2-2-22 0,-1 4-21 0,-1-1-22 0,0 1-19 16,0 2-16-16,-3 0-18 0,0 2-16 0,-1-1-16 0,2 2-13 0,-3 2-10 15,1 1-5-15,-1 0-2 0,1 1-2 0,1 4 0 0,-1-1 1 16,2 3-1-16,-1-1 3 0,0 2 2 0,4 3 2 0,-1-1 2 15,3 2 4-15,-2 0 4 0,4 2 3 0,1 1 0 0,2 0 0 16,1-1-3-16,1 3-1 0,2 0-3 0,2-2-7 0,3 2-8 0,2-1-12 16,2-1-14-16,1 0-19 0,4-1-21 0,-1 0-32 0,3-2-36 0,3 0-58 15,1-4-69-15,0 2-92 0,6-4-102 0,-4-2-59 0,3 1-36 16</inkml:trace>
  <inkml:trace contextRef="#ctx0" brushRef="#br0" timeOffset="427718.4602">25322 7615 468 0,'-4'-4'622'0,"0"1"-20"0,-1 3-37 0,2-2-120 0,-2 2-164 0,4-2-92 16,-3 2-56-16,3 2-38 0,-1-2-24 0,-1 2-18 0,0 1-16 15,0 2-13-15,-2 3-14 0,0 0-10 0,-3 0-9 0,2 5-7 0,0 2-5 16,-3 0 1-16,2 5 4 0,-1-1 5 0,0 2 5 0,1 2 5 16,0 1 4-16,1 4 5 0,1 0 3 0,2 1 5 0,-1 1 3 0,3 0 2 15,-1 3-1-15,2-2-6 0,2 1-8 0,-1-2-19 0,4 4-26 16,2-3-27-16,1 1-31 0,1 0-38 0,4-3-44 0,0-1-67 0,0-1-80 16,6-5-92-16,-1 2-96 0,2-6-52 0,2-1-28 0</inkml:trace>
  <inkml:trace contextRef="#ctx0" brushRef="#br0" timeOffset="428018.4173">25672 7833 599 0,'0'-6'617'0,"0"0"5"0,0 1-101 0,0-1-156 0,2 0-86 0,0 0-54 16,-2 1-29-16,3 0-18 0,-2-1-9 0,1 2-7 0,0 0-11 16,-1-1-10-16,1 2-14 0,-1 1-14 0,-1-1-13 0,2 3-12 0,0-3-13 15,-2 3-12-15,0 0-15 0,0 0-16 0,0 0-15 0,0 0-15 16,0 0-13-16,0 0-11 0,-2 0-7 0,2 3-8 0,-2 0-5 0,2 1-4 16,0 1-1-16,0 0 2 0,-1 3 2 0,1 1 3 0,-2 2 6 15,2 1 7-15,0 1 2 0,-1 2-1 0,1 2-6 0,0 1-12 16,-2 1-20-16,0 0-23 0,2 5-32 0,-1-1-36 0,1 0-51 0,0 1-58 15,0 0-94-15,0 0-115 0,0-2-78 0,0 1-60 0,0-3-26 16,0 0-9-16</inkml:trace>
  <inkml:trace contextRef="#ctx0" brushRef="#br0" timeOffset="428228.7577">25947 8104 429 0,'-1'0'637'0,"-1"-1"2"0,1 0 0 0,1 1-106 0,0 0-159 15,0 0-119-15,0 0-96 0,0 0-58 0,0 0-38 0,0 1-21 16,0 0-14-16,0 2-10 0,0-2-9 0,0 3-17 0,0-1-21 0,0 0-22 16,0 1-23-16,0 0-30 0,-2 3-31 0,-1-1-49 0,3 1-59 15,0 0-99-15,0 0-118 0,-1 3-72 0,-4-3-50 0,2-1-23 16</inkml:trace>
  <inkml:trace contextRef="#ctx0" brushRef="#br0" timeOffset="428702.2075">26437 7768 65 0,'-1'-10'612'0,"-1"4"10"0,1 0-46 15,-1 0-75-15,0 1-118 0,2-1-139 0,0 3-78 0,0 0-50 0,0 0-28 16,0 3-17-16,0 0-16 0,0 0-15 0,0 0-15 0,0 0-18 16,0 0-12-16,0 0-13 0,0 3-9 0,-1 2-7 0,1-1-3 0,-2 2 0 15,2 2 3-15,-2-1 6 0,2 1 5 0,-4 2 7 0,4 1 5 16,-1 0 7-16,1 0 4 0,-2 1 3 0,1-1 2 0,1 1 0 0,0-2 3 15,0 2 1-15,0-1 0 0,0-1 0 0,0 1-2 0,0-2-2 16,0-3-2-16,0 2-2 0,1-1-2 0,1-2 0 0,-1 0 1 16,3 0 1-16,-2-3 1 0,1 3 3 0,1-5-1 0,-1 2 1 0,2-1-1 15,0-1 2-15,-1 2-1 0,4-2 0 0,-2 0-2 0,4 0 0 16,-2 0-2-16,3 0-2 0,-3 0-2 0,3 0-1 0,0 0-3 0,-2 0-2 16,3 0-2-16,-2 0-2 0,2 1 0 0,-3-1-2 0,0 3 0 15,1 0-1-15,0 0-1 0,-1 0 1 0,-1 2-1 0,-2-1-2 0,2 1 0 16,-2 1-1-16,1 0 1 0,-3-1-2 0,0 1 2 0,-1 1 0 15,-1 1 1-15,-1-1 1 0,1-1 3 0,-2 1 2 0,-2-1 5 16,1 2 2-16,-3-2 4 0,-1 0 4 0,1-1 2 0,-4 0 0 0,-1 2-1 16,-1-3-4-16,0-1-11 0,-4 0-15 0,3-1-24 0,-3 3-25 0,0-5-41 15,-4 0-46-15,4 0-69 0,-3 0-79 0,2-5-86 0,0 1-87 16,-1 0-46-16,-1-4-25 0</inkml:trace>
  <inkml:trace contextRef="#ctx0" brushRef="#br0" timeOffset="428844.546">26507 7761 64 0,'7'-3'536'0,"-2"-2"1"0,4 2-98 0,-3-1-147 0,2 1-103 16,3-2-81-16,-2 2-61 0,3 0-50 0,2 0-44 0,-2 0-43 16,4 0-45-16,-1 0-47 0,2 1-42 0,-1-1-40 0,3-1-66 15,-1 1-82-15,-2 1-44 0</inkml:trace>
  <inkml:trace contextRef="#ctx0" brushRef="#br0" timeOffset="429170.3117">26966 7603 380 0,'0'-1'604'0,"0"-2"0"0,0 1-74 0,0 1-110 16,-2-1-78-16,2 1-62 0,0 1-37 0,0 0-24 0,0 0-19 0,0 0-16 16,0 0-17-16,0 0-15 0,0 0-16 0,0 0-15 0,0 0-14 15,0 0-12-15,0 0-10 0,0 0-11 0,0 0-9 0,0 0-9 0,0 0-8 16,0 0-9-16,0 0-9 0,2 0-7 0,-2 0-7 0,1 1-6 15,-1-1-6-15,2 2-4 0,-1-2-3 0,-1 1-3 0,3 1-1 16,-1-2 0-16,-1 1-1 0,3 1 1 0,-3-2 0 0,1 1 3 0,-1-1 0 16,3 3 2-16,-3-1 1 0,2-2 2 0,1 3 1 0,-3 0 2 15,5-2 0-15,-3 0 0 0,1 3-1 0,-1-3 0 0,2 2 0 16,-2 1-2-16,2-1-1 0,-2-1-1 0,3 3-1 0,-1-3-1 0,-1 3 0 16,1-2-2-16,2 3-2 0,-2 0 0 0,0 0-1 0,2 0-1 0,-1 2-1 15,1 1-2-15,-1 0 0 0,2 3 0 0,0 0 0 0,-3 3 4 16,1 1 3-16,1 2 3 0,-2 1-2 0,0 4-3 0,-2 0-7 15,-3 4-12-15,0 3-12 0,-4 1-14 0,-5 2-16 0,-1 4-16 0,-6 1-27 16,-6 3-31-16,-4 2-45 0,-7 1-50 0,-3-1-56 0,-4 2-59 16,-5 1-93-16,-4 0-111 0,-2-3-62 0,-4 0-35 0,-2 1-13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31:54.088"/>
    </inkml:context>
    <inkml:brush xml:id="br0">
      <inkml:brushProperty name="width" value="0.05292" units="cm"/>
      <inkml:brushProperty name="height" value="0.05292" units="cm"/>
      <inkml:brushProperty name="color" value="#FF0000"/>
    </inkml:brush>
  </inkml:definitions>
  <inkml:trace contextRef="#ctx0" brushRef="#br0">2010 1813 5 0,'-1'0'44'0,"-1"-2"-1"0,2 1 1 16,-2 1 3-16,1-1 5 0,1 1 4 0,0 0 1 0,-2-3 2 0,2 3-1 16,-1 0 1-16,-1-2-5 0,2 2-7 0,0-1-3 0,-2 1-1 0,1 0-2 15,-1 0 1-15,2 0-2 0,-2 0-2 0,1 0-5 0,1 0-2 0,0 0-4 16,0 0-5-16,0 0 0 0,0 0-4 0,0 0 1 0,0 0 2 0,0 0-1 16,0 0-2-16,0 0-3 0,0 0-4 0,0 0-3 0,0 0-1 0,0 0-3 15,0 0-1-15,0 0-2 0,0 0 0 0,0 0-1 0,0 0 0 0,0 0-1 16,0 0 0-16,0 0-3 0,0 0 0 0,0 0-2 0,0 0 0 0,0 0 0 15,0 0-2-15,0 0-1 0,0 0-1 0,0 0-3 0,0 0-1 16,0 0-2-16,0 0 0 0,0 1 2 0,3 1-1 0,-1-2 3 0,1 0 1 0,2 0 2 16,0 3 3-16,-1-3 0 0,4 1 3 0,0-1 2 0,0 1 3 0,2 1 3 15,0-2 3-15,2 1 1 0,0 1-1 0,2-2 0 0,-1 2-1 0,3-1-2 16,1-1 1-16,-2 2-3 0,2 0 1 0,-1-2-2 0,1 0-1 0,2 3-3 16,-2-3-1-16,1 0-1 0,2 2 0 0,1 0-1 0,-2-1 2 0,2 3 1 15,-1-4 0-15,1 0 1 0,1 3 1 0,-2-1 1 0,2 0 2 0,-1-1-2 16,1 1-1-16,0 0-1 0,-1-2 1 0,1 3-3 0,0-3 0 0,-2 1-1 15,1 0-3-15,1-1-4 0,-1 1-5 0,-1-1-1 0,1 2 0 0,1-2-1 16,-3 0-1-16,0 0 0 0,1 0 2 0,-2 0 1 0,-1 0 3 0,-1 0-1 16,1 0 1-16,-4 0-1 0,1 0 3 0,-1 0 2 0,-1 0 1 0,-2 2 2 15,0-2 1-15,-1 0 0 0,-1 0 3 0,-2 1 2 0,-1 1 5 16,0-2 1-16,-2 0 3 0,1 0 6 0,-2 0 5 0,1 0 6 0,-3 0 2 0,0 0 5 16,0 0 4-16,0 0 2 0,0 0 2 0,0 0-1 0,0 0 1 0,0 0-3 15,0 0-2-15,0 0-4 0,0 0-4 0,0 0-6 0,0 0-5 0,0 0-8 16,0 0-9-16,0 0-13 0,0 0-16 0,0 0-20 0,0 0-25 15,0 0-28-15,0 0-29 0,0 0-30 0,0 0-28 0,0 0-60 0</inkml:trace>
  <inkml:trace contextRef="#ctx0" brushRef="#br0" timeOffset="3302.7854">4000 1871 47 0,'-3'0'125'0,"1"0"-5"0,-2 0-5 0,4-1-5 0,-2 1-4 16,2 0-11-16,0 0-10 0,0 0-13 0,0 0-11 0,0 0-9 0,0 0-3 16,0 0-9-16,0 0-9 0,0 0-9 0,0 0-6 0,0 0-7 0,0 0-6 15,0 0-4-15,0 0-2 0,0 0-3 0,0 0 1 0,0 0 0 0,0 0 2 16,0 0-1-16,0 0 2 0,0 0 1 0,0 0 3 0,0 0 0 0,0 0 1 15,0 0-1-15,0 0 0 0,0 0 2 0,0 0-1 0,0 0 1 0,0 0 2 16,0 0 0-16,0 0-1 0,0 0 1 0,0 0 0 0,0 0-1 0,0 0 1 16,0 0 1-16,0 0-2 0,0 0 1 0,0 0-2 0,0 0 0 0,0 0-2 15,2 0 2-15,1 0 2 0,-2 0 2 0,2 0 2 0,1 0 1 0,-1 0 3 16,0 0-1-16,0 0 1 0,2 0-1 0,0 0 0 0,2 0-2 0,0 0-1 16,3 0-2-16,0 0-2 0,0 0-3 0,1 0-3 0,3 0-3 0,-3 0-3 15,3 0-1-15,1 0-1 0,2-1-1 0,-1-1 0 0,3 2 0 0,-3 0 0 16,4-1 3-16,-1-1 1 0,0 2 3 0,3 0 1 0,-3 0 1 0,2-1 0 15,-1 1-1-15,2-2 1 0,-4 2-2 0,4 0 0 0,-2 0-1 0,-2-1-1 16,4 1 1-16,-3 0 0 0,0 0-1 0,0 0 0 0,-1 0-1 0,0 0 0 16,-1 0-2-16,1 0 1 0,-1 0 1 0,-2 1-1 0,2-1 0 0,-4 2 1 15,4-1-2-15,-4-1-1 0,1 2 0 0,0-1-1 0,0-1 0 0,-1 2-1 16,-2-1 1-16,3 0 1 0,-1-1 0 0,0 2 1 0,-1 0-2 0,2-1 1 16,-1 1-1-16,2-2-1 0,0 1-1 0,-2 1 2 0,4-2 2 0,-1 0 0 15,0 3 1-15,4-3 1 0,-4 0 0 0,5 0 2 0,-2 0 0 16,0 0 2-16,3 0 2 0,-3 0 1 0,3 0-1 0,0 0 0 0,0 0 1 15,-1 0 1-15,1 0 1 0,0 0-1 0,-1 0 1 0,-1 0-2 0,2 0-1 16,-4 1-1-16,2-1-1 0,-1 1-1 0,-1 1-2 0,0-2 1 0,-1 1-1 16,1 1 0-16,-2-2 1 0,-2 2-1 0,-1-1-1 0,1 1-2 15,-1 0 1-15,-1-2 2 0,1 3-1 0,-2-3 0 0,-3 2 0 0,2 0 1 16,-1-1-1-16,-1 1 1 0,-2 0-1 0,1-2 1 0,-1 0-1 0,0 3 1 16,-1-3 0-16,1 0 2 0,-2 2 0 0,0 0-2 0,0-2 2 0,-1 1 0 15,3-1 1-15,-3 2-2 0,2 0 1 0,-2-2 1 0,0 1 0 16,0 1 0-16,1-2 0 0,-1 1 1 0,3 0-1 0,-3-1-2 0,0 1 1 15,0-1 0-15,1 2-2 0,0 0-1 0,0-2-1 0,-1 1 1 0,3-1-2 16,-3 2-1-16,3-2-1 0,-2 0 2 0,-1 1 0 0,2-1 1 0,-2 0-1 16,3 0 1-16,-3 2 0 0,3-2-1 0,-1 0 1 0,0 1 3 0,0-1 1 15,2 0-2-15,0 0 2 0,-1 0 1 0,-1 0 0 0,2 0 0 0,0 0-1 16,-1 0 1-16,1 0 0 0,-2 0 0 0,0 0 0 0,0 0 2 16,0 0 0-16,0 0-3 0,0 0 1 0,1 0 2 0,-1 0 0 0,1 0-1 15,-3 0 0-15,2 0 0 0,-2 0 1 0,1 0 0 0,-1 0 0 0,0 0 2 16,0 0-2-16,-1 0 0 0,0 0 0 0,2 0 2 0,-4 0 3 15,0 0 2-15,0 0 4 0,0 0 3 0,0 0 3 0,0 0 3 0,0 0 2 16,0 0 0-16,0 0 1 0,0 0 0 0,0 0 0 0,0 0 2 0,0 0 0 16,0 0-1-16,0 0-1 0,0 0-3 0,0 0-3 0,0 0-5 15,0 0 0-15,0 0-3 0,0 0-2 0,0 0-3 0,0 0 0 0,0 0-2 0,0 0 0 16,0 0-2-16,0 0-4 0,0 0 1 0,0 0-1 0,0 0-1 16,0 0 1-16,0 0 0 0,0 0-1 0,0 0 0 0,0 0-1 0,0 0 2 15,0 0 0-15,0 0 0 0,0 0 2 0,0 0 0 0,0 0 1 0,0 0 0 16,0 0 0-16,0 0 1 0,0 0 0 0,0 0 0 0,0 0 2 0,0 0-1 15,0 0 0-15,0 0 0 0,0 0 0 0,0 0 0 0,0 0 0 0,0 0 0 16,0 0 1-16,0 0 0 0,0 0 1 0,0 0 1 0,0 0 1 16,0 0-2-16,0 0 1 0,0 0-1 0,0 0 2 0,0 0-1 0,0 0 2 15,0 0 0-15,0 0 1 0,0 0 0 0,0 0-1 0,0 0 1 0,0 0 0 16,0 0 0-16,0 0 0 0,0 0-1 0,0 0-2 0,0 0 1 0,0 0-2 16,0 0 1-16,0 0-2 0,0 0-2 0,0 0 1 0,0 0-2 15,0 0 0-15,0 0 0 0,0 0-2 0,0 0 1 0,0 0-1 0,0 0 1 16,0 0-1-16,0 0 1 0,0 0-1 0,0 0 1 0,0 0 0 0,0 0 0 15,0 0 0-15,0 0-1 0,0 0-1 0,0 0 2 0,0 0-1 16,0 0 0-16,0 0 1 0,0 0 0 0,0 0-1 0,0 0 1 0,0 0 0 0,0 0 0 16,0 0 0-16,0 0 0 0,0 0 1 0,0 0 0 0,0 0-1 15,0 0 0-15,0 0-1 0,0 0 1 0,0 0 0 0,0 0 0 0,0 0 0 16,0 0 0-16,0 0 0 0,0 0 0 0,0 0-1 0,0 0 1 0,1 0-1 16,-1-1 1-16,0 1 0 0,0 0-1 0,0 0 0 0,0 0 1 0,0 0 0 15,0 0 0-15,2 0 0 0,-2 0 0 0,0-2 0 0,0 2 0 16,0 0 1-16,0 0 1 0,0 0-1 0,0 0 1 0,0 0 0 0,0 0 2 15,0 0 1-15,0 0-1 0,2 0 2 0,-2 0 0 0,0 0 1 0,0 0 1 16,0 0 0-16,0 0 2 0,0 0 0 0,0 0 0 0,0 0 0 16,0 0 2-16,0 0 0 0,0 0 0 0,0 0-1 0,1-1 0 0,-1 1-1 15,0 0-1-15,0 0-1 0,2-2-3 0,-2 2-5 0,1-1-5 0,-1 1-5 16,2-2 0-16,-2 0 0 0,2 2-1 0,-1-1-2 0,-1 1-1 0,2-1 0 16,-1 0-2-16,1 1 1 0,0-2 0 0,-1 1 2 0,1 1-1 0,-2-2 3 15,4 0 5-15,-4 1 1 0,3 1 1 0,-1-2-1 0,-2 0-1 0,3 2-1 16,-1-3 1-16,-1 3-1 0,1-2 2 0,-2 0 2 0,3 2-1 15,-3-3 2-15,2 3-2 0,-2-2 3 0,1 2 2 0,1 0 0 0,-2-3-1 16,2 3 1-16,-1 0 1 0,-1-2 1 0,2 0 0 0,-2 2 1 0,3-1-2 16,-2-1-1-16,-1 2-1 0,0 0 0 0,0 0-2 0,0 0 1 15,0 0 0-15,2-2 0 0,-2 2 0 0,0 0 1 0,0 0-1 0,0 0 0 16,0 0 1-16,0 0 0 0,0 0-2 0,0 0 2 0,0 0 1 0,0 0 1 16,0 0 2-16,0 0-2 0,0 0-1 0,0 0 0 0,0 0 0 0,0 0-1 15,0 0-1-15,0 0 0 0,0 0 0 0,0 0-1 0,0 0-2 0,0 0-1 16,0 0 0-16,0 0-3 0,0 0-3 0,0 0 0 0,0 0-3 15,0 0-1-15,0 0-2 0,0 0-2 0,0 0 0 0,0 0-1 0,0 0-3 16,0 0-1-16,0 0-2 0,0 0-2 0,-2 2-1 0,2-2-2 0,0 2 2 16,0-1 0-16,0-1 0 0,-1 2 1 0,1 0 0 0,0 1 1 0,0-3 2 15,0 2 0-15,0 1 2 0,0-1 3 0,0 0 3 0,0-2 3 0,0 3 4 16,0-1 1-16,0 0 2 0,0-1 1 0,0 3 3 0,0-3 0 0,0 1 2 16,0 0 1-16,0-1 1 0,0 1 2 0,0-2 2 0,0 2 0 15,0-2 1-15,0 0 0 0,0 0 3 0,0 0 5 0,0 0 5 0,0 0 6 16,0 0 6-16,0 0 6 0,0 0 5 0,0 0 6 0,0 0 5 0,0 0 4 15,0 0 4-15,0 0 3 0,0 0 3 0,0 0 3 0,0 0 0 16,0 0-3-16,0 0-3 0,0 0-4 0,0 0-5 0,0 0-4 0,0 0-4 16,0 0-5-16,0 0-5 0,0-2-5 0,0 0-3 0,0 1-4 0,0-1-4 15,1 2-4-15,-1-3-4 0,0 1 0 0,0 0-1 0,0 1-2 0,2 1-1 16,-2-2-1-16,0 0-3 0,0 2-1 0,0 0 1 0,0 0-1 16,0 0-2-16,0 0-1 0,0 0-1 0,0 0-1 0,0 0-3 0,0 0-1 15,0 0-4-15,0 0-4 0,0 0-3 0,0 0-2 0,0 0-5 0,0 0-1 16,0 0-5-16,0 0-2 0,0 0-3 0,0 0-1 0,0 0 0 0,0 0-1 15,0 0 0-15,0 0 1 0,0 0 1 0,0 0 2 0,0 0 3 16,0 0 2-16,0 0 2 0,-2 0 3 0,2 0 4 0,0 0 3 0,0 0 3 16,0 0 3-16,0 0 2 0,0 0 2 0,0 2 3 0,0-2 2 0,0 0 2 0,0 0 2 15,0 0 3-15,0 0 2 0,0 0 2 0,0 0 2 0,0 0 3 16,0 0 3-16,0 0 5 0,0 0 6 0,0 0 3 0,0 0 6 0,0 0 7 16,0 0 5-16,0 0 3 0,0 0 2 0,-1-2 2 0,1 2 2 15,-3 0-2-15,3 0-1 0,0-3-2 0,0 3-2 0,-2-4-3 0,2 3-4 16,0-1-6-16,0 0-4 0,0-1-3 0,0 3-2 0,0-4-4 0,0 3-10 15,0-1-11-15,0-1-11 0,0 0-6 0,0 2-4 0,0-2 0 16,2 0-2-16,-2 0-3 0,3-1-1 0,-2 3-1 0,-1 0-3 0,2-1-4 16,-1-1-5-16,-1 2-3 0,0-1 1 0,0 1 4 0,0 1 4 0,0 0 2 15,0 0-1-15,0 0-5 0,0 0-3 0,0 0-2 0,0 0-3 0,0 0-3 16,0 0-1-16,0 0-1 0,0 0 0 0,0 0 1 0,0 0 1 0,0 1 1 16,-1-1 4-16,1 0 2 0,-2 2 4 0,2-1 4 0,0-1 3 0,0 2 4 15,0-1 1-15,0-1 3 0,0 2 3 0,0-1 1 0,0-1 3 16,0 0 3-16,0 0 4 0,0 0 5 0,0 0 3 0,0 0 3 0,0 0 3 0,0 0 4 15,0 0 2-15,0 0 6 0,0 0 4 0,0 0 6 0,0 0 5 16,0 0 6-16,0 0 3 0,0 0 4 0,0 0 0 0,0 0 2 0,0 0 1 16,0 0 0-16,0 0-2 0,0 0-2 0,2-3-3 0,-1 3-4 0,-1-1-5 15,2-1-7-15,-2 1-5 0,0-1-7 0,2 1-6 0,-2 1-6 16,1-2-7-16,-1 1-6 0,0 1-4 0,0-2-6 0,0 2-4 0,0-2-4 16,2 2-4-16,-2 0-4 0,0 0-3 0,0 0-4 0,0 0-3 0,0 0-3 15,0 0-3-15,0 0 0 0,0 0-3 0,0 0 0 0,0 0-1 16,0 0 2-16,0 0-1 0,0 0 2 0,0 0 2 0,0 0 2 0,0 0 2 15,0 0 5-15,0 0 3 0,0 0 3 0,-2 0 4 0,2 0 3 0,0 2 3 16,0-2 4-16,0 0 4 0,-1 2 3 0,1-2 3 0,0 0 3 0,0 0 0 16,0 0 3-16,0 0 1 0,0 0 2 0,0 0 3 0,0 0 0 0,0 0 3 15,0 0-1-15,0 0 1 0,0 0 0 0,0 0-1 0,0 0 1 16,0 0-1-16,0 0 2 0,0 0 0 0,0 0 0 0,0 0-1 0,0 0 0 16,0 0 0-16,0 0-2 0,0 0 0 0,0 0 0 0,0 0-1 0,0 0 0 0,0 0-2 15,0 0-1-15,0 0 0 0,0 0-1 0,0 0 0 0,0 0-1 16,0 0 1-16,0 0-1 0,0 0 0 0,0 0 0 0,0 0-1 0,0 0 1 15,0 0 0-15,0 0 0 0,0 0-1 0,0 0 2 0,0 0 0 16,0 0-1-16,0 0 0 0,0 0 0 0,0 0 1 0,0 0 0 0,0 0 0 16,0 0 0-16,0 0 1 0,0 0 1 0,0 0-1 0,0 0 1 0,0 0 0 15,0 0 0-15,0 0 2 0,0 0-1 0,0 0 0 0,0 0 0 0,0 0 1 16,0 0-1-16,0 0 1 0,0 0 2 0,0 0-1 0,0 0 0 0,0 0-2 16,0 0 1-16,0 0 0 0,0 0-2 0,0 0-1 0,0 0-1 15,0 0-1-15,0 0 1 0,0 0-1 0,0 0-1 0,0 0-3 0,0 0-2 16,0 0 0-16,0 0-1 0,0 0 0 0,0 0-1 0,0 0 0 0,0 0-1 15,0 0 0-15,0 0-2 0,0 0 1 0,0 0-1 0,0 0 2 0,0 0 0 16,0 0 1-16,0 0 0 0,0 0 1 0,0 0 1 0,0 0 0 0,0 0 1 16,0 0 0-16,0 0 2 0,0 0 0 0,0 0 3 0,0 0 0 15,0 0 2-15,0 0 0 0,0 0 1 0,0 0 0 0,0 0 0 0,0 0 0 16,0 0 2-16,0 0-1 0,0 0 0 0,0 0 0 0,0 0 3 0,0 0-1 16,0 0 2-16,0 0-2 0,0 0 2 0,0 0 0 0,0 0-1 0,0 0 1 15,0 0 1-15,0 0-2 0,0 0 1 0,0 0 0 0,0 0-1 16,0 0 0-16,0 0-3 0,0 0-1 0,0 0 0 0,0 0 0 0,0 0 0 15,0 0-1-15,0 0 2 0,0 0-1 0,0 0 0 0,0 0 1 16,0 0 1-16,0 0 3 0,0 0 0 0,0 0 2 0,0 0 1 0,0 0 3 0,0 0 1 16,0 0 2-16,0 0 0 0,0 0 0 0,0 0 1 0,0 0 1 0,0 0 0 15,0 0 0-15,0 0-1 0,0 0-1 0,0 0 1 0,0 0-1 16,0 0-2-16,0 0-2 0,0 0 0 0,0 0-1 0,0 0-1 0,0 0 0 16,0 0-3-16,0 0 1 0,0 0 0 0,0 0 0 0,0 0-3 0,0 0 1 15,0 0-2-15,0 0-1 0,0 0 2 0,0 0-2 0,0 0 0 0,0 0 0 16,0 0 0-16,0 0 0 0,0 0 0 0,0 0-2 0,0 0-1 15,0 0 0-15,0 0 0 0,0 0 0 0,0 0-2 0,0 0 0 0,0 0 0 16,0 0-2-16,0 0-2 0,0 0 1 0,0 0-2 0,0 0-2 0,0 0-4 16,0 0-4-16,0 0-6 0,0 0-8 0,0 0-9 0,0 0-10 0,0 0-12 15,0 0-13-15,0 0-13 0,0 0-14 0,0 0-16 0,0 0-15 16,3-2-14-16</inkml:trace>
  <inkml:trace contextRef="#ctx0" brushRef="#br0" timeOffset="4852.9852">6559 1918 50 0,'0'0'71'0,"0"0"-1"15,0 0-2-15,0 0-1 0,0 0-4 0,-3 0-5 0,3 0-3 0,0 0-3 0,0 0-2 16,0 0-3-16,0 0-1 0,0 0-1 0,0 0-1 0,0 0-1 16,0 0-1-16,0 0 1 0,0 0-2 0,-2 0-3 0,1 0-1 0,1 0 0 15,0 0-1-15,0 0 1 0,0 0-1 0,0 0-1 0,0 0-1 16,0 0-1-16,0 0-2 0,0 0-2 0,0 0-2 0,0 0-2 0,0 0-2 15,0 0-2-15,0 0-2 0,0 0-3 0,0 0-3 0,0 0-3 0,0 0-2 16,0 0-3-16,0 0-3 0,0 0-2 0,0 0-2 0,0 0-2 16,0 0 0-16,0 0-3 0,0 0-1 0,1 0 0 0,1 0-1 0,1 0-1 0,-1 0 1 15,-1 0 1-15,3 0 2 0,-1 0 0 0,1 0 2 0,1 0 0 16,0 0 3-16,0 0 0 0,1 0 1 0,1-1 1 0,2 1-1 0,0 0 1 16,-1-2 0-16,3 0 3 0,0 2-2 0,2 0 0 0,0-3-1 0,-2 3-1 15,3 0-1-15,0 0-1 0,0-2-1 0,-1 0-2 0,3 2-1 16,-2-1 0-16,-1-1-1 0,4 2-1 0,-1-2-2 0,-2 2-1 0,3 0-2 15,-1-3 1-15,0 3-3 0,0 0-2 0,0-2 1 0,0 0-2 0,-1 2 0 16,1-1-3-16,1 1 1 0,-2-2 1 0,2 2 0 0,1 0 0 0,-1-2 0 16,0 2-1-16,-1-1 1 0,1 1-1 0,1 0 0 0,-1 0 0 15,-1 0-3-15,1 0-1 0,0-2-1 0,1 2-2 0,-1 0-4 0,-2 0-3 16,4 0-4-16,-3 0-5 0,-1 0-3 0,1-1-3 0,0 1-3 0,0 0-3 16,1 0-4-16,-2 0-2 0,2 0-1 0,-3 0 1 0,2 0 1 0,-2 0 3 15,2 0 4-15,-2 0 5 0,2 0 4 0,-2 0 2 0,0 0 5 0</inkml:trace>
  <inkml:trace contextRef="#ctx0" brushRef="#br0" timeOffset="5374.5653">8565 1864 3 0,'0'0'11'0,"0"0"-3"16,0 0-2-16,0 0-3 0,0 0-3 0,0 0-2 0,0 0-2 15,0 0 0-15,0 0-1 0,2 0 0 0,-1 2-1 0,-1-1 2 0</inkml:trace>
  <inkml:trace contextRef="#ctx0" brushRef="#br0" timeOffset="5586.2256">8573 1870 3 0,'0'0'8'0,"0"0"3"0,0 0 5 0,0 0 4 0,0 0 6 0,0 0 4 0,0 0 5 16,0 0 5-16,0 0 3 0,-1 0 2 0,-3 0 2 0,3 0-4 16,-1 0-2-16,-1 0-6 0,1 0-5 0,-1 0-5 0,-2 0-7 0,2 0-5 15,-3 0-4-15,0 0-4 0,-1 0-6 0,-1 0-4 0,-1 0-4 0,1 0-3 16,0 0-4-16,-2 0 2 0,-4 0 2 0,3 1 3 0,-1-1 3 0,-3 2 0 15,1 0 3-15,0-2-1 0,-3 1 0 0,2 1 0 0,-2-2 1 16,1 1 0-16,-1 1-1 0,-1-2 1 0,-1 3 2 0,2-2-4 0,-2 0-4 16,2 1-1-16,2-1-1 0,-3 1-3 0,2 1 0 0,-2-3-2 0,2 4 1 15,-1-4-3-15,0 3-5 0,1-3-3 0,0 2 0 0,0 0-2 0,1-1 0 16,0-1 1-16,-2 2 1 0,1 0 2 0,-1-2 2 0,1 0 1 0,-1 0 3 16,-1 3-1-16,2-3-1 0</inkml:trace>
  <inkml:trace contextRef="#ctx0" brushRef="#br0" timeOffset="6247.0911">7672 1922 7 0,'-19'0'18'0,"0"0"5"15,2 0 3-15,-1 0 4 0,2 0 5 0,1 0 2 0,2 0 1 0,-1 0 0 16,4 0-1-16,-1 0-2 0,2 0-3 0,-1 0 0 0,4 0-1 0,-2 0-4 16,2 0-4-16,1 0-6 0,0 0-5 0,2 0-6 0,0 0-6 0,0 0-3 15,-1 0-1-15,3 0-1 0,-1 0 1 0,2 0-2 0,0 0 1 16,0 0-2-16,0 0 0 0,0 0 0 0,0 0 1 0,0 0-1 0,0 0-1 16,0 0 0-16,0 0 1 0,0 0 2 0,0 0 1 0,0 0 2 0,0 0 2 15,0 0 2-15,0 0 4 0,0 0 5 0,0 0 4 0,0 0 4 0,0 0 3 16,0 0 4-16,0 0 4 0,2-2 1 0,-1 0 3 0,1 2 1 0,1 0 1 15,-1 0 2-15,1 0 4 0,0 0 0 0,2 0-1 0,0 0-1 16,1 0 0-16,0 0-3 0,1 0-2 0,2 0-2 0,-1 0 0 0,2 0-1 16,-1 0-4-16,5 0-2 0,-3 0-5 0,3 0-5 0,-1 0-5 0,4 0-3 15,-4 0-1-15,3 0-3 0,1 0-2 0,1 0-3 0,-1 0-1 0,0 0-1 16,1 0-3-16,1 0-2 0,1 0-1 0,0 0-2 0,0 0-3 0,0 0 0 16,1 0-3-16,1 0-1 0,-1 0-1 0,1 0-3 0,0 0-1 0,0 0-3 15,0 0-2-15,-1 0-2 0,1 0-1 0,-2 0-1 0,1 0 1 16,0-1 2-16,-1 1 3 0,-1 0 1 0,0 0 1 0,0 0 2 0,-1 0-1 15,-1 0 2-15,-3 0 2 0,3-2 2 0,-2 2 2 0,-1 0 3 0,0 0 1 16,-1-2 2-16,-2 2 0 0,2 0 2 0,-1 0 1 0,-1 0 1 16,2 0-1-16,-4-3 2 0,3 3-1 0,-2 0 2 0,0 0 1 0,0 0-1 15,0 0 0-15,0 0 1 0,-2 0 1 0,0 0-1 0,1 0 1 16,1 0-1-16,-2-2-1 0,1 2-2 0,-3 0 2 0,1 0-1 0,1-2 1 0,1 2 0 16,-3 0-2-16,1 0 0 0,-1 0-1 0,-1 0 0 0,1 0 0 0,-1 0-1 15,1 0 0-15,-1 0 0 0,-2 0 2 0,2 0-1 0,-1 0-1 16,-2 0 2-16,1 0-2 0,-1 0 1 0,-2 0 1 0,0 0-1 0,0 0 2 15,0 0 0-15,0 0 1 0,0 0-1 0,0 0 1 0,0 0 1 0,0 0 2 16,0 0 1-16,0 0 0 0,0 0 0 0,0 0 1 0,0 0 2 0,0 0-1 16,0 0-1-16,0 0 1 0,0 0-1 0,0 0 0 0,0 0 2 15,0 0 0-15,0 0 1 0,0 0-3 0,0 0 1 0,0 0 3 0,0 0 1 16,0 0 0-16,0 0 4 0,0 0 2 0,0 0 4 0,0 0 3 0,0 0 4 16,0 0 1-16,0 0 2 0,0 0 1 0,0 0 3 0,0 0 2 0,0 0 2 15,0 0 1-15,0 0 1 0,0 0 1 0,0 0 0 0,0 0-2 0,0 0-1 16,0 0-2-16,0 0-3 0,0 0-1 0,0 0-2 0,0 0-1 15,0 0-2-15,0 0-3 0,0 0-2 0,0 0-1 0,0 0-3 0,-2 0-1 16,2 0-3-16,0 0-2 0,0 0-2 0,0 0-1 0,0 0 0 0,0 0-2 16,0 0 0-16,0 0-1 0,0 0-1 0,0 0 0 0,0 0-1 0,0 0 0 15,-1 0-2-15,1 0 1 0,-2 0-1 0,2 0 1 0,0 0 0 16,0 0 0-16,0 0 0 0,0 0 1 0,0 0 0 0,0 0-1 0,0 0 1 16,0 0 0-16,0 0 0 0,0 0-1 0,0 0-1 0,0 0-1 0,0 0-4 15,0 0-3-15,0 0-3 0,0 0-5 0,0 0-6 0,0 0-5 0,0 0-9 16,0 0-10-16,0 0-13 0,0 0-11 0,0 0-19 0,0 0-21 15,0 0-21-15,0 0-19 0,0 0-17 0,0 0-15 0</inkml:trace>
  <inkml:trace contextRef="#ctx0" brushRef="#br0" timeOffset="11036.3158">1765 1659 104 0,'0'-5'298'0,"2"1"-64"0,-2 0-60 15,1 0-43-15,1 1-30 0,-2-1-12 0,0-3-4 0,0 4 0 0,2-2 3 16,-1 0 1-16,-1 0-1 0,2 1-4 0,0-1-4 0,0 0-7 0,-2 0-6 15,2-1-6-15,-1 2-6 0,1-1-4 0,-2 0-3 0,3 1 1 16,-3-2 0-16,2 2-3 0,-1-1-6 0,1 1-5 0,0-1-6 0,-1 2-2 0,1-2-1 16,-2 3-3-16,1-3 0 0,1 3-2 0,-2-1-1 0,2-1 1 0,-1 1-1 15,-1 0-2-15,2 1-3 0,-2 1-3 0,3 0-1 0,-2-2-1 16,-1 3 0-16,0 0-2 0,0 0-2 0,0 0-3 0,0 0 0 0,0 0-5 0,0 0 1 16,0 0-1-16,0 0 0 0,0 0 0 0,0 0-1 0,0 0 2 0,0 0 0 15,0 0 1-15,0 0 0 0,0 0-1 0,0 0 1 0,0 0 1 0,0 0 0 16,0 0 1-16,0 0 2 0,-1 0 1 0,-2 0 2 0,1 3 1 15,-1-3 1-15,1 1-1 0,1-1-1 0,-1 1-2 0,-1 1 0 0,0-2-2 0,1 1 1 16,-1 1-3-16,0-2-2 0,-3 2-3 0,1-1-1 0,0-1-3 16,-3 4-4-16,0-4 0 0,-1 3-3 0,-2-1 1 0,-1 1 0 0,0 1 2 15,-1 0 0-15,-2-1 0 0,0 2 2 0,1-1 1 0,-2 0 0 0,2 1 1 0,0-1 2 16,-2 2-1-16,2-1 0 0,0-1 1 0,-1 1 2 0,1-1-1 0,3-1 1 16,-2 2-1-16,1 0 1 0,2-3-1 0,-1 3 0 0,0-3 0 15,3 1 2-15,0 1 0 0,1-1-1 0,0 0 1 0,2-1-1 0,1 0 1 16,-1-1-1-16,0 1-2 0,2 0 0 0,0-2 1 0,1 1-1 0,1 1 0 15,-1-2 1-15,1 1-2 0,-1 2-1 0,2-1 0 0,-2-1-1 0,1 2 0 16,1-2 0-16,-2 3 1 0,2 0 1 0,-1 1 0 0,-1-1 0 0,2 2 1 16,-2 1 0-16,1-2 0 0,-1 2 0 0,-1 2 1 0,1-1-1 0,0 1 1 15,0 2 0-15,-1 0 1 0,1 4-1 0,-1-3 1 0,1 2-2 0,1 1 0 16,-1 2 0-16,-1 0 0 0,1 2 0 0,1 0 2 0,-1 1-1 0,2 1 4 16,-1 1 5-16,-1 1 2 0,2 0 4 0,-2 1 4 0,2 0 3 0,0 1 3 15,0 4 5-15,0-1 3 0,0 0 3 0,0 2 3 0,0 0 1 0,0 2 2 16,-2-1 1-16,0 3 1 0,2-2-4 0,0 4-3 0,-2-1-3 0,1 0 0 15,1 2-5-15,-2 1-1 0,2 0-4 0,-1 1-3 0,-1 0-4 16,0 0-3-16,1 0-3 0,-1 1-4 0,-1 1-3 0,1 0-5 0,-1 1-3 16,0-1 1-16,0 2 4 0,-2 0 0 0,2 2 2 0,-2-1 1 0,2 1 2 15,-2-1 1-15,2 3 2 0,-2 0 1 0,-2-1 2 0,2 2 2 0,0-2 1 16,0 1 3-16,-1 1 1 0,0-2-1 0,1 0-5 0,0 0-4 16,-1-2-2-16,1-1-2 0,0-1-2 0,-1 0-1 0,3-1-3 0,-2-2 0 15,2 0-1-15,0-3-1 0,1 0-2 0,1-1-1 0,-1-1 0 0,2 0 1 16,-2-2 2-16,2 0 3 0,0 0 1 0,2 0 3 0,-2-1 1 15,2-2 2-15,-1 0 2 0,1 0 1 0,1 3 2 0,-1-3 1 0,-1-1 2 16,1 0 1-16,1 1 3 0,-1 1-1 0,-1-2 1 0,1 2-2 0,1 0-1 16,-2 1 0-16,-1-2-1 0,0 1 0 0,0 0-2 0,0 0-2 15,0-1 0-15,0 1-1 0,-1 0-1 0,-2-2-2 0,1 0-1 0,1 1-1 16,-1 0-1-16,-1-2-1 0,0 0 0 0,-1 0-3 0,1-1 0 16,0 0-2-16,0 0 0 0,1-1 0 0,-4-1 0 0,5 2-2 0,-1-3 0 15,-1 1 0-15,1-1-2 0,1 0 1 0,-1 1-1 0,2-3 2 0,-2 1 1 16,1 0 3-16,1 1 0 0,0 0 3 0,0-3 2 0,0 4 2 15,1-3 3-15,1 2 0 0,-2-2 3 0,3 2 1 0,-1-1 1 0,-1-1 3 16,1 3 0-16,1-1 1 0,-1 0 0 0,2 2 0 0,-2-1-1 0,-1 2 1 16,1-1-2-16,1 2-1 0,-1 0-1 0,-2 0-1 0,1 1-1 15,1 0 0-15,-2 1-1 0,2 0 0 0,-1 0-2 0,-1-1-1 0,2 0-3 16,-2 2-1-16,1-2-2 0,1 0-1 0,0 0 0 0,1 0-2 16,0-1 0-16,-2 1-2 0,1-1 0 0,1-2-1 0,0 1 1 15,0-1-2-15,1 1 0 0,-1-1 0 0,0-1 0 0,-1 2 1 0,1-1 0 16,1-1 1-16,-2 0 3 0,1 0 0 0,-1 0 2 0,-1 0 2 0,1-1 2 15,1 0 0-15,-1 1 2 0,-1-2 0 0,-1 0 3 0,2 0 0 16,-2-2 2-16,2 3 0 0,-1-4 0 0,-1 1 0 0,2 1-1 0,-2-2 0 16,0 1-1-16,0-2 1 0,0 1-1 0,0-1-1 0,0-2 0 15,0 3 1-15,0-3-1 0,0 1-2 0,0-1 1 0,0 0-1 0,0-1 0 16,0 2-2-16,0-2 0 0,0-1-1 0,0 0 0 0,3 1-1 16,-3-2 2-16,3 0-4 0,-2-1 1 0,1 1 0 0,-1-1-1 0,1 0 1 15,1-1 0-15,-1 1 2 0,0 0 0 0,-1-1 0 0,1 1-1 0,1 0 1 16,-1-2 1-16,-1 3 2 0,1 0-1 0,-1-1 1 0,1 1-1 0,-2-1 0 15,3 0 1-15,-3 1-1 0,0 0 0 0,0-1 0 0,0 1-1 16,0-1 0-16,-3 0-1 0,3 1-2 0,-2 0 0 0,1-1-1 0,1 3 0 16,-2-3-2-16,-1 1 1 0,1 1-1 0,1-1 1 0,-1-2-1 15,-1 2-2-15,1 1 0 0,1-2 0 0,-1 1-1 0,0-1 1 0,1-1 1 16,-1 2-1-16,2 1 0 0,-1-4 0 0,-2 4 0 0,3-2 0 0,-3 0 2 16,3 0 0-16,-2 0 2 0,2 1 2 0,-1-1 2 0,-1 2 2 15,2-2 0-15,-2 0 3 0,2 0 1 0,-1 1 1 0,-1 1 1 0,2-1 1 16,0 1 1-16,0 0 0 0,0-2 0 0,0 4 2 0,0-1-2 15,0-3-2-15,0 4 0 0,0-2-1 0,0 2 0 0,0-2-1 0,0 1-1 16,0-2 0-16,0 2-2 0,0 1 1 0,0-2 0 0,0 0-1 0,0 0 1 16,2 0 0-16,-1 1-2 0,-1 0 2 0,2-2-2 0,-2 2 1 15,2 0-1-15,-1-1 0 0,-1 1-1 0,2-1 0 0,-2 1 1 0,3-1 0 16,-3 1 0-16,3-1-1 0,-2 0 0 0,-1 1 1 0,2-2-2 16,-2 1 0-16,1 1 0 0,1-2 1 0,0 2 0 0,-1-2 0 0,1 0 1 15,0 2-1-15,-1-2 1 0,1 1-2 0,-2-2 0 0,1 1-1 16,1 1 1-16,-2 0 0 0,2 0-1 0,-1-2 0 0,-1 1 0 0,2 2 0 15,-2-1-1-15,1-2-1 0,1 2 1 0,-2-1-1 0,3-1-1 0,-2 0 0 16,-1 2 0-16,2-4 0 0,1 2-1 0,-3 0-1 0,3-2 1 16,-1 2-1-16,1 0 0 0,-1 0-1 0,-1-1 0 0,3 1 0 0,-1-1 0 15,0 1-1-15,1 0 2 0,1-2-1 0,-2 1 1 0,2-1 0 0,0 0 2 16,1 0 0-16,2 2 1 0,-3-2 1 0,1 1 1 0,1-2 1 16,-1 1 0-16,2-1 2 0,0 0 0 0,-2 1 2 0,2 0 0 0,0-1 1 15,-2 0 1-15,0 0 0 0,3-2 0 0,-2 2 1 0,-2 0-1 16,1-1 0-16,1 0-1 0,-1 1 1 0,0-2-1 0,2 1 0 0,-3-1 0 15,1 0-2-15,1 1 0 0,2-2-1 0,-3 1-2 0,1-1-3 16,2-1-2-16,1 0-2 0,-1 0-1 0,1 2-2 0,2-3-1 0,-1-1-2 0,2 2-2 16,1-3 0-16,2 1-1 0,-2-1 0 0,5 0-3 15,-3-2-1-15,3 0 0 0,3 0 0 0,-3-2 0 0,5 0 0 0,-2 1 1 16,0-2 1-16,2-1 1 0,-1 2 1 0,1-3-1 0,1 3 1 0,-1-3-1 16,0 2 0-16,3-2 2 0,-4 1-1 0,4-1 1 0,-4-1-1 15,2 2 2-15,-1-1 1 0,1 1-2 0,-2-1 1 0,1 1-2 0,2 1 1 16,-3-2 2-16,2 1 1 0,-1 0 1 0,0 0 2 0,0-1 1 15,-1 5 3-15,1-3 2 0,-1-1 1 0,-2 1 0 0,3 0 1 0,-2 0 1 16,-1 2 3-16,1-2 0 0,0 1 3 0,-2 1-1 0,1-1 0 0,-2-1-1 16,3 3 0-16,-3-2 0 0,0 2-1 0,0-1 1 0,0 0-1 15,0 1 1-15,0-2 0 0,0 1-1 0,1 1 0 0,-2-2-1 0,2 2 1 16,-2-1-1-16,1-1 0 0,1 2-2 0,-2-1 0 0,1-1 0 16,-1 2 1-16,0-1-2 0,-1 1 0 0,-1 0 0 0,0 0-1 0,0 0 1 15,0 0-2-15,-4 0 0 0,2 0 0 0,-1 0 0 0,1 0 0 0,-4 0 1 16,1 0 1-16,1 0 0 0,-2 0-1 0,1 0 1 0,-2 0 0 15,1 1 0-15,-2-1 0 0,1 0 0 0,-1 2 2 0,-1-2 0 16,-1 1 2-16,1-1-1 0,-2 0 1 0,0 0 0 0,0 0 2 0,0 2 0 0,-2-2 1 16,2 1 1-16,-2-1 1 0,0 2 1 0,0-2 0 0,0 0 2 15,-1 0-2-15,1 1 0 0,-1 1 1 0,-1-2 1 0,-1 0-2 0,2 1 0 16,-2-1-1-16,2 0-2 0,-1 0 0 0,-1 1-1 0,2-1-1 16,-2 0-2-16,3 0 1 0,-1 0-2 0,-1 2 0 0,2-2 1 0,0 0-2 15,-1 0 1-15,-1 2 0 0,1-1-1 0,1-1 0 0,-1 0 0 16,1 2 1-16,2-1 0 0,-2-1 0 0,-1 2 2 0,2-2-1 0,-2 0 2 15,-1 3 1-15,2-3-1 0,-1 0 1 0,0 1 1 0,-1 0 0 0,1-1 1 16,1 0 0-16,-3 0 1 0,2 0 0 0,-1 2 0 0,-1-2 0 16,0 1 1-16,0-1 0 0,2 0 1 0,-2 0 2 0,0 0 0 0,0 0 2 15,0 2 0-15,0-2 1 0,0 0 1 0,0 0 0 0,0 0 1 16,0 0 1-16,0 0 1 0,0 0 1 0,0 0-2 0,0 0 0 0,0 0-1 16,0 0-1-16,0 0-1 0,0 0 0 0,0 0 0 0,0 2-1 0,0-2 0 15,0 0-2-15,0 0 0 0,0 0-3 0,0 0-1 0,0 0-1 16,0 0-1-16,0 0-1 0,0 0-2 0,0 0-1 0,0 0-4 0,0 0-5 15,0 0-4-15,0 0-7 0,0 0-9 0,0 0-10 0,0 0-13 16,0 0-11-16,0 0-19 0,1 0-19 0,1-2-23 0,-2 0-24 0,0 2-44 16,2-3-53-16,-1-2-89 0,-1 3-109 0,3-2-68 0,-3-1-48 0,0 1-18 15</inkml:trace>
  <inkml:trace contextRef="#ctx0" brushRef="#br0" timeOffset="13852.461">1751 10458 46 0,'0'0'134'0,"0"-2"-6"0,0 2-3 0,0-1 0 16,0 1-1-16,0-4 1 0,0 4-1 0,0 0-1 0,0-1-4 0,0 1-5 15,0-1-6-15,-2 1-7 0,2 0-8 0,0 0-5 0,0-2-7 16,0 2-3-16,0 0-5 0,-3 0-5 0,0 0-6 0,2 0-6 0,-1 2-5 15,-1-2-6-15,1 1-6 0,1 0-6 0,-3-1-7 0,1 4-7 16,0-4-8-16,0 1-5 0,-1 2-5 0,0-3-5 0,1 2-5 0,0-1-5 16,1-1-4-16,-3 2-3 0,2-2-3 0,-2 1-2 0,0 1-1 15,-2-2 0-15,-1 1 1 0,0 0 3 0,0-1 2 0,-1 2 2 0,-3 0 1 16,0-2 3-16,1 1 2 0,0-1 4 0,-3 2 4 0,1-2 0 16,-1 0 3-16,1 2 1 0,0-2 2 0,-1 0 0 0,-2 0-1 0,2 0 1 15,0 0 0-15,-2 0 0 0,2 0 2 0,0-2 1 0,-1 2 2 0,1 0 2 16,3-2 2-16,-3 2 1 0,1-1 2 0,2 1 1 0,0-2 1 15,3 0 1-15,-3 2 2 0,2-1 0 0,2 0 2 0,1 1-2 0,-1-2-2 16,3 2 0-16,-4 0-2 0,5 0-3 0,-2 0-2 0,2 0-2 0,1 0-3 16,-1 0-2-16,1 0-3 0,2 0-2 0,0 0-4 0,0 0-1 15,0 0-2-15,-1 0 0 0,1 2 0 0,-2-2 0 0,2 1 0 0,-1 0 0 16,-2 3 1-16,1-3 1 0,1 1 1 0,-1 3 2 0,-1 0 3 0,1-1 3 16,1 3 2-16,-1-1 0 0,-1 1 3 0,1 1 1 0,-1-1 2 15,1 2 3-15,1-1 0 0,-1 1 3 0,-2 1 0 0,2 1 3 0,1 2 2 16,-1-2 1-16,-1 1 0 0,1-1 2 0,1 3 0 0,-1 1 2 15,2 0 2-15,-2 2-1 0,1-3-1 0,1 3-2 0,-2 2 1 0,2-2-3 16,-1 3 1-16,-1-1-3 0,2 2 0 0,-2 0-1 0,1 0-1 16,1 3 0-16,-2 0-1 0,2 2-3 0,-1-2-1 0,-2 3 0 0,3 0 0 15,-2 2 2-15,2-1 0 0,0 2 4 0,-1 1 4 0,1-2 1 16,-2 5 2-16,2-2 3 0,0 2 4 0,0-1 1 0,0 4 3 0,0-3 1 16,0 2 3-16,0-1 0 0,0 3 2 0,0-1-2 0,0 1 0 15,0-1-3-15,0 3-2 0,0-1-3 0,2-1-3 0,-1 2-5 0,-1 1-2 16,5-3-4-16,-4 0-3 0,1 1-2 0,1 0-3 0,-1-2-2 0,-1 1-1 15,1-1-4-15,1 1-2 0,-1-1-1 0,-1 1 1 0,1-1 0 16,-1-1 2-16,1 0 0 0,-2 2 3 0,0-2 0 0,0 2 2 0,0-3 1 16,0 2 1-16,-2 0 2 0,1-1 0 0,-1 0 1 0,-1 1 3 0,0-1 0 15,1 0-3-15,-3 0 0 0,2 0-2 0,-3 1-2 0,1-3-1 0,2 0 0 16,-2 1-1-16,1 0-3 0,-1-3 1 0,-1-1-2 0,1 0-1 0,2-2 0 16,-2 2 0-16,0-4-1 0,2 0-1 0,-2-1-1 0,2-2-1 15,-3 1 0-15,3-3-1 0,1 1-2 0,-1-1 0 0,0 0-2 0,-2-4 0 16,3 2-1-16,-3 0-1 0,1-3-2 0,-1 1-1 0,2 0-1 0,-2 0 0 15,2 1-2-15,-2-2-1 0,2 0 1 0,-3 0-1 0,3 0 1 16,-2 0 1-16,0 1-2 0,2 0 1 0,-2-1 1 0,2 4 0 0,-3-3 3 16,3 0 0-16,-2 0 1 0,2-1 1 0,-2 3 0 0,2-2 2 0,-2 2 0 0,-1-1 0 15,3-1 1-15,1 2-1 0,-1-2 1 0,0 1 1 0,0 1-1 16,-1-2 0-16,1 0 1 0,0 3 0 0,0-2 1 0,0 1-1 0,0 0 2 16,0-3 1-16,-1 3-1 0,1 1 1 0,0-2 0 0,1 3 1 0,-1-3 0 15,0 0-1-15,0 3 2 0,1-2 0 0,-2 1-1 0,1-1 0 16,-1 2 0-16,1-1 0 0,0 1 0 0,0 0 0 0,1 0 0 0,-3-2-1 15,-1 1 2-15,3 0-1 0,-2 0 0 0,1 0 0 0,-1 1-1 0,0 2-2 16,0-4 1-16,-1 1 0 0,-2 3-1 0,3-2 0 0,-1 0-2 0,-2 2-1 16,2-2 1-16,1 0 1 0,-1 2 1 0,-1-3 0 0,0 2 3 0,0-2 0 15,2 1 2-15,1 1 1 0,-1-1 2 0,0 0-1 0,-1 0 2 0,0-1-1 16,1 1 3-16,2 0 1 0,-2-2 0 0,2 0-3 0,-1 1 1 0,0-2 0 16,1 1-2-16,1 1-1 0,1-1 1 0,-1 0-1 0,-1 0-1 0,1-2 2 15,1 3-1-15,-1-2 1 0,0 1-1 0,1 0-1 0,1 0 0 16,-2 1 1-16,1-1-2 0,-1-1 1 0,2 0-1 0,-2 1 1 0,0 0 0 0,0-1-1 15,0 2-2-15,1-4 1 0,-1 2-2 0,1-1 0 0,-1 1 1 0,0-2-1 16,1 1 0-16,1 0-1 0,-2-3 0 0,1 2 0 0,-1-1-2 0,0 1 1 16,1-3 0-16,1 1 0 0,-2 1 0 0,2-1 0 0,-1 0-1 15,-1-2 1-15,2 1-1 0,-2 0 1 0,2-3-1 0,-1 2 1 0,-2 0-2 0,3-2 1 16,-3 0-1-16,3 1-1 0,0 0 0 0,0-1 2 0,0-1-2 0,0 0 0 16,0 2 1-16,-2-4-1 0,2 3 0 0,0-2 0 0,0 0 1 0,0 1 0 15,-1 1 1-15,1-4 1 0,-2 3 1 0,2-2 0 0,0 1 1 0,0-1 1 16,-2 1 1-16,1 0 2 0,1 0 2 0,-2 0-1 0,2-2 1 15,-1 4 1-15,-1-3 2 0,2 2-1 0,-2-3 1 0,1 4 0 0,1-3-1 16,-2 2 0-16,2-3 0 0,-2 3 0 0,1-2-2 0,1 1 1 0,0-1-2 0,-2-1 0 16,2 1 0-16,0-1-2 0,0 1 0 0,0-1 0 0,0-1-1 15,0 1-1-15,0-2 1 0,0 2-1 0,0-2 0 0,0 0-1 0,0 0 0 16,2 0 0-16,-2-2-1 0,1 2-1 0,1-2 1 0,-2 0-1 0,0-1 1 0,2 2-1 16,-2-3-2-16,1 1 1 0,-1 1 0 0,2-3-1 0,-2 0 2 15,0 0-1-15,2 3 2 0,-2-3 1 0,0 0-1 0,0 0 4 0,0 0 1 16,0 0 1-16,1 0 3 0,-1 0 0 0,0 0 2 0,0 1 2 0,0-1 3 15,2 0 0-15,-2 0 2 0,0 1-1 0,1 1 3 0,-1-2 0 0,2 0 1 16,-2 1 0-16,2 1 0 0,-1-2 0 0,-1 2 0 0,2-1 0 0,-2 1-1 16,3 0-1-16,-3-2-2 0,3 3 0 0,-2-3-1 0,-1 2 0 0,2 1-2 0,-2-1-1 15,2 0-1-15,-1-2-1 0,-1 3-1 0,2-1-3 0,-1-2 0 16,1 2-2-16,0 1-1 0,-1-3 0 0,1 3 0 0,1-1 0 0,-1-1-1 16,-1 0 2-16,1 2-1 0,1-3 0 0,-1 3 0 0,0-1 0 0,0-1 1 15,1 1 3-15,-1-1 0 0,-1 1 3 0,3-1 2 0,-3 1 3 0,1-2 0 16,1 1 3-16,0 0 1 0,-1-1 0 0,1 2 1 0,1 0 1 0,0-2 1 15,-1 1 2-15,0 1-1 0,0-2 1 0,-1 1 0 0,1 1-3 0,0-2-2 16,2 0-1-16,1 3-3 0,-3-3-2 0,2 1-1 0,0-1-1 0,0 1-2 16,1-1 0-16,2 0-3 0,-2 0 0 0,2 0-3 0,-1 0-2 0,2 0 0 15,-1 0 0-15,0 0-2 0,4 0 1 0,-4 0-2 0,2 0-2 0,2 0-3 16,-2-1-5-16,1 1-4 0,1-1-6 0,0 1-8 0,-1-3-8 0,1 1-10 16,-1 1-9-16,2-2-16 0,-2 1-16 0,0 0-21 0,2 0-26 0,-4 0-34 15,4 1-40-15,-2-2-71 0,-1 0-86 0,-1 0-80 0,2 1-78 0,-3-1-36 16,0 2-14-16</inkml:trace>
  <inkml:trace contextRef="#ctx0" brushRef="#br0" timeOffset="28168.5958">5546 12746 214 0,'-8'2'571'15,"4"0"5"-15,0-1 7 0,-1-1-103 0,2 2-155 0,2-2-100 0,1 0-73 16,0 0-41-16,0 0-26 0,1 0-16 0,2-2-9 0,2 2-13 16,0-1-15-16,1-1-15 0,2 0-14 0,3 2-12 0,3-3-9 15,-1 1-9-15,6-1-9 0,2-1-7 0,2 0-6 0,4 0-5 0,3 1-4 16,2-2-5-16,1 1-6 0,2-1-3 0,4 1-1 0,-1-3-5 15,0 4-8-15,2-2-8 0,2 0-12 0,0 0-12 0,0 0-14 0,-1 1-14 16,1-1-16-16,0 0-14 0,-1-1-13 0,-1 0-7 0,2 2-2 16,-4-2-1-16,0 0-2 0,-1 0 3 0,-1 0 4 0,-5 2 5 15,1-1 5-15</inkml:trace>
  <inkml:trace contextRef="#ctx0" brushRef="#br0" timeOffset="28401.2791">6725 12548 6 0,'-9'-2'152'0,"-1"1"3"0,-4-2 4 0,1 1 4 16,-1 0 4-16,-3 1 3 0,0-1 3 0,-1 0-6 0,-1-1-8 0,1 1-9 15,0 0-9-15,1 1-4 0,0-1-6 0,5 0-4 0,-1 2-4 16,2-3-12-16,2 3-16 0,2 0-19 0,1-2-17 0,4 0-15 0,2 2-13 16,0 0-8-16,2 0-10 0,4 2-6 0,1 0-7 0,5-2-7 15,-1 3-6-15,5-3-5 0,3 4-5 0,2-1 2 0,2-1 1 0,1 3 5 16,0-2 6-16,3 4 3 0,0-4 2 0,-1 2-2 0,1 1-1 16,-2 0 2-16,-4-1 1 0,1 1 2 0,-3 1 3 0,-1 1 3 15,-3-1 4-15,-3 0 3 0,-2 1 5 0,-2 0 5 0,-4-1 6 0,-3 1 3 16,-1-1 3-16,-3 1 3 0,-5 0 3 0,-1 1 0 0,-4 1-5 15,-3 0-10-15,-1 0-15 0,-4 1-28 0,-2 0-33 0,0 0-52 16,0 1-65-16,-1 0-99 0,0 0-114 0,3-2-77 0,1 0-58 0,1 1-31 16</inkml:trace>
  <inkml:trace contextRef="#ctx0" brushRef="#br0" timeOffset="29370.392">7348 12341 270 0,'-5'-1'535'0,"-1"-2"-22"0,-2 2-90 15,-1-1-125-15,-1-1-72 0,-1 2-45 0,0 1-25 0,-2-2-17 16,-1 2-6-16,1 0-3 0,-4 2-5 0,1-2-9 0,-1 1-10 16,1 2-14-16,0 2-11 0,0-3-11 0,-1 5-12 0,4-4-11 0,-4 5-10 15,4 1-7-15,1-1-4 0,0 1-5 0,0 1-3 0,4 0-3 0,0 1-3 16,2-1 0-16,0 5-2 0,3-3 0 0,1 2-1 0,2 0 0 15,3 0-1-15,1 2-2 0,3-1-3 0,3 1-7 0,1-2-6 16,4 1-9-16,0 0-10 0,5-1-11 0,2-1-14 0,2 1-15 0,0-4-19 16,6 1-17-16,-2-3-18 0,4 0-19 0,4-1-19 0,-1-3-20 15,1-3-21-15,1-1-18 0,1-1-10 0,1-1-4 0,-1-3 2 16,0-2 3-16,-2 0 18 0,-1-2 21 0,0 0 29 0,-4-2 32 0,-1-1 34 16,-3 2 30-16,-3-4 36 0,-3 1 41 0,-1 2 39 0,-6-2 41 15,0 1 26-15,-6 0 21 0,1-2 20 0,-5 1 19 0,-2 3 9 0,-2-1 6 16,-2 1-4-16,-2 0-6 0,-1-2-6 0,-2 3-7 0,-2 0-11 15,-1 2-12-15,1-1-15 0,-5 1-13 0,3 1-11 0,-1 1-9 0,-2 3-12 16,0-1-12-16,0 3-14 0,1 0-11 0,-2 0-12 0,2 3-9 16,0-2-7-16,-1 3-8 0,3 1-2 0,-2 2-6 0,4 1-1 15,-4-2-3-15,5 6-1 0,0-2 0 0,0 2 1 0,-1-1-2 0,4-1-3 16,-1 4-1-16,1-3-4 0,3 4-6 0,-1-3-5 0,3 0-4 0,2-1-8 16,-1 1-5-16,3 0-8 0,0-1-8 0,1-2-8 0,4 1-6 15,-2-2-6-15,1-3-7 0,0 2-6 0,4-3-3 0,-2-1-1 16,1 0 3-16,1-3 3 0,1-1 3 0,1-1 9 0,-2-2 12 15,-1-1 11-15,1-1 13 0,-1 1 15 0,-3-3 16 0,2-1 16 0,-1-2 18 16,-4 2 18-16,0-1 19 0,1 1 16 0,-3 0 18 0,-1-1 11 16,-1 3 11-16,-1-3 3 0,-1 3-1 0,-1-3-2 0,0 3 0 0,1 2-7 15,-1 0-10-15,-2 1-12 0,4 1-12 0,-2 0-12 0,2 2-15 16,-1-2-16-16,1 3-16 0,0 0-13 0,0 0-10 0,0 0-7 16,0 3-4-16,1-2-4 0,-1 4-1 0,2-1-2 0,2 2-2 0,-1-1 0 15,-1 5-1-15,3-3-2 0,-2 3 0 0,2-1-1 0,1-1 0 16,3 0-3-16,-1 1-6 0,-1-1-9 0,1 1-9 0,3-2-8 0,-2 0-10 15,1 0-6-15,1-2-7 0,-2 2-6 0,4-4-4 0,-2-1-6 16,0-1-7-16,1-1-5 0,1-1-6 0,-1-3-2 0,0 0-1 0,1-2 5 16,-1-1 8-16,-1-3 7 0,1 0 6 0,-2-1 5 0,2-1 7 15,-3-1 8-15,0-2 10 0,-2-1 14 0,-1 0 17 0,-1 0 12 16,-2-1 9-16,-1-2 13 0,-2 1 16 0,0 0 8 0,0 0 6 0,-2-1 9 16,-1 2 11-16,-2 0 7 0,0 3 9 0,2-1 5 0,-2 3 4 0,-2-2 1 15,2 1-1-15,2 5 1 0,-2-2 6 0,2 4-5 0,-2-1-8 16,2 2-5-16,0 1-8 0,0 1-6 0,1 2-5 0,-1 0-4 15,1 1-5-15,1 2-6 0,-1 0-5 0,1 3-7 0,-1 2-6 0,0 1-3 16,-1 0-5-16,3 3 0 0,-3 1-2 0,3 3 2 0,-2-1 2 16,2 3 1-16,-1 1 0 0,-1 0 0 0,2 2 0 0,0-1 0 15,0 0 0-15,2 3 1 0,-1 0-1 0,-1-4-1 0,2 2-1 0,1 0-5 16,0-3-5-16,-1 0-8 0,3-1-8 0,-2-1-10 0,2 0-14 16,1-1-13-16,0-3-14 0,-1 0-12 0,2-2-10 0,-1-1-16 15,3-3-19-15,-1 0-24 0,3-2-28 0,0-3-30 0,0 0-34 0,2-3-21 16,1-3-14-16,-1 0-17 0,1-3-20 0,2-1-25 0</inkml:trace>
  <inkml:trace contextRef="#ctx0" brushRef="#br0" timeOffset="29544.2132">8320 12259 173 0,'-3'-11'387'0,"-2"5"-52"16,2-1-21-16,-2-2-7 0,-1 4-26 0,3 2-35 0,0-1-33 0,-1 1-30 16,1 3-21-16,0 0-15 0,1 2-13 0,-1 3-13 0,0-1-10 15,0 2-14-15,0 3-9 0,2 0-11 0,-1 1-9 0,0 4-6 16,2-1-2-16,0 4-3 0,0 0-1 0,0 0-2 0,2 3-3 0,0 1-4 15,-1-1-3-15,2 0-4 0,2 1-3 0,-1 3-2 0,0-3-6 16,-1-1-6-16,2 4-12 0,-2-2-17 0,3-1-24 0,0 0-29 0,-1 2-41 16,0-4-50-16,1 1-75 0,-1 0-87 0,1-3-107 0,-1 1-113 15,1-3-60-15,1 0-33 0,-1-3-17 0</inkml:trace>
  <inkml:trace contextRef="#ctx0" brushRef="#br0" timeOffset="31751.9574">12027 1540 457 0,'-11'-5'414'0,"-2"-2"-104"0,0 2-81 0,0 1-66 0,1 1-37 15,1 0-21-15,-3 0-10 0,4 2-5 0,-1-2-3 0,-1 3 0 0,0 0-5 16,3 0-8-16,-2 3-10 0,1-2-11 0,1 2-8 0,-2 0-8 0,3 4-5 16,-2-2-6-16,1 2-5 0,0 0-4 0,1 2-2 0,-2 0-3 15,2 1-2-15,2 1 0 0,-1-1-1 0,-2 2 0 0,3-2 0 0,1 3 0 16,0-3-2-16,2 0-1 0,0 3-2 0,1-3 0 0,-1 1-1 0,3-1 0 15,0 0 1-15,0 0-2 0,0-3-1 0,3 1-2 0,-1 1 0 16,1-4-1-16,0 2 0 0,2-2 1 0,-2 0 1 0,2-1 3 0,3-1-2 16,0-3 0-16,-2 2-3 0,2-2-4 0,3-2-1 0,-1-1-2 0,2-1 0 15,1-1 2-15,0-2 1 0,2-1-1 0,0 0-1 0,0-3 0 0,1-3-1 16,1 3 0-16,-2-5 1 0,0-1 0 0,0-1 4 0,-1-1 4 0,-1-2 3 16,-1-1 4-16,-1 0 2 0,-1-2 2 0,2 0 5 0,-4-2 5 15,-1 1 6-15,-1-2 7 0,0 1 6 0,-3 1 5 0,1-1 6 0,0 2 9 16,-2 2 5-16,-2-1 6 0,2 2 7 0,-2 2 4 0,0 2 4 0,0 0 3 15,0 2 0-15,0 4-4 0,0 1-6 0,-2 2-7 0,2-1-7 0,0 2-9 16,0 4-12-16,0-2-14 0,0 1-12 0,0 3-11 0,0 1-9 16,0 0-9-16,0 0-4 0,0 3-6 0,0 0 0 0,0 4-1 0,0 0 0 15,0 3 3-15,0 0 2 0,0 3 4 0,0 2 6 0,0 0 6 0,0 2 6 16,0-2 7-16,0 3 1 0,0 2 2 0,0-1-2 0,0 1 1 0,0 0-4 16,2-1-2-16,-1 1-6 0,-1-1-5 0,2-1-11 0,-1 0-9 0,1 1-15 15,1-4-13-15,-1 2-19 0,1-2-18 0,-2 1-22 0,2-3-25 16,-1-1-29-16,0-2-33 0,1 0-41 0,0 0-41 0,0-3-33 0,1-1-30 15,0 1-55-15,2-2-69 0,-1-3-38 0</inkml:trace>
  <inkml:trace contextRef="#ctx0" brushRef="#br0" timeOffset="32101.2137">12254 1431 232 0,'0'-3'574'0,"-1"-2"3"0,-4 2-81 0,5 0-122 0,-3 0-83 0,3 0-63 15,-2 0-43-15,2 2-30 0,-1-3-22 0,-1 3-17 0,2 1-18 16,0 0-20-16,0 0-22 0,0 0-21 0,0 0-18 0,0 0-16 0,2 0-13 15,-1 1-9-15,1 1-10 0,1 0-11 0,3 1-10 0,-1 0-7 0,0 1-10 16,0-1-6-16,1 2-8 0,0-1-5 0,2 1-4 0,0-1-1 0,0 1-3 16,1 0-4-16,-1-2-5 0,2 1-8 0,-1-1-4 0,2-1 0 0,-3-2 1 15,3 3 4-15,-3-3 6 0,0 0 8 0,2-3 14 0,-1 3 15 16,-1-2 13-16,-2 0 11 0,1-3 11 0,0 2 13 0,-2-2 13 0,0 0 15 16,-2-2 13-16,-1 2 14 0,-1-1 9 0,-1-1 10 0,0 1 7 15,0-1 5-15,-3-1 3 0,0 1 1 0,0 0 5 0,-2 2 4 0,-3-4 6 16,2 1 1-16,1 5 3 0,-3-4 0 0,2 3-3 0,-3 0-3 0,1 1-2 15,-1 0-2-15,0-1-3 0,0 3-4 0,-1 1-7 0,-1 0-8 16,3 0-7-16,-1 3-9 0,-1 2-6 0,1-1-7 0,-1 2-5 0,2 0-4 0,-1 2-4 16,1 2-4-16,2 1-2 0,-1-1-2 0,1 2-2 0,1 0-1 15,1 0-4-15,0 1-5 0,4 1-7 0,0 1-6 0,0-1-9 0,2 0-11 16,3 0-12-16,0-1-13 0,2 2-16 0,3-3-17 0,-1-1-16 0,4 1-18 16,0-1-24-16,2-1-27 0,1-1-30 0,1-2-30 0,1 0-33 0,3-2-36 15,0-1-57-15,-1-3-71 0</inkml:trace>
  <inkml:trace contextRef="#ctx0" brushRef="#br0" timeOffset="32550.9482">12826 1069 18 0,'-6'-19'571'16,"2"2"2"-16,-1 2-68 0,0 0-104 0,0 3-74 0,0 0-63 0,-1 3-42 16,2 0-33-16,-1 3-28 0,1 1-25 0,1 2-22 0,0-1-20 15,1 3-22-15,1 1-19 0,-1 0-15 0,-2 5-13 0,2 0-11 0,2 3-8 16,-1 2-5-16,-1 1-3 0,2 9 0 0,0-3 2 0,0 7 3 0,0 2 7 15,2 3 5-15,-1 2 3 0,3 5 3 0,0 0 2 0,-1 3-3 0,2 1-4 16,-2 3-6-16,2-1-6 0,-2 4-6 0,2-1-6 0,-1 0-4 0,-1-2-6 16,-1 2-7-16,0-1-5 0,-2-3-6 0,0-1-6 0,-2 0-3 15,0-4-2-15,-1 1 1 0,-1-3 2 0,-2-3 2 0,-1 0 5 0,2-5 2 16,-3 2 4-16,-1-4 2 0,1-4 6 0,-2-2 4 0,1 0 5 16,-2-4 6-16,1-2 7 0,-2-2 7 0,1-1 6 0,-2-1 6 0,1-6 4 15,-1 1 2-15,0-3 4 0,0-1-1 0,0-3 0 0,1-2 0 0,-1-3 2 16,1-2-2-16,2 0-3 0,1-5-3 0,0-2-7 0,2-1-7 15,1-2-10-15,1-4-10 0,3 0-10 0,2-1-10 0,2-2-6 0,1-2-3 16,2 1-1-16,1-5-2 0,3 3-2 0,1-1-3 0,3 1 2 0,-1 0 1 16,1-1 2-16,4 1 3 0,-4 3 4 0,2 3 5 0,2 0 6 0,-3 0 7 15,2 3 7-15,0 2 4 0,-2 3 3 0,-1-3 3 0,2 8 0 0,-3 0 4 16,0 0 3-16,1 2 0 0,-1 3 2 0,-1 0 2 0,-1 0 2 0,1 3 3 16,-1 0 4-16,-1 4 2 0,-1 0 2 0,1 0 0 0,-1 0 2 15,0 4-1-15,2-1 1 0,-4 0 0 0,0 4 0 0,1-2-1 0,-1 2 0 16,2 0-1-16,-2 1-1 0,-1-1-1 0,0 0-2 0,0 0-1 0,1 1-1 15,-2-1-5-15,1 1-5 0,-2 1-6 0,2-2-7 0,0 0-10 16,-2 1-11-16,3-3-14 0,-3 1-13 0,2-1-18 0,-2-1-18 0,2 1-18 0,-1-2-12 16,0 0-23-16,1 0-26 0,-1-3-40 0,1 0-45 0,-1 0-52 15,-1-3-55-15,0-2-47 0,0 0-47 0,0-2-23 0</inkml:trace>
  <inkml:trace contextRef="#ctx0" brushRef="#br0" timeOffset="32677.6734">13032 1182 405 0,'0'-7'517'0,"-1"0"-67"15,-1 2-97-15,2 0-69 0,0 0-57 0,0 0-44 0,0 1-36 16,0 1-30-16,0 1-25 0,0 1-22 0,0-1-23 0,0 1-21 0,0 1-23 16,3 1-23-16,-1 1-25 0,1-1-29 0,1 3-31 0,-1 1-37 0,1-2-38 15,1 2-45-15,-1 3-47 0,-2-2-70 0,1 1-82 0,0 1-49 16,-1 1-32-16</inkml:trace>
  <inkml:trace contextRef="#ctx0" brushRef="#br0" timeOffset="33052.3973">13139 1291 338 0,'0'-2'583'0,"2"1"-7"0,-2-2-79 16,2 2-115-16,-1-2-83 0,-1 3-69 0,0 0-42 0,0 0-32 15,2-2-26-15,-2 2-20 0,0 0-20 0,0 0-19 0,1 0-17 0,1 2-16 16,1-2-14-16,1 3-12 0,-3-1-8 0,3 3-8 0,1 0-2 0,-2 0-4 16,2 0-1-16,-2 3 2 0,2 0 0 0,0-2 2 0,1 2-1 0,-3 1 0 15,2 2 0-15,-2-3-1 0,1 4 0 0,-3-3 0 0,1-1-1 0,-1 1-3 16,-1-1 1-16,2-1 0 0,-2 1-2 0,0-2 1 0,0 1 1 15,0-2 2-15,0 0 2 0,-2-2 3 0,2 1 3 0,0-1 4 0,-1-1 3 16,1-2 4-16,0 0 0 0,0 0 2 0,0 0-4 0,0 0 0 0,0-2-2 16,0-1-2-16,1-1-2 0,-1-1-1 0,2-2-3 0,1-1-3 0,1 3-4 15,-2-2-3-15,3-2-5 0,1 1-5 0,-1-2-1 0,0 1 1 16,2-1 0-16,1 0 1 0,-1 0 2 0,-1 2 2 0,2-1 2 0,2 0 2 16,-2 2 4-16,-2 1 2 0,3-2 4 0,-2 3 2 0,1 0 3 0,-2 0 2 15,2 0 0-15,-2 3 1 0,0-1-1 0,-1 1 2 0,0 1 0 0,2 1 2 16,-3 0-2-16,-1 1-3 0,2 1-3 0,-2 1-3 0,2 1-2 15,-2-1-6-15,2 4-6 0,-1-2-9 0,1 2-11 0,-2 0-10 0,0 1-14 16,1-1-14-16,-1 0-16 0,0 0-17 0,0 1-21 0,-1-1-25 0,2 1-29 16,-2-1-35-16,-1 0-38 0,1-1-37 0,1-2-46 0,-3 3-53 0,3-5-40 15,-1-1-34-15</inkml:trace>
  <inkml:trace contextRef="#ctx0" brushRef="#br0" timeOffset="33268.35">13599 1032 70 0,'2'-14'600'0,"-2"2"-40"0,2 0-66 16,-2-1-71-16,0 7-75 0,0-2-52 0,0 1-42 0,0 2-30 0,0 2-26 16,0 1-26-16,0-1-26 0,0-1-25 0,0 4-27 0,0 0-21 0,0 4-20 15,0-1-15-15,0-1-13 0,1 4-10 0,-1 0-10 0,2 3-4 16,0 2-3-16,-1 3 0 0,1-2 3 0,-1 4 4 0,1 0 4 0,2 2 4 16,-2 2 5-16,-1 0 1 0,1-1 1 0,1 0-5 0,-1 3-8 0,-1 0-6 15,1-3-7-15,-2 3-8 0,3-3-11 0,-3 0-13 0,2 1-14 0,0 0-18 16,-2-3-18-16,0 0-20 0,0-1-21 0,0-1-27 0,0 0-30 15,0-1-29-15,0-2-30 0,0 0-35 0,0-3-39 0,0-1-35 0,0 0-35 16,0-1-49-16,0-5-53 0,0-2-25 0</inkml:trace>
  <inkml:trace contextRef="#ctx0" brushRef="#br0" timeOffset="33509.4709">13546 1275 379 0,'-5'-4'555'15,"3"2"-60"-15,-1-1-96 0,2 0-72 0,-1 1-57 0,0 1-42 16,2-2-32-16,-1 1-21 0,1 0-17 0,0 2-16 0,0-1-16 0,1 0-17 15,-1 0-17-15,2 1-15 0,1-2-16 0,0 1-13 0,2 1-13 0,0-2-12 16,3 0-8-16,-2 2-8 0,2-1-7 0,3 1-5 0,2-2-1 0,0 1-3 16,0 1-4-16,0-1 0 0,3-2-2 0,-2 3-1 0,3 0-2 15,0-2-1-15,0 2-1 0,0 0 0 0,-1 0 1 0,3 0-1 0,-3 0 2 0,1 0 2 16,-1 0-1-16,1 2 1 0,-4-2 1 0,4 3 3 0,-4-2 2 16,-2 2 1-16,3-2 0 0,-4 3-2 0,1 0-4 0,-2-2-5 0,-1 3-8 15,0 0-8-15,-2-1-8 0,-1 2-8 0,0 0-7 0,-2 0-8 0,0 0-8 16,-1 1-10-16,0-2-9 0,-2 2-13 0,0 0-14 0,-2-2-18 0,0 0-20 15,-1 1-18-15,0-1-23 0,0-1-28 0,-2-1-35 0,0 0-53 16,-4-1-65-16,4-1-40 0,-1-1-33 0</inkml:trace>
  <inkml:trace contextRef="#ctx0" brushRef="#br0" timeOffset="33651.0856">13953 1097 1 0,'4'-14'536'0,"-3"4"-46"15,2-3-76-15,-1 3-61 0,0-1-54 0,-1 4-41 0,-1 0-35 0,2-1-29 16,-1 1-23-16,1 2-23 0,-2 1-26 0,3-1-27 0,-1 2-29 15,0-1-29-15,0 3-31 0,1-1-32 0,1 2-28 0,0 2-32 0,1-1-32 16,0 1-40-16,0 3-45 0,2 0-52 0,0 0-57 0,-1-1-78 0,4 3-91 16,-1-1-46-16,-1-1-29 0</inkml:trace>
  <inkml:trace contextRef="#ctx0" brushRef="#br0" timeOffset="34301.4728">14246 1066 484 0,'-5'0'553'0,"0"0"-82"0,-1 0-121 0,1 0-89 0,-1 2-72 0,1-1-45 16,-1 3-34-16,0-1-21 0,-1 2-17 0,1 2-14 0,0-2-13 0,-1 4-11 16,3 0-7-16,-5 1-2 0,4 0-2 0,0 3-2 0,0 1-3 15,2 0-1-15,0-1 0 0,1 2-3 0,0-2-2 0,2 2-6 0,0 0-3 16,0-1-8-16,2 0-5 0,0 0-5 0,-1-1-4 0,2-1-4 0,2 1-5 16,-2-3-3-16,2-1-3 0,1 0-2 0,1-1-3 0,-3-1-3 0,3 0-1 15,-1-4-2-15,3 2-2 0,-2-3 2 0,2-2 2 0,1 0 1 0,-2-2 3 16,1-1 4-16,-1 1 5 0,3-5 6 0,-3-1 3 0,0 1 6 15,1-2 1-15,-1 0 4 0,-1-1 2 0,-1-2 4 0,-1 1 4 0,-1-3 2 16,-1 1 0-16,-1 0 3 0,0 0 0 0,-2-2 2 0,0 3 0 0,-2-5 2 16,0 6 0-16,-1-2 3 0,-1 3 4 0,1-2 2 0,0 3 1 15,-4-1 2-15,2 0 2 0,0 5-1 0,-2-1 1 0,2 2-2 0,-1 1-2 16,-1 1-2-16,2 1-2 0,-4 2-4 0,1 1-3 0,2 2-3 0,-1 0-4 16,-2 3-2-16,1 0 1 0,0 2 1 0,2 0 1 0,-2 2 1 0,0 1 3 15,3 0 0-15,-1 1 0 0,-1 0 1 0,2 3 0 0,1-3-2 0,1 1 1 16,0-1 0-16,1-2-2 0,1 4 2 0,-1-3-1 0,2-2 4 15,2-1 6-15,-1 0 5 0,1-3 6 0,0 0 8 0,1-1 6 0,0-2 7 16,0 1 4-16,5-4 6 0,-3 0 2 0,1 0 3 0,2-4 2 0,1 1 0 16,1-4 2-16,1 2-5 0,1-3-3 0,0 0-5 0,2-2-4 0,0-2-5 15,-1 0-7-15,2 0-5 0,0-1-6 0,1-1-5 0,-2 1-3 0,2-3-5 16,-2 2-2-16,0 0-2 0,0-1-2 0,0 2 1 0,-1 1 0 16,0 0-1-16,-4 0-1 0,1 2-3 0,-1 3-2 0,-3 1-3 0,2 0-3 15,-3 2 1-15,-1-1-2 0,-1 4 2 0,1 1 0 0,-2 0 1 0,-1 0 0 16,1 1-1-16,-1 4 0 0,-1-1-2 0,2 4 0 0,-2-1 2 0,0 1 2 15,0 2 3-15,0 3 3 0,-2-1 3 0,2 1 2 0,-1 0 1 16,-1 1 0-16,2 0 0 0,-1 2 1 0,-1-3-1 0,2 2 0 0,0-2 0 16,0 0-1-16,0-1 0 0,2 0 0 0,-1-3 0 0,2 0 1 0,-1-2 0 15,1-1 1-15,1 0 3 0,-1-1 1 0,3-2 1 0,0-2 2 16,2-1-1-16,0-1 0 0,0-1 0 0,5-3 0 0,-2 1 0 0,1-2 0 16,1-2 0-16,1 0-3 0,0-2 0 0,1-2-3 0,0 0-4 0,0 1-5 15,0-3-4-15,0 1-3 0,-1 0-2 0,-1-1 0 0,1-1-2 0,-1 4-2 16,-4-2 0-16,4 3-2 0,-4-2-4 0,-1 3-2 0,1 1-4 0,-2 0-4 15,-2 4-1-15,-1-2-1 0,1 2 0 0,0 2-1 0,-4 0 2 0,2 2 0 16,-3 2 0-16,2-1 1 0,-2 4-5 0,0-1-5 0,-2 2-11 0,2 0-14 16,-1 4-16-16,-2-1-17 0,-2 3-27 0,2-2-31 0,0 2-50 15,-2 0-59-15,0 1-89 0,0 1-104 0,0-2-65 0,-4 0-43 0,1 1-20 16</inkml:trace>
  <inkml:trace contextRef="#ctx0" brushRef="#br0" timeOffset="35063.7676">13620 1250 180 0,'1'-2'222'0,"-1"1"-6"0,0-1-3 0,0 0 0 0,0 1-8 0,0 1-7 16,0 0-11-16,0-2-12 0,0 1-9 0,0 1-7 0,0-1-10 0,-1-2-9 16,-1 3-11-16,2 0-11 0,0 0-11 0,0 0-11 0,-1 0-13 0,1 0-12 15,0 0-11-15,-3 0-12 0,1 0-10 0,2 0-7 0,-1 4-9 0,-1-3-6 16,2 2-5-16,0 1-5 0,0-1-5 0,0 0-3 0,0 4-3 15,0-1 1-15,0-1-1 0,0 5 1 0,0-3 0 0,2 3 5 0,-1 0 2 16,-1 0-1-16,2 0 1 0,-2 3 1 0,3-1-6 0,-2-2-5 0,-1 3-8 16,2-1-9-16,-1 0-9 0,-1-2-11 0,2 0-13 0,0 1-12 15,-1-1-19-15,-1 0-21 0,2-1-30 0,-1-2-29 0,-1 1-40 0,2-1-42 16,1-3-37-16,-3 2-35 0,2-3-52 0,0 0-64 0,-2-3-37 0</inkml:trace>
  <inkml:trace contextRef="#ctx0" brushRef="#br0" timeOffset="35238.0581">13557 1032 123 0,'-2'-6'583'0,"-1"0"-50"0,2 1-78 0,-1 0-79 16,2 1-78-16,-2-1-58 0,2 2-44 0,0 1-34 0,0 0-26 0,0-1-23 16,2 3-21-16,-2-2-18 0,3 2-17 0,2 0-21 0,-4 2-23 0,4 0-23 15,-2-1-23-15,2 3-25 0,0-1-30 0,0 2-41 0,2-1-50 0,0 3-66 16,-1-2-76-16,-1 0-91 0,0 1-99 0,-2 0-51 0,3 0-29 0</inkml:trace>
  <inkml:trace contextRef="#ctx0" brushRef="#br0" timeOffset="67796.177">15549 10752 135 0,'0'-3'172'0,"0"1"-15"0,0 1-7 0,0-1-3 0,0-1 1 0,0 2-1 16,0-1 1-16,0-1-1 0,0 3-4 0,0-3-6 0,0 3-8 16,0 0-6-16,0 0-8 0,0 0-6 0,0-2-4 0,0 2-6 0,0 0-6 15,0 0-10-15,0-2-9 0,0 1-9 0,0-1-6 0,0-1-6 16,0 2-5-16,1-2-4 0,-1 0-2 0,2 1-5 0,-1-1-3 15,-1-1-6-15,2-1-6 0,1 3-5 0,-2-3-6 0,1 3-1 0,-1-3-1 16,3-1 0-16,-1 2 0 0,0-1-2 0,2-1-2 0,-2 0-3 16,4 1-3-16,-2 0-1 0,2-2-4 0,-1 2 0 0,2-2 1 0,0 2-1 15,0-2 0-15,0 3 1 0,0 0-2 0,1-1-1 0,-1 0-1 16,0 1 0-16,3 1 1 0,-3-1 0 0,0 1 1 0,0 1-1 16,1-1 0-16,-1 1-1 0,0 2 0 0,0-2 0 0,1 2-1 0,-1 0-2 15,2 2 0-15,-1-2-1 0,-1 2-1 0,-1 1 1 0,-1-3-1 16,3 3-1-16,-1 2 1 0,-1-2-2 0,-1 2 0 0,-1 0 2 0,2 1-1 15,-2 0 0-15,0 0 2 0,2 3 2 0,-3-2 2 0,1 3 2 16,-2 0 0-16,0 1 3 0,-1-1 0 0,-1 1 1 0,1 0 1 0,-2 1 2 16,-2 3 1-16,2-2 1 0,-3 0 0 0,2 0 1 0,-4 1 0 15,-1 0-1-15,-1-1-1 0,3 1 0 0,-5-1-1 0,2-1 0 16,-1 3-1-16,0-1 0 0,-2-1 0 0,0-1 0 0,0 0 0 0,0-1-1 16,-2 2-1-16,2-2 1 0,1-1 0 0,-4 1 1 0,0-1 2 15,1-1 1-15,2 0 1 0,-1 0 2 0,-3 1-1 0,5-1 3 16,-3-1 0-16,0-2 1 0,-1 1 0 0,2 1 0 0,0 0 1 0,0-1 0 15,-1-2-2-15,0 4 0 0,0-4-1 0,2 3-2 0,-1-1-1 16,0-2-2-16,0 1-1 0,3 0-3 0,-3 0 1 0,2 0-2 16,1-1-2-16,0 0 0 0,-2 2 0 0,2-2 0 0,2 2 0 0,-1-2 0 15,0-1-1-15,1 2 0 0,1-2 0 0,0 1 1 0,-2-1-1 0,3 1-1 16,-1-1 1-16,2 1 1 0,-2-2-1 0,2 1 0 0,1-1 0 16,-1 0 1-16,0 0-1 0,1-1 0 0,1 1 1 0,-2 1 0 15,2-1 0-15,-1-1 0 0,2-1 1 0,-2 2-1 0,2-2 1 0,-1 2 0 16,-1-3 1-16,2 0-2 0,-1 3 0 0,-1-2 1 0,2-1 0 15,0 0 1-15,0 0-1 0,0 0 2 0,0 0 1 0,0 0 2 16,0 0 1-16,0 0 2 0,0 0 3 0,0 0 2 0,0 0 3 0,0 0 3 16,0 0 4-16,0 0 3 0,0 0 1 0,0 0 2 0,0 0 2 15,0 0 0-15,0 0 1 0,0 0 0 0,0 0-2 0,2 0 1 16,-2 0-1-16,1 1-2 0,-1-1-2 0,0 0-2 0,0 0-2 0,3 0-1 16,-1 0 1-16,0 0 1 0,-1 2 1 0,3-2 3 0,0 0 4 0,0 1 2 15,0 1 1-15,1-2 3 0,-1 2 2 0,3-2 1 0,2 0-1 16,-1 0 2-16,0 0 2 0,1 0-2 0,2 0-2 0,-1 0-2 0,2 0-3 15,1 0-4-15,1 0-4 0,-1 0-3 0,0 0-3 0,2 0-3 16,0 0-2-16,0 0-2 0,4 0-2 0,-3 0-2 0,1 0-1 16,0 0-4-16,1 0-4 0,-2 0-2 0,3 0-1 0,0 0-1 15,-1 0-2-15,0 0-2 0,0 2-2 0,-1 1-1 0,2-3-1 0,-3 0 1 16,1 0-2-16,-1 2-2 0,2-1 0 0,-4-1 2 0,2 2 1 0,-4-1 2 16,2-1-1-16,-2 2 1 0,1-1 2 0,-3-1 0 0,-2 2 2 15,0-2 2-15,1 0 1 0,-2 1 1 0,-2-1 2 0,0 1 1 0,-2-1 4 16,0 0 3-16,-1 0-1 0,-1 0 4 0,3 0 1 0,-4 0 5 15,0 0 0-15,0 0 3 0,0 0 2 0,0 0-1 0,0 0 1 16,0 0-3-16,0 0-6 0,0 0-11 0,0 0-12 0,0 0-20 0,0 0-23 16,-2-1-27-16,0 0-33 0,2 1-67 0,0 0-84 0,0-2-100 15,-1-1-109-15,1 0-61 0,-2 0-37 0,0 3-16 0</inkml:trace>
  <inkml:trace contextRef="#ctx0" brushRef="#br0" timeOffset="71165.7262">11010 10636 123 0,'0'0'375'0,"-1"-1"-86"0,-1-1-66 0,2 2-57 0,0 0-32 0,0 0-22 15,0 0-10-15,0 0-3 0,0 0 0 0,0 0 2 0,0 0-1 16,0 0-2-16,0 0-7 0,0 0-6 0,0 0-9 0,0 0-9 16,0 0-9-16,2 0-8 0,-1-2-10 0,1 1-8 0,1 1-10 15,0-2-7-15,0 0-7 0,2 0-7 0,2 1-6 0,0-3-2 0,3 0-3 16,1 1-1-16,3-3-4 0,2 1-1 0,3 0-4 0,1-3-1 0,4 2-4 15,0-1-4-15,6 0-4 0,0-1-1 0,3-1-2 0,2 2-2 16,4 0-1-16,3-2-3 0,2 0 0 0,2 0-1 0,2 2 0 0,3-3 2 16,3 3-1-16,4-3 1 0,-1 3 3 0,2 0 3 0,2 1 2 15,1-1 0-15,3 2 3 0,1-1 0 0,1 3 7 0,0-2 6 16,3 2 4-16,-2-1 3 0,5 1 4 0,-2 1 2 0,2-1 1 0,4 3 1 16,-1-1-2-16,3 1 0 0,1 0-3 0,0 1-1 0,2-1-4 15,2 3-7-15,-3 1-6 0,1-1-4 0,0 0-4 0,-1-1-3 0,-1 3-2 16,2 0-3-16,-4-1-2 0,1 1-3 0,-1 1-1 0,-1-2-1 15,-4 2-1-15,2 0 0 0,-2-1 2 0,-1 2 4 0,-2-1 1 0,-3 0-2 16,-1 1-2-16,-4 1-1 0,-1-5-3 0,-4 3 0 0,-3 0-1 16,-4-1 2-16,-2-1 0 0,-2 1 1 0,-7-1 4 0,-1 1 6 0,-2-2 4 15,-4-1 5-15,-5 1 12 0,-3-1 17 0,-4 1 19 0,1-3 22 16,-9 2 15-16,2-2 11 0,-4 0 10 0,-2-2 6 0,-2 2 6 16,-1-3 7-16,0 1 3 0,-5-1 3 0,0 1 0 0,0-1 1 0,0-2-9 15,-5 1-12-15,2-1-16 0,0 1-21 0,-2-1-13 0,2 1-7 16,-4-1-7-16,3-1-6 0,-2 1-6 0,1 2-9 0,0-2-6 0,0-2-7 15,0 3-6-15,1 1-5 0,-4-2-5 0,3 1-8 0,0 1-7 16,1-1-7-16,-3 1-10 0,2-2-10 0,-1 2-8 0,0-2-7 16,0 3-1-16,-1-3 1 0,1 2 0 0,-2-1 0 0,3 2 3 0,-1-3 3 15,-1 0 7-15,0 2 6 0,1-1 9 0,1-1 11 0,0 2 12 16,0-2 14-16,0 1 14 0,-1 1 14 0,2-1 11 0,-3 1 6 0,2 1 12 16,0 0 10-16,2-1 8 0,-3 0 9 0,3 0 5 0,-2 0 5 15,2 2 8-15,-2-2 7 0,2 1 6 0,0 1 3 0,0-1 0 16,-2-1 0-16,2 3 0 0,0-1 2 0,1-1-3 0,-1 2-3 0,1 0-3 15,1 0-2-15,-1 0 0 0,1 0-2 0,1 0-6 0,0 0-6 16,0 0-5-16,0 0-6 0,0 0-3 0,0 0-6 0,0 0-5 0,0 0-3 16,0 0-7-16,0 0-8 0,1 0-5 0,2 0-6 0,-1 0-5 15,3 0-4-15,0 2-4 0,2-1-2 0,1 1-6 0,0-1-3 0,2 2-4 16,2-1-3-16,1 1-3 0,1-1-1 0,1 2 0 0,0-1 1 16,1 0 0-16,0 0-1 0,0 1-1 0,-1 1-3 0,0-2-1 15,0 1-3-15,-3-1-1 0,0 2 1 0,-1 0 1 0,-3 0 4 0,0 0 4 16,0 2 6-16,-3-2 6 0,-1 1 10 0,-2-1 5 0,-2 3 5 15,-2 0 5-15,-2 1 6 0,-3 1 6 0,-2 1 5 0,-2-1-1 16,-4 2-6-16,-2 0-16 0,-3 1-22 0,0 1-35 0,-5 3-46 0,2-2-56 16,-2 1-64-16,-1 1-90 0,1-1-102 0,1 2-62 0,0-1-37 15</inkml:trace>
  <inkml:trace contextRef="#ctx0" brushRef="#br0" timeOffset="72765.657">5742 11952 111 0,'-3'0'173'0,"3"0"-68"15,0 0-51-15,0 0-28 0,0 0-17 0,0 0-8 0,0 0-3 0,0 0-2 16,0 0 2-16,0 0-1 0,0 0-2 0,0 0 1 0,0 0 2 16,2 1 4-16,-1 1 2 0,1-2 2 0,-1 0 0 0,3 0 2 15,1 0 1-15,-1 0 4 0,0 0 2 0,3 0 5 0,1 0 2 0,1-2 5 16,-1 1 6-16,3 1 4 0,3-4 3 0,-1 3 2 0,1-2-3 16,4 1 0-16,1-2-5 0,0 1-1 0,3-2-4 0,5 0-4 0,-1-2-5 15,5 0-2-15,2 1 1 0,0-1-1 0,5-2-2 0,3 1-1 16,3-1-2-16,2 0-1 0,2 1-2 0,2-1-1 0,5-1-1 15,2 0-1-15,-1 0 4 0,4 0 3 0,3 2 6 0,1 0 3 0,3-2-2 16,-2 2 0-16,5 0-2 0,0-1 1 0,0 2 1 0,3-1 4 16,-1 2 3-16,3-1 3 0,4 1 0 0,0 0 1 0,2 1-1 0,2-2-4 15,4 2-6-15,-1 0-5 0,4 1-6 0,3-2-5 0,2 2-9 16,1-2 0-16,1 1 1 0,2 1-2 0,1-2-2 0,7 0-2 0,4 0-2 16,0 1-4-16,1-1-4 0,1 1-7 0,0-2-7 0,4 2-3 15,-2 0 0-15,2 0 3 0,0-2 3 0,0 4-5 0,-1-2-10 0,1 1-8 16,-2-1-7-16,2 1-6 0,-2-3-7 0,0 3-9 0,-2 1-11 15,-1-1 1-15,0 2 6 0,-3-3-1 0,0 0-1 0,-4 2 0 16,-1-1 2-16,-6 0-2 0,0 1 0 0</inkml:trace>
  <inkml:trace contextRef="#ctx0" brushRef="#br0" timeOffset="72946.1273">13057 11427 20 0,'13'-4'62'0,"-2"2"-5"15,0-1-4-15,2 0-6 0,-5 0-7 0,1 1-7 0,0-3-5 16,-1 5-4-16,2-2-6 0,-2-1-7 0,1 1-6 0,1 1-6 16,0-3-5-16,0 4-2 0,-2-3 0 0,2 2 0 0,2 1 1 0,0-1-1 15,1-1 0-15,-1 1-5 0,1-1-6 0,2-1-3 0,-2 3-5 16,3-4-1-16,0 4-3 0,-1-3-2 0,3 3-5 0,-1-2-1 0,0 0-3 16,-1 1-1-16</inkml:trace>
  <inkml:trace contextRef="#ctx0" brushRef="#br0" timeOffset="73602.3591">13593 11352 11 0,'0'0'58'0,"0"0"0"0,0 0-9 0,0 0-8 0,0 0-13 16,0 0-15-16,0 0-10 0,0 0-12 0,0 0-7 0,0 0-7 15,0 0-3-15,0 0-3 0,-2 0 0 0,-1 0 1 0,2 0 3 0,-4 0 4 16,5 0 6-16,-1 0 7 0,-1-2 5 0,2 0 2 0,0 2 1 16,0 0 1-16,0 0-2 0,-3 0 0 0,0-1-3 0,-1 0 0 0,1 1-1 15,0-2 2-15,-2 2 1 0,2-1-1 0,-3-1 1 0,0 2 0 16,-1-1 2-16,1-1 4 0,-2 2 6 0,0-1 7 0,0-1 7 15,-2 2 6-15,0-3 6 0,0 1 6 0,0 0 2 0,0 2 0 0,-2-2 2 16,3 1 1-16,-2 1 0 0,3-3 1 0,-2 3-2 0,1-1-2 16,1-2-3-16,0 3-3 0,0 0 2 0,-1 0 1 0,3-3 1 0,-1 2-1 15,2 1 0-15,-2-1 3 0,0-1 1 0,1 2 0 0,1-1-1 16,0-1-1-16,-1 2-1 0,0-2 3 0,1 1 3 0,0 1 0 0,1-1 0 16,-1-2-1-16,-1 3 0 0,-1 0 3 0,4 0 4 0,-2 0 4 15,2 0 3-15,0 0 2 0,0 0 2 0,1 0 3 0,0 0 3 16,2 0 1-16,0 0-1 0,0 0-2 0,0 0-3 0,0 0-2 0,0 0-5 15,0 0-9-15,0 0-7 0,2 0-11 0,0 0-11 0,-1 0-10 16,2 0-7-16,-1 0-10 0,1 0-4 0,2 0-4 0,0 0-1 0,1 0-2 16,4 0-1-16,-4 0-1 0,5 3 0 0,2-2-1 0,-1-1 1 15,4 1 0-15,0 1 0 0,3-2 1 0,1 2-1 0,1-1 0 16,1-1-1-16,2 2-3 0,-2-1-3 0,3 3-3 0,-1-4-4 0,1 3-2 16,2-2-2-16,-2 2-3 0,-1-2-1 0,2 1 2 0,-1 0 1 15,-2 0 2-15,3 1 3 0,-6-3 4 0,2 3 2 0,0-1 2 0,-2-1 4 16,-2 2 2-16,0-1 1 0,-4-1 0 0,0 2 2 0,1-1 3 15,-6 1 3-15,0-2 2 0,-2 2 6 0,-1-1 6 0,-3-1 5 0,2 1 5 16,-2 1 8-16,-3-2 7 0,3 0 9 0,-3 3 7 0,-3-4 6 16,2 3 6-16,-4 1 4 0,2-1 1 0,-2 0 1 0,0 0 0 15,0 1-4-15,-1 0-5 0,0-1-5 0,1 2-8 0,0-3-6 0,-1 1-8 16,1 0-5-16,-1 0-7 0,1 2-3 0,1-3-6 0,-1 2-1 16,0 0-2-16,0-1 1 0,-1 2-2 0,1-2 0 0,0 3 1 0,-1-3 2 15,1 2 1-15,0 2 0 0,0-2 0 0,-2 2 1 0,2-2-1 16,-3 2 1-16,3 0 0 0,-2-1 0 0,0 0-1 0,1 0 1 0,1 0 0 15,0-1-1-15,-2 2-1 0,2-1 0 0,0-2-2 0,0 2 0 16,2-2 1-16,0-1 0 0,0-1 1 0,0 3 2 0,1-3-1 16,-1-1 2-16,3-1 1 0,-1 2 2 0,1-2 1 0,0 0 1 0,0 0 3 15,0 0 2-15,0 0 1 0,0 0 1 0,0 0-1 0,0 0-2 16,0 0-4-16,0 0-10 0,0 0-10 0,0 0-6 0,0 0-5 0,0 0-8 16,0 0-8-16,0 0-12 0,0 0-12 0,0-2-18 0,0 1-21 15,-2-1-29-15,2 2-32 0,0 0-47 0,-3-5-49 0,-2 5-72 16,2-2-82-16,-2 2-46 0</inkml:trace>
  <inkml:trace contextRef="#ctx0" brushRef="#br0" timeOffset="75566.833">8815 12436 84 0,'0'0'174'0,"0"3"-41"16,0-1-29-16,0 0-20 0,0 1-12 0,0-3-7 0,0 2-2 15,-2 0-3-15,2-2-4 0,0 1-5 0,0 1-7 0,0-2-7 16,0 2-7-16,0 1-5 0,2-1-6 0,-2 0-4 0,4-1-5 0,-2 1-2 16,1 0-1-16,0 1 4 0,1-2 2 0,0 0 6 0,1 0 6 0,0 3 5 15,3-3 7-15,-2 1 3 0,2-1 0 0,2 2 2 16,2-3 1-16,-1 2-1 0,2-1 0 0,1-1-1 0,2 0-2 0,0 0-3 0,2-1-2 16,2-1-5-16,3 1-3 0,-1-1-4 0,5-1-3 15,0 0-1-15,3 0-2 0,0 1-1 0,3-3-2 0,2 0 1 0,2 0 0 16,1 0 2-16,2 1-1 0,3-3-2 0,1 1 2 0,-1-1-2 15,3 1 0-15,3-2-3 0,0 2-2 0,0-2 0 0,2 3 2 0,1-1 2 16,0-1 3-16,3 0-1 0,-1 0 1 0,3-1 0 0,0 1-2 0,-1 1 2 16,3 0-1-16,0-2 2 0,1 2 0 0,0 1-1 0,2-3-2 15,-1 1-2-15,2 0-5 0,0-2-7 0,-1 1-6 0,1 0-8 0,-3 0-6 16,2-1-5-16,0-1-2 0,-1 1-1 0,-1-2-2 0,0 1 1 16,2-2 1-16,0-1 1 0,-1 3 1 0,-1-1 1 0,2-4 0 0,1 3 0 15,-1-1 0-15,1-1 3 0,-1 0 1 0,1 0 2 0,-1-1-1 16,0 0-1-16,-2 2-1 0,-2-2-2 0,2 2-3 0,-3-4-2 0,-2 3-2 15,-1-1 0-15,-2 0 2 0,-1 1 2 0,-2 0 3 0,-2-3 3 16,-1 4 2-16,-3-2 0 0,-2 1-2 0,1 0-3 0,-3-2 0 16,-3 0 2-16,1 4 0 0,-2-3 2 0,0 2 2 0,-2-2-2 15,-3 2 0-15,2 0-4 0,-2 1-3 0,-1-2-2 0,-1 3-1 0,2-1 4 16,-3-1 6-16,1 3 3 0,-4-1 2 0,3 0 0 0,0 3 1 16,0-2-1-16,-2 2 1 0,0 0 2 0,2-1 2 0,-3 2 2 0,1 1 4 15,1-2 2-15,-3 4-2 0,2-3-2 0,-4 3-2 0,4-2-2 16,-3 3 0-16,2-2-1 0,-3 3-2 0,1-1-1 0,-2 0 1 0,-2-1-1 15,2 4-1-15,-3-4-3 0,1 4-2 0,-1-1-2 0,-1-1 0 16,-2 2-1-16,-1-1-2 0,1 1-3 0,-3 0-4 0,1 0-1 0,-2 0-4 16,0 0-1-16,0 0-1 0,-1 0-2 0,-3 0-1 0,2 0 2 15,-3 0 0-15,3 0 2 0,-2 0 0 0,-1 0 3 0,0 0 4 16,-2 0 0-16,2 0 4 0</inkml:trace>
  <inkml:trace contextRef="#ctx0" brushRef="#br0" timeOffset="75882.9031">13378 11487 139 0,'-11'-2'160'0,"0"2"2"16,3-5-1-16,2 5-5 0,-2 0-4 0,3-2-6 0,0 2-7 15,1-2-10-15,0 2-11 0,3 0-14 0,1 0-13 0,0 0-13 0,0 0-10 16,0 0-10-16,0 0-9 0,0 0-11 0,1 0-8 0,3 0-8 15,-1 0-6-15,0 0-5 0,3 0-4 0,-1 0-3 0,4 0-3 16,-1 0-2-16,2 0-5 0,4 0-4 0,-3 0-4 0,3 0-3 0,2 0-2 16,0 2-3-16,0-2 0 0,1 2-2 0,1-2-1 0,1 3-2 15,-2-1-1-15,0-2-2 0,2 3 0 0,-1 0 1 0,1 0 4 0,-3 0 1 16,1 0 3-16,-1 0 1 0,1 0 2 0,-4 2 0 0,3-2 2 16,-4 1 0-16,-1 1 1 0,0-2 3 0,-1 1 3 0,-1-1 5 0,-4 2 6 15,1 0 4-15,-2-2 6 0,-1 1 4 0,-2 1 4 0,-1 0 1 16,-3 0-5-16,0 1-7 0,-2 0-16 0,-1 1-17 0,-5 1-24 15,1 1-27-15,-3 1-46 0,-2 1-52 0,-1 2-80 0,-3-4-90 0,0 3-59 16</inkml:trace>
  <inkml:trace contextRef="#ctx0" brushRef="#br0" timeOffset="77733.5635">11183 13808 141 0,'-2'0'138'0,"2"0"-7"15,0 0-3-15,0 0-2 0,0 0-3 0,0 0-6 0,0 0-7 16,0 0-6-16,0 0-7 0,0 0-9 0,0 0-7 0,0 0-5 16,0 0-8-16,0 0-2 0,0 0-6 0,0 0-2 0,0 0-2 0,0 0-1 15,0 0-1-15,0 0 0 0,0 0-1 0,0 0-1 0,0 0-2 16,0 0-2-16,0 0-3 0,0 0-3 0,0 2-2 0,0-2-4 16,0 2-4-16,0-2-2 0,0 0-4 0,0 0-4 0,0 0-3 0,0 1-3 15,0-1-4-15,0 0-4 0,0 0-3 0,0 0-3 0,0 0-3 16,0 0-3-16,0 0 0 0,0 0-3 0,0 0-1 0,0 0 0 0,2 2 2 15,-1 0 1-15,2-2 3 0,0 1 3 0,2 1 0 0,0-2 1 16,1 1 3-16,5 0 1 0,-1-1 3 0,3 0 0 0,2 0-2 16,3-1 1-16,2 0 0 0,2-2-1 0,3-1-3 0,1 3-2 0,3-3-5 15,2-1-1-15,4 0-3 0,-1-2-1 0,5 2-1 0,2-1-2 16,3-1-6-16,2 0-3 0,3 0-3 0,1 0 0 0,4 0-3 0,3-3-3 16,0 1-3-16,3-1-4 0,0 2-3 0,2-2-2 0,1 1 2 15,2-2 1-15,1 1-2 0,0 0 4 0,1-2 2 0,-1 2 4 0,2 0 3 16,-1-1 2-16,2 1 3 0,-3 0-1 0,1-2 0 0,-1 2 1 15,2-2 3-15,-2 3-1 0,-1-2-4 0,-3 3-2 0,1-2-4 16,-1 0-3-16,-2 2-1 0,-2-1-1 0,-1 1 1 0,-2-1 1 0,-4 0 2 16,1 1 3-16,-3 1 4 0,-3-2 4 0,0 1 3 0,-5 0 2 15,-3 1 3-15,0 0 2 0,-3-1 3 0,-4 1 4 0,-2-3 3 0,-3 3 1 16,-3 0 1-16,-1 0 3 0,-6-1 4 0,1 1 0 0,-4-2-2 16,0 2 0-16,-7-2-2 0,2 2 0 0,-1-2 2 0,-5 0 1 15,1 0-1-15,-3 1-1 0,-1 0 0 0,-3-1-1 0,0 2-4 0,-1-2-4 16,-3 2-1-16,2 0 1 0,-1 0 1 0,-2 3 4 0,0-3 1 15,-1 2 1-15,-1 0 2 0,2 0 1 0,-1 2 3 0,-1-1 1 16,0 1 3-16,3 1 1 0,-3-1 5 0,3-1 0 0,0 3 0 0,0-1 0 16,1-1 2-16,0 3 0 0,2-2 2 0,1 1 1 0,0 1-1 15,-2-1 1-15,3 1-2 0,0 0-2 0,1 0-1 0,2 0-1 0,0 0-1 16,0 0-1-16,0 0 0 0,0 0-2 0,0 0-4 0,0 0-3 16,0 0-5-16,2 0-3 0,1 1-1 0,0-1-1 0,0 1 1 0,0 1 0 15,1-2 2-15,-1 1 0 0,2 1 1 0,1 1 1 0,3-1 2 16,1 0 1-16,-1 1-1 0,4-1 3 0,-2 1 2 0,5 1 0 15,0-1-2-15,1 2-1 0,1-1-1 0,-1 0-1 0,0-2 0 0,2 5-2 16,-3-3-1-16,3 1 1 0,0-1-2 0,-2 2 0 0,1 0 0 16,-2 0 1-16,1 1 0 0,-3 0 3 0,0-2 3 0,-1 3 2 0,-1-1 0 15,-2 0 2-15,-2 0 3 0,1 0 1 0,-4 3 1 0,-2-2 0 16,1 1 1-16,-4 1 1 0,-4 0-1 0,1 0-4 0,-6 1-6 0,1 0-15 16,-2 0-18-16,-4 4-31 0,-2-3-34 0,-1 1-41 0,-1 0-47 15,-2 2-68-15,1 0-81 0,0 1-65 0,-1-1-60 0</inkml:trace>
  <inkml:trace contextRef="#ctx0" brushRef="#br0" timeOffset="81433.1159">5701 14829 30 0,'0'0'31'0,"0"0"1"0,0 0 2 0,0 0 1 0,0 0 1 15,0 0 1-15,0 0 0 0,0 0 2 0,0 0 2 0,0 0 0 16,0 0 2-16,0 0 0 0,0 0 0 0,0 0 2 0,0 0 2 0,0 0 2 15,0 0 2-15,0 0 3 0,0 0 2 0,0 0 4 0,0 0 1 16,0 0-1-16,0 0 2 0,0 0 0 0,0 0 0 0,0 0-1 0,0 0-4 16,0 0-2-16,0 0-4 0,0 0-4 0,1 1-4 0,-1-1-4 15,0 0-3-15,0 0-4 0,0 0-4 0,0 0-3 0,2 2-4 0,-2-2-3 16,0 0-2-16,0 0-4 0,0 0-1 0,0 0-2 0,0 0-2 16,0 0-2-16,2 1-2 0,-2-1-1 0,0 0-1 0,0 0-1 0,1 1-1 15,-1-1 0-15,0 0 0 0,2 0 1 0,-1 0 1 0,1 0 1 16,1 0 1-16,1 0 0 0,1 0 0 0,0 0 2 0,-2 0 0 0,2 0 1 15,2 0 1-15,-1 0 1 0,3 0 0 0,-1 0-1 0,0 0 1 0,3 0-1 16,-1 0 1-16,1 0 1 0,1 0 2 0,1 0 0 0,1 0 2 16,-1 0-2-16,4 0 0 0,-2 0 1 0,3 0-2 0,-3 0 0 0,4 2-1 15,0 0-1-15,0-2-2 0,1 1-1 0,-2-1-3 0,4 2-1 0,-2 0-3 16,1 0 0-16,1 1 0 0,0-1-1 0,0-1 2 0,1 2 2 0,0 1 2 16,2-1 0-16,-1-1 0 0,3 2 3 0,-3-1 1 0,3-1-1 15,-1 1 3-15,3-1 3 0,1 1 0 0,0 0 2 0,3-2-1 16,2 2-1-16,0-2 1 0,4 1-1 0,2 0 1 0,1-1-1 0,3 1 0 15,1-2 1-15,1 0-1 0,4-2 2 0,-2 1-2 0,5 1-2 0,-1-2-1 16,4-1-2-16,-3 2 0 0,3-2 2 0,0 0 1 0,2 0 0 16,-1 1 0-16,2-1-1 0,0 1-1 0,2 0-1 0,-1 1-2 0,1-3-3 15,1 3-4-15,-1 1-3 0,1-1-4 0,-1-2-4 0,0 3-5 16,-1 0-7-16,-1 3-6 0,0-2-6 0,-1-1-8 0,-1 1-7 0,-1 3-4 16,-2-1-4-16,1-1-3 0,-1 1-1 0,-3-1-2 0,0 1-1 0,-1 0 0 15,-2 0-1-15,0-1 2 0,-1 2 1 0,0-1 1 0,1-2 1 0,-3 1 1 16,0 1 4-16,-2-3 1 0,2 1 1 0,-3 1 1 0,1-2 2 15,-3 0 3-15,0 0 2 0,0 0 3 0,-3 0 1 0,-1 0 3 0,-1 0 3 16,-3-2 3-16,-1 1 3 0,-2 1 2 0,-2-2 5 0,-1 1 2 16,-2 1 3-16,-3 0 1 0,-4-2 1 0,1 2 2 0,-3 0 2 0,-2 0 5 15,-3 0 6-15,0 0 6 0,-3 0 9 0,0 0 7 0,-2 0 9 0,0 0 8 16,-2 0 7-16,-1 0 10 0,-2 0 8 0,1 0 9 0,1 0 6 16,-3 0 1-16,0 0 4 0,0 0-1 0,0 0-1 0,0 0-6 0,0 0-7 15,0 0-6-15,0 0-8 0,0 0-8 0,0 0-7 0,0 0-9 16,0 0-8-16,0 0-6 0,0 0-4 0,0 0-4 0,0 0-2 0,0 0-3 15,0 0-2-15,0 0-3 0,0 0-2 0,0 0-3 0,0 0-3 16,0 0 0-16,0 0-4 0,0 0-2 0,0 0-2 0,0 0-2 0,0 0-2 16,-1-1-2-16,-1 1-2 0,0-2-4 0,-1 1-4 0,0 1-2 0,1-2-5 15,-2 2 1-15,1-2 0 0,-2 1 2 0,2 1 2 0,-2-1 2 16,0-1 2-16,2 1 1 0,-3-1 5 0,1 1 1 0,0-2 0 0,-1 1 3 16,1 2 4-16,0-3 4 0,-1 1 5 0,0-1 3 0,0-1 2 15,-1 2 0-15,2-1-2 0,-2-1 0 0,0 0 2 0,1-1 1 0,-1 1-3 16,1 1 0-16,0-1 1 0,0 0 2 0,-1 0 1 0,2 1 0 15,-4 0-3-15,3 0-1 0,1 0-1 0,-1 0 1 0,-1 0 3 0,1 0 0 16,0 0 1-16,-1 1 1 0,-1-1 4 0,2 1 2 0,0 0 0 0,0 1 3 16,-1-3 3-16,2 4 5 0,-4-1 8 0,4 1 4 0,-1-1 5 15,0-2 6-15,-1 3 6 0,2 0 4 0,-1-3 5 0,2 3 3 0,-3-1 6 16,2 0 4-16,2 1 5 0,-2 0 2 0,1 0 2 0,-1-2 3 0,2 2 2 16,-2 0 4-16,2 0 1 0,1-1 0 0,-1 1 0 0,-2-2-1 15,3 2 0-15,0 0-2 0,0 0-2 0,-1-2-3 0,3 2-4 0,-1-1-2 16,1 1-2-16,0 0-5 0,0 0-6 0,0 0-5 0,0 0-5 15,0 0-4-15,0 0-5 0,0 0-3 0,0 0-5 0,0 0-3 0,0 0-4 16,0 0-4-16,0 0-3 0,1 0-4 0,-1 0-2 0,0 0-2 16,3 0-4-16,-3 0-1 0,2 0-3 0,-2 0-5 0,2 0-3 0,-2 0-3 15,0 0-4-15,2 0-1 0,1 0-4 0,-1 0-1 0,1 0 0 0,-1 0-1 16,-1 0 3-16,1 1 0 0,1 1 2 0,-1-2 1 0,1 2 2 16,2-1 1-16,-1-1 3 0,1 2 4 0,2-1 1 0,1 0 4 0,-2 2 3 15,3 0 2-15,1-2 0 0,-1 0 1 0,5 3-1 0,-2-3-1 16,2 1 0-16,0 3-2 0,3-5-2 0,-2 3-2 0,3 0 0 0,-1-1-3 15,1 1-1-15,3 0-6 0,-2 0-4 0,1 0-3 0,2 0-5 16,-1 0-3-16,0 0-3 0,1 0-4 0,-3-1-3 0,3 2-4 0,-2-1-1 16,-2 1-3-16,2 1-3 0,-3-1-3 0,1 0-1 0,-2 0-1 15,-2-1 0-15,0 2 2 0,-3-3 2 0,-1 3 0 0,1-2 3 0,-2 0 1 16,-2 0 1-16,-1-1 2 0,-2 0 4 0,1 0 4 0,-3 1 8 0,1-2 8 16,-3 1 8-16,0 1 9 0,0-2 7 0,-3 1 5 0,0 1 4 0,-3-2 7 15,1 2 5-15,-3-1 5 0,0 1 5 0,-3 1 5 0,0 1 1 16,-2-1 2-16,-1 0-1 0,0 0-3 0,-2 0-1 0,-2 2-3 0,1-1-1 15,-1 1-3-15,-2-1-1 0,1 2-3 0,-1 0-1 0,1 0-3 16,-2 0-2-16,1 0-2 0,1 0-2 0,0 0-2 0,1 1-2 0,1-3-2 16,0 1-6-16,2 1-8 0,1 0-11 0,2-1-15 0,0 0-17 0,2 0-22 15,2-3-23-15,1 1-25 0,2 1-24 0,1-1-34 0,-1 0-40 16,2 0-70-16,3-3-86 0,0-1-54 0</inkml:trace>
  <inkml:trace contextRef="#ctx0" brushRef="#br0" timeOffset="86315.6833">5608 15881 24 0,'0'0'44'0,"1"-1"-3"0,-1 1-3 0,0-1-1 16,0 1-1-16,0 0 1 0,2 0 1 0,-2 0 2 0,0 0 1 0,0 0 3 15,0 0 2-15,0 0 2 0,0 0 1 0,0 0 3 0,0 0 1 16,0 0 0-16,0 0-2 0,0 0 0 0,0 0-4 0,0 0-3 0,0 0-4 16,0 0-7-16,0 0-2 0,-2 1-5 0,2 0-4 0,0-1-3 0,-1 2-1 15,1 0-3-15,0-2-2 0,-2 1 0 0,2 1-1 0,0-2-2 16,0 0 0-16,0 0-1 0,0 3 0 0,0-3 0 0,0 0 0 15,-2 0-1-15,2 3-2 0,0-3-2 0,0 0 0 0,0 1-2 0,0-1-2 16,0 0-1-16,0 0-1 0,0 0-1 0,0 1 0 0,0-1 0 0,0 0-2 16,0 0 1-16,0 2 0 0,0-1 1 0,0 1 2 0,0 0 2 15,2-1 2-15,-2 1 3 0,2 0 3 0,-1-2 2 0,2 4 3 0,-1-3 0 16,0 1 4-16,1-1 2 0,0 3 4 0,0-4 4 0,0 3 5 16,3-1 3-16,-2 0 0 0,0-1 0 0,1 3 0 0,0-2 0 0,0 1 0 15,2 0-2-15,0 0-1 0,-1-1 1 0,2 1-1 0,0 0-1 0,-2 0-1 16,2-1-3-16,0 2-2 0,1-1-5 0,-1 0-1 0,2 0-1 15,-2-1-1-15,3 1-2 0,-3 1-1 0,3-1 1 0,0-1-2 16,0 2-1-16,-1-3-2 0,2 2 0 0,-2 1-2 0,2 1-2 0,-1-2-2 0,2 2 0 16,0-2-1-16,-2 1 0 0,4-1-1 0,-3 2-1 0,-1-2 0 15,3 1-1-15,0 1-1 0,2-2 0 0,-2 0-1 0,2 1-2 16,-2 0 2-16,2 1 1 0,0-1-1 0,1 0 1 0,2-1-1 0,-3 2-1 16,3-2 1-16,0-1-1 0,0 3 4 0,1-2-1 0,0-1 1 0,2 0 2 15,-2 1 2-15,1 0 2 0,1 0 0 0,1 0 0 0,-1 0 1 0,1 0-1 16,1 0 2-16,-1-1 1 0,1 1 0 0,0 0 0 0,-1-3 1 15,4 3-2-15,-2-2-1 0,2 2-1 0,0-2-2 0,0 1 0 0,0 1 0 16,3-3-2-16,0 2 2 0,3-2-1 0,0 2 0 0,0-2-3 16,2 0 0-16,0 0 0 0,2 0-2 0,-1 0-3 0,3 0 1 0,-1-2-1 15,0 2-2-15,3-2-2 0,0 1 0 0,2-1-1 0,0-1 1 0,0 1 1 16,2 1 2-16,-2 0 2 0,4-2 0 0,-1 0 4 0,1 0-1 16,1-1 1-16,1 2 1 0,-1-1 1 0,2 1 0 0,1 1 2 15,-2-2 1-15,3 1-1 0,-2-1-1 0,1 0-2 0,0 1-3 0,1 0-2 16,-3-1-3-16,3 0-1 0,-2 1-3 0,-2-3-4 0,1 3-2 0,1-1-2 15,-4 0-1-15,3-1 0 0,-3 0 1 0,3 1-1 0,-3-2 1 0,1 3 1 16,-2-4 0-16,2 3 2 0,-2-1-1 0,2 0 3 0,0 0 2 16,-1 1 3-16,1-2 2 0,1 0 4 0,1 0 0 0,-1 0-1 0,2 0 0 15,0 1-1-15,1 0-1 0,0-2-2 0,-1-1 0 0,1 2-2 0,-1-1-1 16,2-1-1-16,-2 2-2 0,2-1-1 0,-2 1-1 0,-1-1 2 16,0 0 0-16,0 1 1 0,0-2 4 0,0 3 1 0,-1-2 3 15,1-1 1-15,1 2 4 0,-2-1 0 0,1-1 2 0,1 2 2 0,-1-1 2 16,0 1 2-16,0-2 0 0,3 1-1 0,-1-1-1 0,0 0-1 0,-1 0-2 15,2 0 0-15,-2-1-3 0,0 2-2 0,2-3-2 0,0 1 0 0,-3 1-4 16,0-1-3-16,0 0-1 0,2 0-1 0,-1-1-2 0,-2 0 0 16,1 0-1-16,-2 0 0 0,2 0-2 0,0 0 0 0,-1-1-1 0,-1 0-2 15,1 1-1-15,0-1-3 0,1-1 0 0,-1 1-1 0,1-1 0 16,-1 1 0-16,-1-1-1 0,0-1 0 0,1-1 0 0,0 4 0 0,0-3-2 16,-1 0-2-16,-1-1 1 0,0-2 1 0,-2 1 1 0,2 2 3 0,-1-4 0 15,0 3 1-15,-2-4 3 0,1 0 4 0,0 2 4 0,-1-2 2 16,0 1 2-16,-2-1 5 0,3-2 3 0,-4 0 2 0,1 1 3 0,1-1 2 15,-2 0 0-15,0-1 0 0,0 3 2 0,0-5 4 0,-2 3-1 16,3-1-4-16,-3-1-3 0,-2 3 1 0,1-1-1 0,-1-1-3 0,0 1-2 16,-1-2-2-16,-2 3 0 0,-1 0 0 0,1 0 0 0,-1 0 0 0,-2 0-3 15,0-2-1-15,-2 4-2 0,-1-1 2 0,0-1 0 0,-2 0-4 16,-1 3-2-16,0-2-5 0,0 1 0 0,-3 1 1 0,0 0 1 0,1 1-2 16,-1-2 0-16,-2 1-1 0,1 2 1 0,-1-1 0 0,-1 2-2 15,-1-2-2-15,-1 1-1 0,3-1 2 0,-3 3 3 0,0-1 5 0,1 1 1 16,-3-1 1-16,-1 2 1 0,1-2 1 0,-1 3 4 0,-1-2 2 15,1 2 2-15,-1 0 1 0,0 1 4 0,-3 0 3 0,4-1 1 16,-4 1-1-16,-1 2 0 0,0-1 1 0,1 1 0 0,0 0 0 0,-3 0 1 16,0 0-1-16,0 0 0 0,1 1 1 0,-2 1 3 0,-1-1 0 15,1 0 3-15,1 2 1 0,-3-1 1 0,1 1 3 0,-1 0 0 0,-2-1 1 16,1 2 0-16,1 1 0 0,-1-1-2 0,-1 0 0 0,1 0-6 16,1 0-10-16,-1 1-8 0,0-2-2 0,2 1-8 0,-1 1-5 0,2-2-5 15,-2-1-4-15,3 3-3 0,-1-2-2 0,3 0-2 0,-2 0-3 16,2 0-1-16,0 0-3 0,1 0 5 0,-1 1 8 0,1-1 3 0,-3-1 3 15,3 1 4-15,1 1 4 0,-2-2 4 0,-2 1 1 0,3 0 2 16,-2 0 4-16,1-1 3 0,-2 2 3 0,0 1 2 0,1-1 2 16,-1 0 1-16,-1 0 1 0,1-1 0 0,2 0 1 0,-2 0-1 15,-1 0 0-15,3-1 1 0,0 3 0 0,0-2-1 0,1-1-1 0,-1 1-3 16,3-2 0-16,0 2-2 0,2-2 0 0,-1 0-2 0,1-2-2 0,3 3-3 16,0-2-3-16,0 0 0 0,2 0-1 0,-2-1-1 0,2 1-3 15,-2-2 1-15,1 2 1 0,-1 2-1 0,1-3 1 0,-1 2 0 16,1-2-1-16,-4 3 4 0,1 0 1 0,-1-1 4 0,-1 1 5 0,0-1 6 15,-6 2 7-15,3 0 9 0,-2 0 9 0,-3 0 10 0,1 2 8 16,-2-2 3-16,1 3 4 0,-3-2-1 0,-1 0 2 0,0 2-4 16,0 0-5-16,-1 0-5 0,-1-1-5 0,-1 1-6 0,0-1-9 0,-1-1-10 15,0 2-12-15,0-3-10 0,-2 2-11 0,3-1-5 0,-2 1-2 16,1-2-4-16,-3 1-2 0,2 2 2 0,-1-3 3 0,-2 1 3 0,4 0 1 16,-3 1 1-16,1-3 4 0,-2 1-1 0,3 1 0 0,0-1-1 15,-1 3 0-15,1-4 0 0,-1 3 0 0,2-1 0 0,-3-1 0 16,2 1 0-16,0 0-1 0,2 0-2 0,-2 1 0 0,0-1-1 0,1 2-2 15,-1-2 0-15,2 2 2 0,-2-1 2 0,2 1 4 0,2 0 3 0,-3 0 4 16,0 0 5-16,1 0 5 0,0 0 4 0,1 0-1 0,0 0 3 16,-1 0 0-16,2 0 2 0,-1 0 1 0,2 1 2 0,0-1 5 15,0 0 2-15,0 0 1 0,-2 0 2 0,2 0 2 0,0 2 2 0,0-2 1 16,0 0 4-16,-1 0 4 0,1 0 5 0,0 0 4 0,0 0 4 16,0 0 2-16,0 0 0 0,-2 2 2 0,2-2-1 0,0 0-1 15,0 0-2-15,0 0-4 0,0 0-5 0,0 0-3 0,0 0-3 16,0 0-4-16,0 0-3 0,0 0-5 0,0 0-3 0,0 0-3 0,0 0-5 15,0 0-3-15,0 1-3 0,2-1-1 0,-1 2 0 0,1-2-1 0,0 2-2 16,2 0-1-16,-2 1-1 0,3-1-1 0,0-1 1 0,2 3 0 16,-2-1 2-16,3-1 2 0,0 1 1 0,3 1 2 0,-2-1-2 0,3-1 0 15,0 3-2-15,-1-2 0 0,3 0 0 0,-2 1-2 0,0-1 0 16,2 2-3-16,-2-2-1 0,0 1-1 0,-1 0 0 0,0-1-1 16,-1 2-1-16,-1-3-1 0,-1 5-1 0,1-2 1 0,-4 0 0 15,2-1 0-15,-3 2 2 0,1 1 1 0,-1-2 3 0,-3 2 4 0,3 1 1 16,-4-1 3-16,0 0 0 0,0 2 3 0,-4 1 1 0,3 0 4 0,-3-1 0 15,1 2 1-15,-2-1 0 0,0 1 3 0,1-1-1 0,-1 2-2 16,-1-1 0-16,-1-1-3 0,4-1-3 0,-2 0-2 0,2 2-4 16,2-3-7-16,-3-1-7 0,4 3-9 0,-1-3-10 0,1-2-10 0,1 2-16 15,1-2-12-15,0 0-26 0,1-1-27 0,0-1-36 0,3 0-40 16,1-1-72-16,0-2-88 0,0 0-52 0</inkml:trace>
  <inkml:trace contextRef="#ctx0" brushRef="#br0" timeOffset="88248.8324">18255 9760 187 0,'0'0'485'0,"0"0"-9"0,-2 2-100 0,2 2-148 0,-3 1-110 16,0 2-91-16,-1 4-47 0,1 1-26 0,-2 5-5 0,-2 5 5 0,0 2 11 15,-1 2 15-15,-3 8 13 0,0 2 13 0,0 5 10 0,1 8 10 16,-3 2 7-16,-2 6 8 0,1 4 4 0,-2 8 4 0,-1 5 2 0,-2 5-1 16,1 5 4-16,-4 6 6 0,0 5 3 0,2 2 0 0,-2 4-2 15,-2 5-4-15,-1 3-3 0,2 4-4 0,-2 3-7 0,0 0-7 0,1 3 1 16,-1 4 6-16,2-4 6 0,2 4 6 0,-1 3 1 0,1-3-2 15,0 7-4-15,4-1-6 0,-1 2-1 0,1-1 3 0,1 4 4 0,2-1 4 16,1 2 5-16,1 0 3 0,-1 2-5 0,3-1-10 0,1 1-5 16,1-2-4-16,-1-2-1 0,1 1 0 0,3-1 3 0,1-1 4 0,-1-1-3 15,1-5-2-15,3-5-7 0,-1 0-5 0,-1 0-1 0,3-1 2 16,-2-3 6-16,2-1 4 0,-1-4 3 0,-2-3-1 0,3-4-2 0,-1 2-3 16,1-3-3-16,-4-3-3 0,4-3-8 0,0-6-8 0,0-1-14 0,0-3-12 15,0-2-16-15,0-6-19 0,4-1-25 0,-3-4-30 0,2-6-36 16,0-5-42-16,0-2-60 0,2-4-67 0,2-5-96 0,-1-4-108 0,1-6-59 15,3-2-33-15,-2-7-10 0</inkml:trace>
  <inkml:trace contextRef="#ctx0" brushRef="#br0" timeOffset="89764.3119">20265 10398 160 0,'0'-11'552'0,"0"0"7"0,1 1-90 0,-1-1-142 15,2 1-88-15,0 0-63 0,-1-1-33 0,2 2-19 0,-1 0-8 16,0-1 0-16,1 1 0 0,-1 0 0 0,1-1-4 0,-2 3-7 15,3-3-7-15,-3 5-8 0,3-1-7 0,-2 0-7 0,-2 2-7 0,2 0-9 16,-1 0-9-16,-1 1-6 0,2 2-8 0,-2-1-11 0,0 1-10 16,0 1-10-16,0 0-12 0,0 0-11 0,0 0-8 0,0 1-5 0,0 2-5 15,0-1-2-15,0 2 0 0,0 2 0 0,0 0 1 0,0 3 3 16,0 1 4-16,0 2 5 0,-2 1 7 0,2 0 8 0,-1 4 7 16,-1-2 8-16,0 6 4 0,1 0 3 0,-3 0 4 0,2 3 1 0,-1 0 0 15,0 1 0-15,-1-1-4 0,1 3-7 0,1-1-10 0,-1-1-8 16,0 1-13-16,0-2-14 0,-1 0-17 0,0 1-19 0,1-2-22 15,2-1-22-15,-4 0-32 0,1-3-35 0,1 0-36 0,2-1-37 0,-1-1-42 16,0-1-41-16,1-2-66 0,-1-3-79 0,2 1-43 0</inkml:trace>
  <inkml:trace contextRef="#ctx0" brushRef="#br0" timeOffset="90181.879">20714 10106 432 0,'-1'-12'552'0,"-3"5"-71"0,3-2-109 0,-1 2-87 0,1 1-72 0,-3 1-46 16,4-2-31-16,-1 2-22 0,-1 0-16 0,2 2-13 0,-2 1-14 0,2 0-14 15,-1 1-14-15,-1-1-15 0,2 2-14 0,0 0-14 16,0 0-13-16,0 0-10 0,-1 2-6 0,-1-1-5 0,0 1-2 0,-2 0-1 15,3 3 1-15,-3 0 3 0,1 1 2 0,1-2 4 0,-1 4 5 0,-2-1 4 16,2 2 4-16,0-2 6 0,-1 3 5 0,1 0 2 0,1 1 2 16,-1-1 1-16,1-1 2 0,2 1-1 0,0 0 1 0,0-2 0 0,2 4-1 15,1-3 1-15,0 1-1 0,1 0-1 0,1-4-3 0,0 2-1 16,1-1-3-16,1 1 1 0,0 1-2 0,3-4-1 0,-2 2 0 16,2-2-1-16,0 2 0 0,-1-2 0 0,0-1 0 0,0 0 0 15,-1-1-1-15,0 2 0 0,-3-2 0 0,1 0 0 0,1-1-1 0,-6 0-1 16,2 0-2-16,-3-1 2 0,0 2 1 0,0-1 2 0,-3 1 1 0,-2-1 2 15,-1 1 1-15,0 1 2 0,0-1 1 0,-4 1-2 0,-1-1-4 16,0 2-8-16,0 0-7 0,-2 0-16 0,0 0-20 0,0 2-22 16,1-4-24-16,3 2-31 0,-5-2-34 0,4 1-35 0,0 1-35 0,1-4-45 15,1 2-48-15,0-1-55 0,3-1-60 0</inkml:trace>
  <inkml:trace contextRef="#ctx0" brushRef="#br0" timeOffset="90419.8759">20998 9919 118 0,'4'-4'537'0,"0"1"-3"16,-2 1-85-16,0 2-127 0,-2-3-92 0,0 3-77 0,0 0-48 0,0 0-36 16,1 3-19-16,-1-1-15 0,0 2-13 0,0 1-12 0,0 0-7 15,0 2-8-15,-1 0-3 0,1 2 0 0,-2 2 0 0,0 1 2 0,-1 1 2 16,2 2 5-16,-3-1 4 0,1 3 3 0,1-1 2 0,-2 0 1 15,1-1 2-15,1 3-1 0,-1-1-4 0,2 1-9 0,-3 0-11 16,3-3-9-16,-1 2-15 0,1-1-16 0,-3 0-16 0,3-1-21 0,-1-2-32 16,2 2-38-16,-2-6-35 0,2 4-32 0,0-3-30 0,0-2-30 15,0 1-36-15,0-3-38 0,0-1-39 0</inkml:trace>
  <inkml:trace contextRef="#ctx0" brushRef="#br0" timeOffset="90570.0616">20894 10146 32 0,'0'0'484'0,"0"0"-68"0,0 0-99 0,0 0-86 0,0 0-82 15,4 0-56-15,0 0-41 0,1 0-34 0,1 0-28 0,2 0-32 0,4 0-35 16,0 0-40-16,2-2-43 0,5 2-54 0,1-3-57 0,1 2-68 16,4-2-72-16</inkml:trace>
  <inkml:trace contextRef="#ctx0" brushRef="#br0" timeOffset="91148.2604">21982 10335 127 0,'0'-5'431'0,"-2"-1"-77"0,1 1-68 0,1 0-61 16,-2-1-40-16,0-1-26 0,1 2-15 0,-3 0-7 0,1-1-11 16,-3 1-10-16,3-2-14 0,-2 2-13 0,-1 0-13 0,-1 0-13 0,-3-2-9 15,0 4-8-15,-1-1-9 0,-2 1-7 0,-1 1-5 0,-2 0-6 16,2 1-3-16,-5 1-3 0,3 1-1 0,-3 2-2 0,2 1-2 0,-4 1-2 15,1 2 1-15,2 0 0 0,-2 2-1 0,1 4-1 0,3-4 0 16,-1 3-2-16,2 1 0 0,1 3 1 0,3-1 0 0,1 1 2 16,1 1 2-16,3-1 2 0,1 3 1 0,2 0-1 0,1 0-3 0,4-1-4 15,1 1-5-15,2 1-5 0,1-2-5 0,2 0-6 0,0 1-8 16,2-2-8-16,1-1-7 0,1 0-9 0,-1-3-6 0,3 0-9 0,2-1-6 16,-2-1-7-16,3-2-4 0,0-1-3 0,-3-2-4 0,2-2-5 15,1-1-1-15,1-1-2 0,-2-2-3 0,1 0-5 0,2-4 0 16,-2 0-1-16,0 0 0 0,1-2 0 0,1-2 3 0,0-1 2 0,-2 1 0 15,0-4 1-15,1 2 1 0,-1 0 4 0,-1-2 1 0,2 0 3 16,-1 1 5-16,-4 0 5 0,1-2 1 0,-2 2-1 0,1 1 0 0,0 1-3 16,-4 0 0-16</inkml:trace>
  <inkml:trace contextRef="#ctx0" brushRef="#br0" timeOffset="92081.9799">22164 10469 177 0,'-4'-2'189'0,"3"2"8"0,-3-3 0 0,1 1-2 15,2 1-7-15,-3-1-10 0,0-1-10 0,1 2-13 0,0-1-13 0,-1 0-13 16,0 1-10-16,0 0-10 0,0-1-9 0,-1 1-6 0,-3 1-9 0,3-2-12 16,-1 2-9-16,0-1-8 0,-4 1-5 0,1 0-6 0,-1 1-7 15,-1-1-6-15,0 2-5 0,-2 1-5 0,-1 1-3 0,3 1-4 16,-3 1-3-16,0-1-2 0,0 2-1 0,1 3-1 0,-3 1 0 16,5-1 0-16,-2 2 1 0,2-1-1 0,0 1 0 0,2 1-2 0,-1 0 0 15,2 4-1-15,2-3-2 0,0-1-2 0,2 1-2 0,0 0-4 16,2 1-1-16,1-1-2 0,1-2-3 0,1-1-4 0,-1 0-3 0,4 0-1 15,-2 0-1-15,3-4 0 0,2-1 1 0,-3 0 2 0,1-1 1 16,4-2 0-16,-1 0 2 0,0-3 5 0,4-2 3 0,0-1 1 0,-1-1 6 16,2-1 6-16,-1-1 3 0,1-1 4 0,0-3 2 0,0 0 6 15,0-2-1-15,-3 0-1 0,1 0 3 0,0 0 5 0,-1-1 5 16,-2-1 4-16,-1 0 6 0,1 3 8 0,-3-1 6 0,2 1 2 0,-4 1 3 16,0-1 3-16,0 2 1 0,-2 2-2 0,1 1 0 0,0 1-1 15,-2 1-6-15,0 1-8 0,0-1-11 0,0 2-12 0,0 2-12 0,0 0-10 16,0 0-10-16,-2 2-7 0,0 2-7 0,1 0-3 0,-2 1-3 15,1 4-3-15,-1-2-1 0,0 3 2 0,0 3 4 0,0-1 2 16,-1 1 3-16,3 1 3 0,-1-1-1 0,1 2 1 0,1 0-5 0,0-3-2 16,0 2-5-16,0-2-5 0,1 0-5 0,1-1-5 0,-1-2-3 15,3-1-3-15,0 0-1 0,0-1-3 0,-1-1-2 0,0-3-1 0,5 0-4 16,-4-1-2-16,4-2 1 0,1 0 3 0,1-3 3 0,0-2 4 16,0 1 4-16,2-5 2 0,1 1 3 0,1-2 4 0,-3-3 2 15,4-1 2-15,-2 0 3 0,-1-1 4 0,2-2 5 0,-2 0 7 0,1-2 6 16,0 1 6-16,1-1 10 0,-3 0 10 0,0 0 12 0,1 1 15 15,0 2 12-15,-4-1 11 0,1 0 9 0,-3 5 12 0,1-1 8 0,-1 2 6 16,2 1 3-16,-5 2 0 0,0-1-3 0,0 4-10 0,-1-2-12 16,-1 5-14-16,3-1-16 0,-4 1-19 0,1 1-13 0,3 1-13 15,-3 1-11-15,2 3-9 0,1-1-6 0,0 4-7 0,1 0-5 0,0 5-3 16,-1-2-2-16,3 2 0 0,0 3 1 0,0-1-1 0,-2 5 1 16,1-1 1-16,0 1 0 0,-1-2-1 0,1 5-2 0,-1-1-3 0,-2-1 1 15,-1-1-1-15,-1 1 1 0,-1-1 4 0,-1-1 5 0,-1 0 4 16,-1-1 8-16,-2-4 11 0,-1 1 12 0,1-2 8 0,-3 0 10 15,0-2 10-15,0 1 7 0,-1-3 9 0,0-3 7 0,-3 1 6 0,0-1 5 16,1-1 7-16,-2-1 3 0,2-1 4 0,0-1 1 0,-2-1-3 16,2-1-3-16,2 1-4 0,-2-3-3 0,3 0-4 0,0 0-4 0,0-2-8 15,2 1-8-15,3-1-8 0,-2 0-10 0,3-1-12 0,1-1-13 16,1-1-14-16,1 1-16 0,2 0-14 0,1-1-12 0,2 1-11 16,3-1-13-16,-1-1-12 0,2 2-12 0,2-3-10 0,1 2-7 0,0-1-8 15,2 0-6-15,4 1-4 0,-3-1 0 0,1 2-1 0,3-1 2 16,-1-2 2-16,1 0 2 0,-2 3 0 0,4-2 5 0,-5 0 4 0,4 0 7 15,-3 2 7-15,0-2 12 0,3-1 13 0,-3 2 13 0,0-1 13 16,-1-3 16-16,-1 4 15 0,3-1 14 0,-5-1 16 0,4-1 15 0,-4 1 13 16,2-3 14-16,-3 3 11 0,0-2 11 0,-1 0 12 0,0 2 6 15,-2-1 7-15,-2 1 7 0,0 0 6 0,-1 0 5 0,-2 3 5 16,-2-2 0-16,1 1 1 0,-3 2-3 0,1 0-5 0,-2 2-7 0,0-1-8 16,-2 0-9-16,1 3-8 0,-3-1-11 0,1 1-11 0,-2 1-10 0,0 1-12 15,-2 1-10-15,-1 1-14 0,-2 1-7 0,0 4-6 0,0-4-3 16,-1 5-1-16,-3 1 0 0,1 0 1 0,-1 1 2 0,-1 4 2 0,1 0 3 15,3 0 2-15,-2 3 2 0,1-1 1 0,1 3 4 0,3 1 4 16,-1-2 3-16,1 2 2 0,1 1 2 0,2 0 0 0,4-2-2 16,-1 0-1-16,2 2-4 0,2-4-4 0,2 1-9 0,1 0-9 15,3-2-12-15,2-2-13 0,2 0-20 0,1-1-24 0,4-2-34 0,-1-4-39 16,3 2-54-16,3-5-61 0,-1 3-84 0,3-4-97 0,1-3-52 16,0 0-31-16</inkml:trace>
  <inkml:trace contextRef="#ctx0" brushRef="#br0" timeOffset="92948.4556">20954 11592 365 0,'0'0'505'0,"0"0"-60"0,0 0-93 15,0 0-102-15,0 0-110 0,0 0-62 0,0 0-41 0,0 0-24 16,0 3-14-16,0-2-4 0,0 1-2 0,-1-2 0 0,-1 3 2 0,1 1-1 16,-3 0-1-16,1 1 0 0,0-1-2 0,0 0 2 0,-5 2 1 15,3-1 5-15,-3-1 5 0,0 0 8 0,-1 1 4 0,1 1 6 0,0-2 4 16,-2 1 4-16,0-2 4 0,2 1 2 0,-4-1 3 0,2-1 4 16,-2 1 4-16,3-3 3 0,-2 3 3 0,1-3 1 0,-1 0 2 0,2 0 1 15,-1-3 3-15,2 3-1 0,-1-3 1 0,1 3-1 0,2-2-3 16,-1-1-2-16,1 0-2 0,3 0-10 0,0-1-10 0,1 1-9 0,1-4-8 15,1 3-8-15,0-2-11 0,1-2-8 0,3 3-8 0,0-2-8 16,1-2-6-16,1 1-5 0,1 2-9 0,1-2-2 0,1 1-3 16,-3-1 3-16,2 2 6 0,2 0 4 0,1 1 1 0,-3 0 1 0,0 1 5 15,1 1 1-15,-3-1 3 0,2 1 1 0,0 2 1 0,-2-1 1 16,1 2 3-16,-3 2 3 0,1-1 1 0,-2 2 2 0,2 1 3 0,-1 1 1 16,1 2 3-16,-1 1 3 0,-3 0 4 0,1 2 3 0,-1 4 2 15,-1-1 3-15,-1 4 1 0,-2-1 2 0,-1 4 2 0,-3 0 2 16,0 4-2-16,-1-1 0 0,0 0-1 0,-4 4 0 0,-1-2 1 0,-1 1-2 15,1 0-1-15,-4 0-2 0,1-2 0 0,-3 1-2 0,2 0 1 16,-2-4-1-16,-1 3 1 0,3-5 4 0,-3-1 5 0,4-1 5 0,-1 0 4 16,1-3 5-16,2-5 6 0,3 2 6 0,-3-2 7 0,4-2 6 15,2-2 8-15,-1 0 4 0,2 0 4 0,3-2 0 0,-3-3-4 16,4 0-8-16,0 0-7 0,-2-1-12 0,4-3-12 0,-1 0-12 16,1 0-11-16,1-1-10 0,0-1-8 0,0 0-11 0,0-1-11 0,1-1-5 15,2 1-7-15,2-2 1 0,-4 3 0 0,2-2 1 0,2 2-2 0,0-1 4 16,-2 4 3-16,2 0 4 0,3-1 3 0,-4 2 3 0,1 2 4 15,2 0 3-15,1 0 3 0,1 2 1 0,1 2 1 0,-1-1 0 16,4 0-1-16,-1 4 4 0,2 1 4 0,1-1 2 0,4 3 3 0,-2-1 4 16,5-1 1-16,0 1 1 0,1 2-2 0,0-1-4 0,4 1-5 15,-2-1-13-15,4 1-14 0,-1-2-24 0,-1 0-31 0,1-2-40 16,2 1-45-16,-4-2-57 0,3 1-66 0,-3-2-71 0,1 0-74 0,0-2-41 16</inkml:trace>
  <inkml:trace contextRef="#ctx0" brushRef="#br0" timeOffset="94349.418">20580 12956 185 0,'0'0'407'0,"0"2"-84"0,0-1-119 0,0-1-78 0,0 0-57 0,0 2-30 16,0 1-17-16,0-3-4 0,-2 2 2 0,0 0 2 0,2-2 4 15,-1 0 3-15,-1 3 3 0,1-3 0 0,-1 0 2 0,-1 2 0 0,-2 1-2 16,1-1 1-16,-3 0 0 0,2-2-2 0,-3 4-2 0,-2-1 1 16,0 0 0-16,-1 0 0 0,-3 0 1 0,2-1-2 0,-3 2-2 0,2-3-6 15,-2 1-4-15,0-1-4 0,-1 2-4 0,4-1-1 0,-6-1-3 16,6-1 3-16,-2 2 1 0,-1-1 1 0,1-1 1 0,5 0 3 15,-3 0 4-15,2 0 2 0,2-1 3 0,1-1-1 0,2-1-2 16,0 0-2-16,1 0-2 0,3-2-8 0,1 2-11 0,1-4-11 0,3 2-9 16,0-3-10-16,2-1-8 0,1-2-8 0,2 2-8 0,4 0-6 15,-2-1-3-15,3 0 1 0,0-2 3 0,2 3 7 0,-2-1 6 0,3 0 11 16,-1 4 16-16,-2-2 12 0,3 2 12 0,-4 0 9 0,0 2 11 16,1 0 6-16,-2 0 7 0,-3 3 2 0,0 1 0 0,1 0 0 0,-4 1 1 15,1 4-1-15,-1-1-2 0,-2 4-2 0,0-1-3 0,-3 4-2 16,3 2-2-16,-4 2-2 0,-2 1-3 0,0 1-2 0,-1 3-1 0,-2 2-1 15,-2 0 0-15,-1 3-1 0,-2 0-4 0,-1 0 0 16,-1 3-3-16,-1-1-3 0,-5 0-1 0,1-2-2 0,0 3-1 0,-2-2 3 16,1-2 3-16,-4 1 6 0,3-3 11 0,-2-3 10 0,1 0 10 15,0 0 11-15,0-4 11 0,0-2 8 0,3-2 6 0,1-1 7 0,-1 0 4 16,2-3 5-16,1-2 3 0,1 0 3 0,2 0 2 0,0-3-6 16,3-1-9-16,-1-1-13 0,1-1-18 0,2-1-18 0,1-1-21 0,0 0-18 15,2-4-16-15,0 3-11 0,3-4-8 0,0 1-8 0,0-2-9 16,1 0-11-16,2 0-12 0,1-2-4 0,1 3-3 0,-1-2 4 15,3 1 5-15,2 2 11 0,-1-2 9 0,0 3 12 0,1 0 9 0,1 0 9 16,1 2 4-16,0 1 6 0,-2 0 5 0,3-1 7 0,2 4 7 16,-5 0 4-16,5 0 1 0,-3 4 1 0,2-1-1 0,1 0 1 0,-1 1 0 15,1 0 1-15,1 3-2 0,-2-1 0 0,4-2-2 0,-2 4-4 16,0-1-5-16,2 0-11 0,-1 0-11 0,1-1-19 0,-1-1-19 0,1 3-28 16,1-2-31-16,-1-2-33 0,0 3-35 0,-1-4-38 0,1 1-40 15,0-1-70-15,1-2-85 0,-3-1-51 0,0-1-34 0</inkml:trace>
  <inkml:trace contextRef="#ctx0" brushRef="#br0" timeOffset="94731.7213">20643 12865 349 0,'-2'-6'482'0,"2"3"-74"15,0 0-105-15,0 2-81 0,0-1-69 0,0 2-42 16,0 0-27-16,0 0-17 0,0 2-13 0,2-1-8 0,-1 2-8 0,-1 0-6 15,2 3-9-15,-2-1-4 0,2 1-4 0,-1 2-2 0,1 1 1 16,0 3 2-16,-2 0 2 0,0-1 1 0,0 2-1 0,0 1 1 0,-4 2 0 16,1-2-1-16,1 1-1 0,-2 1 0 0,0 1 1 0,0 0-1 15,-2-2-2-15,1 0-1 0,0 0-2 0,0-2 0 0,0 0-2 0,1-1 2 16,-1-3 2-16,0-1 1 0,2 0 6 0,0-2 4 0,1-2 10 16,-1 1 9-16,3-2 11 0,-1 0 7 0,1-2 7 0,0-1-2 0,0 0-4 15,0-1-5-15,1-2-7 0,1-3-7 0,1 1-9 0,0-4-9 16,0 1-9-16,3-2-13 0,2-2-13 0,-1-1-13 0,1-1-14 0,1-1-11 15,1 2-8-15,-2-3-2 0,4 4 3 0,-2-5 5 0,-1 5 4 16,2 0 4-16,-1 0 5 0,-2 2 3 0,0 1 0 0,-1 2-1 16,0 1 0-16,-2-1 5 0,1 5 4 0,-3-1 3 0,3 2 2 0,-3 1 2 15,2 1 2-15,-2 2 2 0,1-1 3 0,-3 5 1 0,4 1 1 16,-2-1-1-16,0 4 0 0,0 0-6 0,2 0-9 0,-2 3-17 16,0-1-27-16,1 4-36 0,-3 0-42 0,1-3-41 0,-1 4-39 0,3 1-60 15,-3-4-70-15,3 2-54 0,1-2-48 0</inkml:trace>
  <inkml:trace contextRef="#ctx0" brushRef="#br0" timeOffset="95148.3576">21160 13006 398 0,'-10'-4'518'16,"-2"-1"-72"-16,0 3-114 0,1-1-88 0,-3 1-79 0,1 0-45 0,1 2-34 15,-1 0-16-15,1 2-10 0,-1 0-6 0,0 1-5 0,1 0-6 16,1 2-7-16,-2 0-7 0,2 1-5 0,1 0-6 0,-2 0-4 0,2 2-4 16,2 1-2-16,-1-1-3 0,3-1-3 0,-1 2-3 0,2-3-4 15,1 2-4-15,0-2-4 0,0 2-3 0,3-2 0 0,-1-1-3 16,2 2-3-16,0-2-4 0,2-2-2 0,-1 2 0 0,3-3 1 0,0 0 0 16,0-2 1-16,3 0-2 0,-1 0-5 0,3-2-1 0,1 0-3 15,0-3-2-15,2 2-4 0,1-6-2 0,-2 1-1 0,5 0 1 16,-2-2 0-16,0-2-1 0,2-1-4 0,-2 1 0 0,1-5 0 0,0 0 7 15,0 0 10-15,-1-2 3 0,-1-2 3 0,0-1 7 0,0-1 7 16,0-1 9-16,-2 0 13 0,-1 0 13 0,-2 0 13 0,1 0 15 0,-3 1 17 16,1-1 11-16,-1 2 13 0,-2 1 13 0,0 1 10 0,-3 4 10 15,2 0 11-15,-3 2 5 0,2 1-1 0,0 4-4 0,-2 0-6 0,0 2-15 16,0 0-13-16,0 1-19 0,0 3-18 0,0-1-16 0,0 4-13 16,0 0-15-16,-2 4-14 0,0 2-9 0,-1 1-8 0,2 1-2 15,-3 4-2-15,0 2 2 0,-1 4 0 0,0 1 6 0,2 5 4 0,-2 2 6 16,2 3 3-16,-2 0-1 0,1 4-9 0,-1 0-10 0,2 3-18 15,-2 2-18-15,2-2-23 0,-2 3-32 0,0-3-33 0,4 1-46 16,-4-1-51-16,2 1-56 0,2-4-58 0,1 2-71 0,0-5-76 0,0 0-43 16</inkml:trace>
  <inkml:trace contextRef="#ctx0" brushRef="#br0" timeOffset="96348.1799">21817 12951 299 0,'-2'-10'584'0,"-1"5"2"0,-3-1 3 0,2-1-116 16,0 2-176-16,0 0-105 0,0 1-69 0,-1 0-40 0,2 2-26 0,-3 0-14 15,0 1-8-15,-1 1-10 0,-1 1-13 0,-1 1-8 0,1 0-8 16,-1 5-5-16,-4-1-3 0,0 1-3 0,1 2 1 0,-2 3 0 0,-1 1 3 15,0 3 1-15,0-1 1 0,0 1 2 0,2 4 1 0,-3-3 3 16,3 3 1-16,-1-2 2 0,3 2 1 0,1 2 0 0,1-3 0 16,1 0 0-16,3 0-3 0,1-1 0 0,0 1-3 0,4-2 0 0,0 0-4 15,2-2-4-15,1-1-4 0,4 1-4 0,-1-4-6 0,6-1-6 16,-2 3-6-16,3-6-12 0,2 3-14 0,2-5-13 0,1-1-13 0,4-1-12 16,-1-3-13-16,4 0-17 0,1-3-19 0,0-1-15 0,1-1-16 15,2-2-6-15,-1-2-3 0,1 2 5 0,1-4 10 0,-5 1 13 16,2-2 19-16,2 0 22 0,-4-2 20 0,-2 1 31 0,1-1 33 0,-5 0 33 15,2 3 35-15,-4-3 36 0,-3 2 34 0,2 0 28 0,-5 0 25 16,-1 2 12-16,-4 0 7 0,0 1 3 0,-3-1 3 0,0 1-4 16,-3 1-6-16,0 3-14 0,0-3-20 0,-3 2-14 0,2 2-14 0,-4 1-14 15,-1-2-16-15,-1 2-18 0,1 2-15 0,-2 0-13 0,-3 1-9 0,3 0-7 16,-1 0-8-16,-4 2-5 0,0 3-3 0,4-2-2 0,-5 3-1 16,3-1 0-16,-3 5-1 0,2-3 2 0,1 3 0 0,-1 2 2 15,0 0-2-15,0-2 0 0,2 3-3 0,2-2-6 0,-2 4-7 0,2-1-11 16,1-1-10-16,1 0-12 0,1 1-11 0,-1-1-7 0,4 0-6 15,-1-1-8-15,2-2-8 0,1-1-2 0,0-2 0 0,1 0 3 16,2-2 2-16,2 0 4 0,0-5 6 0,1 3 14 0,0-3 15 0,3-3 22 16,0 0 21-16,0-2 18 0,-1-1 17 0,3 0 15 0,-1-2 18 15,-1 0 10-15,2-2 9 0,-1 1 4 0,-4-4 4 0,2 1 9 16,1 0 13-16,-1 1 8 0,-3 0 6 0,2 0-1 0,-4-1-3 0,3 2-4 16,-5 1-6-16,3 1-9 0,-3 1-10 0,1 0-10 0,-1 4-12 0,-1-2-8 15,2 2-10-15,-2-1-15 0,0 4-20 0,0 0-14 0,0 0-12 16,0 0-10-16,0 0-9 0,0 5-5 0,-2 0-3 0,2 0-1 0,-1 3 2 15,-1 1 2-15,1 2 4 0,-1 1 5 0,0 1 5 0,1 1 6 16,-4 1 7-16,4 0 4 0,-1-1 0 0,1 2 1 0,-3-3-2 16,3 1-1-16,-1-1 0 0,1-2-2 0,1 1 1 0,0-2 2 15,0-3 3-15,0 1 4 0,0-1 6 0,1-4-1 0,1 1 0 0,1-1 0 16,0-3-2-16,5-2 2 0,-2 1 0 0,4-4 2 0,-1 1 1 16,4-2 0-16,0-3 1 0,1-1-2 0,0-2-7 0,2 1-7 0,0-3-10 15,1 0-5-15,-1-2-2 0,1-1-3 0,1 1-4 0,1 0-3 16,-1-3-1-16,-2 4 1 0,3-4-1 0,-3 1-1 0,3 4 0 0,-3-2-1 15,0 1 0-15,-1 2 0 0,-2 1 1 0,-2 1 2 0,2 3 0 16,-4 1 4-16,-1 2 4 0,1 1 2 0,-2 1 3 0,-1 3 1 16,-1 0 2-16,2 3 1 0,-3 1 3 0,-1 1 3 0,2 2 2 0,-2 1 5 15,0 3 5-15,-1 1 5 0,0 1 3 0,-2 2 2 0,0 1 3 16,0-2-3-16,0 6-3 0,-4-3-4 0,1 3-4 0,2-2-5 0,-4 2-2 16,2 0-2-16,-3-1-2 0,-1-1-2 0,2 0 0 0,-1-1 0 15,-1-2 3-15,2-2 4 0,0-1 7 0,0 0 12 0,0-3 13 0,0 0 14 16,0-1 15-16,2-3 13 0,-1-1 16 0,1 1 8 0,0-2 5 15,-1-1 2-15,3-2 0 0,-3 0-2 0,3-2-3 0,-1-1-9 16,1-2-8-16,-1 1-13 0,0-1-12 0,2-2-15 0,0-2-13 0,0 2-16 16,0-4-16-16,2 2-11 0,0 1-9 0,-1-4-8 0,2 4-6 15,1-3-7-15,1 2-1 0,-2-1-4 0,2 2-2 0,0 1-1 16,0-2-1-16,2 1 0 0,-1 3 0 0,1-2-4 0,2 2-3 0,-3 0-3 16,2 0 0-16,0-1 2 0,3 2 2 0,-1 1-1 0,-1 0-2 0,4-2-2 15,-4 2-4-15,4 0-7 0,-1 0-8 0,1 2-8 0,1-2-11 16,-1-1-7-16,3 2-4 0,-3-1-4 0,2 0-2 0,0 0 1 15,0-1-1-15,1 1 5 0,1-1 7 0,-4-1 5 0,4 0 7 0,0-2 13 16,-2 2 15-16,0-1 14 0,0-2 14 0,0 1 13 0,-2-1 13 16,2 0 15-16,-1-1 16 0,-1-1 13 0,1-2 9 0,-3 2 9 15,0-1 7-15,0 1 8 0,-1-2 7 0,-2-1 12 0,-1 4 12 16,0-3 8-16,-3 4 7 0,1-2 9 0,-2 2 10 0,1 0 2 0,-3 3-2 16,1-2-3-16,-2 3-4 0,0 0-5 0,-2 0-6 0,2 1-8 15,-3 1-8-15,0 2-12 0,0 0-15 0,-4 0-10 0,2 2-7 0,-4 3-9 16,0 0-11-16,-3 0-9 0,-2 3-8 0,2 2-4 0,-6 0-4 15,2 4-1-15,-1 2-2 0,-1 0 1 0,1 2 0 0,-1 0 1 0,1 0 0 16,2 1-1-16,0 1-1 0,1-2 1 0,3 2 1 0,3-1 2 16,-3-1 1-16,7-2-2 0,-1 1-4 0,3 0-6 0,2-2-4 0,2-1-7 15,3 0-6-15,1-3-8 0,5 1-8 0,0-3-12 0,3-1-13 16,2 0-18-16,1-2-18 0,3-3-23 0,3 0-26 0,2-2-24 16,0-2-27-16,2-1-19 0,-2-1-19 0,1-2-13 0,1 2-11 0,-2-4-24 15,0 2-31-15</inkml:trace>
  <inkml:trace contextRef="#ctx0" brushRef="#br0" timeOffset="97748.299">20231 14667 211 0,'-2'0'421'0,"2"0"-88"0,0 0-79 0,0 0-72 16,0 0-48-16,0 0-35 0,2 0-20 0,2 0-10 0,-1 0-6 15,0 0-4-15,4 0-4 0,1 0-4 0,1 0-9 0,0-2-13 0,1 2-10 16,2-1-12-16,1-1-8 0,-1 2-5 0,2-1-6 0,2-1-6 16,-1 2-5-16,1-1-5 0,3-1-5 0,-2 2-4 0,3-1-6 15,0 1-4-15,0-2-3 0,0 1-2 0,2-1-4 0,-1 2-4 0,-1-3-4 16,0 1-5-16,-1 0 2 0,-1 1 3 0,-1-1 1 0,-3 0 1 15,0 2 2-15,-3-1 2 0,-1 1 2 0,1-1 5 0,-5-2 10 16,-2 3 15-16,-1 0 12 0,-3 0 7 0,0 0 6 0,-2 0 4 0,-3 0 4 16,0 0 4-16,-3 0 4 0,-2 3 3 0,-2-2 3 0,-1-1 4 15,-2 1 2-15,-2 3 3 0,-1-3-6 0,-1 1-12 0,-1 3-2 0,-1-3 3 16,-1 1 5-16,0-2 7 0,3 2 5 0,-3 0 6 0,2 0 3 16,-1 0 4-16,2 0 3 0,0-1 4 0,5 1 1 0,-2-2 2 15,3 1 0-15,2-1-1 0,0 1-3 0,3-2-5 0,2 1-7 0,1 0-7 16,-1-1-10-16,3 2-10 0,1-2-12 0,1 0-13 0,1 0-10 15,0 0-9-15,0 0-9 0,1 2-4 0,2-2-2 0,1 1 0 16,1-1-1-16,2 0 1 0,-1 0-1 0,2 0 1 0,1 0 3 0,0 0 4 16,2 0 7-16,1 0 7 0,-1-1 7 0,5 1 5 0,-3-2 5 15,1 0 4-15,3 2 0 0,-2-2 0 0,2 0 1 0,0 1-1 0,1-2 2 16,-1 1 3-16,2 1 1 0,0-2 0 0,3 0 3 0,-3 1 1 0,2-1 2 16,-1 0-1-16,0 2 0 0,-2-1-2 0,1 1 0 0,-3-2-1 15,1 1-3-15,-4 2-3 0,3 0-8 0,-7-3-7 0,-1 3-1 16,-3 0 4-16,1 0 2 0,-6 0 2 0,0 0-2 0,-6 0-2 0,-2 3-3 15,-1-3-6-15,-7 0-3 0,-2 2-4 0,-4 1-2 0,-3-2 0 16,-2 2 5-16,-3 0 4 0,-3 0 0 0,-2-1-2 0,-1 1 3 16,-1 1 6-16,0-1 10 0,0 0 15 0,-1 0 15 0,3-2 19 0,0 3 16 15,1-4 18-15,5 1 14 0,-1-1 12 0,5 0 11 0,0-1 9 16,4 1 1-16,2-2 1 0,4 0-12 0,3 1-17 0,2 0-22 0,3-2-26 16,4 1-27-16,3 1-27 0,3-2-22 0,5 1-21 0,3 1-13 15,3-2-12-15,5 1-12 0,3-1-10 0,2 2-13 0,5-2-14 0,2 1-10 16,4 1-8-16,1-2-8 0,2 3-9 0,0-2-53 0,5 2-75 15</inkml:trace>
  <inkml:trace contextRef="#ctx0" brushRef="#br0" timeOffset="104881.248">20404 14205 290 0,'2'-3'363'0,"-1"1"-69"0,1-3-46 0,-2 2-32 0,2-1-20 16,-1 3-14-16,-1-3-9 0,3 1-9 0,-1 1 0 0,-2-1 6 0,0-1-5 16,0 3-8-16,0-3-11 0,0 4-10 0,-2-2-11 0,-1 2-13 15,3 0-9-15,0-1-9 0,0 1-8 0,0 0-7 0,0 0-10 16,0 0-9-16,-3 0-11 0,3 0-10 0,-2 0-10 0,2 1-9 0,-1-1-10 16,-1 2-11-16,2-2-9 0,-1 0-8 0,1 4-4 0,-2-1-4 15,0 0-2-15,2 1-2 0,-1-1 2 0,-1 4 1 0,2 0 2 0,-1 2 2 16,-1 0 1-16,0 2 3 0,-1 1 5 0,2 1 2 0,-1-1 5 15,-2 3 2-15,0-2-1 0,1 3-3 0,2-2-4 0,-1 2-5 16,0-3-7-16,-1 2-6 0,2-1-8 0,-1-2-4 0,0 0-8 16,1-2-4-16,-1-1-5 0,2 0-2 0,-1-1-2 0,1-2-1 0,0 0 1 15,0 0 2-15,0-4 3 0,0 2 5 0,0-3 3 0,0 1-1 16,0-2 0-16,1-2 0 0,-1-1 3 0,2 0 2 0,-1-3 5 0,1-1 5 16,0-1 2-16,-1-1 2 0,1-2 4 0,-1-2 2 0,-1 0 0 15,2-2 0-15,0 0 5 0,-2-1 7 0,0 0 8 0,0 0 11 0,0-1 7 16,0 2 9-16,0 1 9 0,0-2 9 0,0 3 7 0,1 1 4 15,-1 1 5-15,0 2 3 0,2 0 5 0,-1 4 6 0,-1-2 0 0,0 2 1 16,2 1-3-16,-2 1-4 0,2 1-4 0,-1 1-7 0,2 1-7 16,-1 0-8-16,1 0-5 0,0 3-5 0,0 0-4 0,4-1-4 0,-3 3-3 15,4-1-3-15,-2 2-2 0,4 1-2 0,-2-1 1 0,1 2 1 16,2-1 0-16,-1 2 0 0,2 0-5 0,0 0-10 0,2 1-5 16,-1 0-4-16,-1-1-10 0,2 1-7 0,1-1-12 0,0 2-12 0,-2-2-17 15,4 1-17-15,0-3-23 0,-2 3-24 0,1-3-29 0,0 1-31 16,-2-1-24-16,3-2-24 0,-1 1-22 0,0-3-22 0,1 1-47 15,-2-1-62-15,0-1-39 0</inkml:trace>
  <inkml:trace contextRef="#ctx0" brushRef="#br0" timeOffset="105091.8609">20791 14050 455 0,'-3'-8'532'15,"-2"-1"-25"-15,2 4-79 0,-1 0-103 0,2 3-73 0,1-3-57 16,-3 3-42-16,4 2-32 0,0 0-19 0,0 0-15 0,0 0-12 15,0 2-15-15,0 0-10 0,0 3-12 0,0 0-7 0,0 0-10 0,0 2-4 16,2 3-5-16,0-2-3 0,-2 2-2 0,0 2 1 0,0-1 3 0,0 3 3 16,0 1 4-16,0 1 0 0,0-1-3 0,0 0 0 0,0 2-2 15,0 0-2-15,-2-3-6 0,0 2-6 0,2-1-7 0,-1 2-11 16,-1-2-14-16,2-1-15 0,-1 2-17 0,1-3-23 0,-2 2-23 0,2 0-33 16,0-4-36-16,0 1-45 0,0-1-49 0,2 0-53 0,-1-1-56 15,2-2-56-15,1 1-60 0,0-4-28 0</inkml:trace>
  <inkml:trace contextRef="#ctx0" brushRef="#br0" timeOffset="105398.0327">21022 14293 322 0,'-3'-3'608'16,"2"0"10"-16,-1 0-55 0,0 2-84 0,-1-1-101 0,2 2-109 16,1-1-68-16,0 1-52 0,0 0-32 0,-2 1-23 0,0-1-18 0,-1 3-14 15,2 0-14-15,-3 0-14 0,1 2-11 0,1-1-13 0,-2 4-9 16,1-2-8-16,-2 1-3 0,2 2-4 0,0 0 1 0,0 3 1 15,-1-3-1-15,3 2 0 0,-1-1-2 0,0-1-2 0,1 2-3 0,1-3-4 16,0 2-3-16,0-1-1 0,1-2-2 0,-1-1-1 0,2 2 0 0,1-2-1 16,1-2 2-16,-3-1 2 0,4 0 2 0,-2-1 5 15,4 2 2-15,-2-4 1 0,0 0 3 0,3 0 4 0,0-4 5 0,0 2 6 16,0-1 3-16,0-1 3 0,0-2 3 0,1 0 3 0,-1 0 3 16,-1-2 2-16,-1-1-2 0,2 0-3 0,-4 0-2 0,0 0-1 0,0-2-1 15,-2 1-1-15,-2 0-3 0,0-1-4 0,0 1-2 0,-2 0-4 16,-2 0-6-16,0 0-9 0,0 1-17 0,-4 0-17 0,2 1-19 15,-2 1-22-15,-3-1-23 0,0 3-27 0,1 0-36 0,-1 1-41 0,0 1-54 16,-2 2-61-16,2 1-76 0,0 1-80 0,0 2-42 0,-1-1-21 16</inkml:trace>
  <inkml:trace contextRef="#ctx0" brushRef="#br0" timeOffset="106531.0043">21987 14216 155 0,'-2'-2'419'0,"0"-3"-75"0,2 2-53 0,-1-1-37 16,-1 2-30-16,1-3-26 0,-3 2-20 0,3-1-17 0,-1 3-13 0,0-3-8 15,-1 1-15-15,2 3-15 0,-1-2-12 0,-1 0-11 0,0 2-7 16,2-1-7-16,-1-1-6 0,0 2-9 0,-1 0-6 0,0 0-8 16,0 0-8-16,-4 2-7 0,0-1-4 0,0 1-3 0,1 0-2 0,-2 1-5 15,-1 1-1-15,1 1-3 0,-2 0-2 0,0 0-1 0,1 2-2 16,0 0-3-16,-1 3-2 0,1-2 0 0,1 3-2 0,0-1 0 0,1 3 0 16,-2-1-3-16,3-1 0 0,1 2-3 0,2-1-3 0,-1 1-3 15,1 0-5-15,3 0-5 0,0-2-5 0,2 2-8 0,1-1-7 0,2 0-5 16,1 0-8-16,2-2-9 0,3-1-7 0,2 0-10 0,1-1-11 15,4 0-13-15,0-3-11 0,3 1-10 0,1-3-15 0,3 0-14 0,1-1-16 16,2-2-16-16,1-2-15 0,1 1-13 0,0-3-11 0,1-1-9 16,-2 2-4-16,1-3 1 0,0 0 7 0,-2-2 11 0</inkml:trace>
  <inkml:trace contextRef="#ctx0" brushRef="#br0" timeOffset="106896.9662">22502 14304 154 0,'5'-9'206'0,"1"1"8"0,-3 1 10 15,-2 2-2-15,1-3-8 0,-2 3-14 0,-2-2-14 0,2 3-18 16,-3-2-16-16,0 2-19 0,-1 1-21 0,-1-1-14 0,0 1-12 15,-1 2-12-15,-1 0-11 0,0-1-12 0,-1 1-14 0,0 1-6 0,-2 0-4 16,-1 1-4-16,2 1-4 0,-3 0-2 0,2 3-1 0,-2 0-2 16,0 0 1-16,1 2-1 0,-1-2-1 0,0 4-3 0,2-1-4 0,-1 1-4 15,0 0-4-15,2 2-5 0,-1-1-6 0,1 1-5 0,3-1-6 16,-1 0-8-16,1 0-7 0,0 0-6 0,3-1-5 0,-1 0-6 16,1-1-7-16,3-1-3 0,0-1-2 0,0 0 4 0,0-1 4 0,3 0 6 15,-1-3 6-15,1 1 6 0,1-3 9 0,1 0 6 0,2 0 6 16,-1-3 9-16,2-1 9 0,1-1 7 0,-1 0 7 0,0 0 7 0,2-2 6 15,-2 0 2-15,0 0 0 0,0-2 3 0,1 0 4 0,-3 0 0 16,2 1 3-16,-1-1 8 0,-1 0 10 0,-2 0 5 0,1 2 0 0,-2-1 3 16,1 1 1-16,-1 0-1 0,-1 3-3 0,-1 1-6 0,1 0-6 15,-1 0-6-15,-1 2-7 0,2-1-9 0,-2 2-7 0,0 0-10 16,0 0-10-16,2 2-9 0,-2-1-5 0,2 2-5 0,-2 0 0 0,2 2-2 16,-1 1 1-16,1 0-2 0,1 1-3 0,1 1-1 0,-3 1 1 15,4-1-2-15,-2 2-1 0,4-1-8 0,-2 1-8 0,0-2-11 0,3 1-12 16,0-2-15-16,2 2-17 0,-1-3-19 0,1 1-17 0,2-3-19 15,1 1-21-15,-2-2-20 0,3-3-22 0,2 0-17 0,0 0-16 16,-2-3-18-16,4-1-18 0</inkml:trace>
  <inkml:trace contextRef="#ctx0" brushRef="#br0" timeOffset="107104.5428">22802 13918 97 0,'-2'-12'435'0,"-1"3"-47"16,2 0-60-16,-1 4-52 0,0-2-51 0,1 2-36 0,-1 0-30 0,2 3-28 15,-1 1-22-15,1-1-19 0,0 2-17 0,-2 2-13 0,0-1-12 16,-2 1-10-16,3 5-11 0,-3-2-8 0,3 2-7 0,-3 3-3 0,1 0-2 16,-2 0 0-16,2 4 0 0,-2 0 4 0,1 3 3 0,-1 0 2 15,0 2 0-15,-1 1-1 0,1 2-1 0,0-1-2 0,-1 1 0 16,2 2-3-16,-1-2-3 0,2 2-7 0,-2-2-8 0,2 2-9 0,-2-1-9 16,-1-2-11-16,3 1-14 0,-1-1-14 0,1 0-17 0,2-1-21 15,-1-2-23-15,0-2-32 0,2 1-33 0,0-2-35 0,2-1-33 0,0 1-60 16,-1-5-70-16,2 0-48 0</inkml:trace>
  <inkml:trace contextRef="#ctx0" brushRef="#br0" timeOffset="107362.0799">23058 13939 421 0,'-4'-3'553'0,"0"0"3"0,0 1-99 0,0 1-146 0,3 0-100 16,-1 1-74-16,2 0-44 0,-2 1-26 0,1 0-15 0,-1 1-10 0,2 1-8 15,-1 2-6-15,1 0-7 0,-2 2-6 0,0 2-6 0,-1 1-4 16,1 1-4-16,0 1-2 0,0 2 2 0,-1 3 5 0,2-1 2 16,-1 1 1-16,0 1-1 0,1 1-5 0,-3 2-8 0,3-1-11 0,-2 1-16 15,-1 1-16-15,1-2-27 0,-1 3-32 0,1-1-43 0,-1 0-50 16,0-2-57-16,0 2-61 0,0-1-76 0,-3-1-82 0,1 0-43 0</inkml:trace>
  <inkml:trace contextRef="#ctx0" brushRef="#br0" timeOffset="108881.0143">24277 14037 418 0,'0'-11'476'0,"-2"1"-63"16,0 0-79-16,-1 2-54 0,1-1-43 0,-2 0-33 0,3 1-30 0,-3 1-15 15,1 0-8-15,0 2-11 0,0-2-9 0,0 2-14 0,-1 2-15 16,3-2-12-16,-3 3-10 0,2 0-15 0,0 0-15 0,1 1-15 15,-3 1-16-15,3 0-9 0,-2 3-8 0,-1-1-6 0,1 1-4 0,-2 4-3 16,-1 0-2-16,2 0 0 0,-4 6-2 0,1 0 2 0,-1 2-1 16,-1 3 4-16,1 3 2 0,-2 2 4 0,1 2 1 0,1 2 1 0,2 2 1 15,-2 2 0-15,-3 1 1 0,3 2-1 0,0 0 0 0,1 3-2 16,-2-1 0-16,3 1-3 0,-1 3-3 0,1-3-1 0,-1 1-2 0,2 1-5 16,-2-1-4-16,2 1-9 0,1 0-7 0,-2-1-11 0,-1-1-13 0,2 1-12 15,1-4-12-15,-1 1-14 0,0 0-14 0,-1-4-14 0,1 0-16 16,0-2-19-16,-1-3-22 0,1-2-16 0,0-1-10 0,1-3-22 15,-1-5-24-15,2-1-49 0,0-3-60 0,1-2-40 0</inkml:trace>
  <inkml:trace contextRef="#ctx0" brushRef="#br0" timeOffset="109414.5077">23746 14396 448 0,'0'-5'540'0,"0"2"-1"0,1-1-99 0,1 2-148 15,0-1-99-15,3 1-71 0,0 1-45 0,0-2-27 0,3 3-15 16,0-2-7-16,3 1-7 0,2 1-7 0,1 0-11 0,0 0-13 0,3 0-12 16,1 0-7-16,1 0-8 0,3 0-7 0,-1-2-6 0,2 0-9 15,-1 2-3-15,4-1-3 0,-2 0 0 0,-1-1 2 0,2-1 4 0,1 0 6 16,-3 0 13-16,-2 0 16 0,1-2 14 0,-1 2 15 0,-2-1 15 16,-2-1 16-16,-2 2 17 0,-2-1 20 0,-1 1 15 0,-2 0 12 0,-2 1 8 15,-3 0 6-15,2 0 2 0,-2 2 1 0,-4-1-5 0,3-1-10 16,-4 2-9-16,0 0-9 0,0 0-15 0,0 0-13 0,0 0-16 15,0 0-15-15,0 0-13 0,-1 3-10 0,-2-1-8 0,3 0-7 0,-1 1-4 16,-1 2-4-16,0-2-6 0,1 1-6 0,-2 3-5 0,-1 0-5 16,3-1-2-16,-1 2-3 0,0-1-1 0,2 1-2 0,-1 0-2 0,1-1-4 15,0 0-6-15,0-1-4 0,1 0-4 0,-1 1-2 0,4-4 2 16,-3 2 4-16,1-2 4 0,3 0 3 0,-4 0 5 0,4-1 5 0,-1-1 6 16,1-1 7-16,2 0 6 0,-1-1 9 0,1-1 7 0,2-1 8 15,-1 2 10-15,0-2 7 0,2-2 5 0,-1 3 6 0,0-5 3 16,2 2 5-16,-3 1 3 0,0 1 3 0,0-2-1 0,3 0-3 0,-5 3-4 15,1-1-5-15,-3 0-7 0,3 2-3 0,-1-2-8 0,-1 3-5 16,-1-2-5-16,1 2 0 0,-2 2-3 0,1-2-3 0,-1 3 0 16,1-2-4-16,-1 2-1 0,1 0 1 0,-3 1 1 0,1 1 3 15,-1 0 3-15,-1 0 3 0,2 2 4 0,0-2 1 0,-2 2 2 0,0-3 1 16,0 2 0-16,0 0 2 0,-2-1 5 0,0 1 5 0,2-3 12 0,-1 1 12 16,-1-1 15-16,2-1 16 0,0 0 14 0,0 0 15 0,0-2 14 15,0 0 14-15,0 0 5 0,0-2-1 0,2 0-1 0,-1 0-3 0,1-3-8 16,1 1-8-16,1-3-13 0,-1-1-17 0,4-1-25 0,0 0-28 15,1-1-33-15,1-1-33 0,4-1-39 0,0-1-40 0,0-1-34 16,4 2-31-16,0-1-46 0,0-1-51 0,5 0-70 0,-1 0-80 16,1 0-68-16,0 3-57 0,2-1-27 0</inkml:trace>
  <inkml:trace contextRef="#ctx0" brushRef="#br0" timeOffset="110914.4359">25203 14028 358 0,'0'-12'616'0,"-1"4"-1"15,1 1-2-15,0 1-105 0,0 0-158 0,0 1-120 0,1 1-98 0,1 1-60 16,-1 1-40-16,3 2-20 0,1 0-11 0,0 2-9 0,2 1-6 15,-2 1-5-15,3 3-8 0,1 1-5 0,-3 1-7 0,4 4-2 0,1-1-2 16,-2 2-1-16,-1 1 1 0,0 3 0 0,0 0-4 0,-2 2-2 16,1-1-6-16,-2 2-4 0,-2 1-4 0,-2-2 0 0,2 0 1 0,-1 1 3 15,-2-2 1-15,-2-1 4 0,-1-1 4 0,2-1 9 0,-2-1 13 16,1-3 17-16,0 0 18 0,1-3 20 0,-3-2 21 0,3 1 22 16,-1-3 20-16,1-1 12 0,-3-3 7 0,3 1 4 0,1-2 2 0,-2-2-1 15,2-2 2-15,0 0-6 0,2-4-6 0,-1-1-12 0,4 0-15 16,-2-3-18-16,1 0-19 0,1-1-21 0,2-2-19 0,-1-2-11 0,2 3-6 15,4-3-4-15,-3-2-1 0,0 3-3 0,1 1-2 0,4-2-3 16,-3 0-6-16,2 5-7 0,-4-2-5 0,4 2-2 0,0 2 0 0,-4 0 0 16,2 3 2-16,2-1-2 0,-4 4-2 0,4-1 0 0,-5 4-1 15,1 1 0-15,1 0-1 0,-1 3 2 0,-1 2 4 0,-1 2 3 16,-1 0 4-16,2 3 3 0,-4 0 1 0,1 2 2 0,-1 2 1 0,-3-1 3 16,1 3 0-16,-2-1 1 0,-3 2 1 0,-1 0-2 0,3-1 0 15,-4 1 0-15,-2-2 2 0,2-1 3 0,-2 3 4 0,1-2 5 16,-1-3 5-16,1 0 8 0,-2-3 11 0,2 0 12 0,-1-1 14 0,3-1 14 15,-1-1 15-15,1-3 10 0,-1-1 10 0,1 2 3 0,1-4 2 16,2 0-1-16,-1-2-4 0,0 0-6 0,2-3-4 0,0 1-11 16,0-2-13-16,4-2-15 0,-3 1-16 0,4-2-17 0,0-1-18 0,2-2-14 15,0 2-9-15,1-2-7 0,2 0-3 0,0 0-2 0,1 3-2 16,-1-4-4-16,6 2 0 0,-5-1-2 0,1 3 1 0,3 0 1 0,-3 0 1 16,-1 2 3-16,2 2 3 0,1-2 3 0,-3 2 2 0,2 2 0 15,-4 1 5-15,3 2 1 0,-2 0 4 0,-2 0 4 0,0 2 4 0,-1 1 3 16,0 1 5-16,-2-1 3 0,0 2 3 0,-2 1 3 0,1 0 3 15,-1 2 2-15,-3-1 3 0,1 0 1 0,-1 2 5 0,0 1-1 0,-1-1 0 16,1-1 0-16,-3-1 1 0,1 0 2 0,0-1 0 0,1 0 4 16,-3-1 4-16,3 1 7 0,-1-4 7 0,2 2 8 0,-1-1 9 15,1-3 9-15,-2 2 8 0,2-2 9 0,0 0 7 0,0 0 0 0,0 0-8 16,2-2-3-16,-1 0-5 0,1-3-8 0,1 3-11 0,0-4-12 16,4 0-11-16,-1 0-15 0,2-2-14 0,0 2-16 0,1-4-16 15,4 0-14-15,0 1-15 0,0-1-2 0,2 1 2 0,0-2 0 0,2 3-2 16,0 0 2-16,-3-2 3 0,7 0 0 0,-5 3 2 0,2 0 2 15,0 0 7-15,-2 2 4 0,2 2 3 0,-3-2 6 0,0 2 6 0,-2 1 2 16,1 1 3-16,-1 1 4 0,-2 1 3 0,2-1 5 0,-5 4 4 16,0-1 5-16,-1 0 3 0,1 0 2 0,-1 1 1 0,-2 1 3 0,0-2 1 15,-1 4 2-15,1-2 1 0,-4 0 0 0,2-1 1 0,1 1-1 16,-1-2-1-16,0 2 1 0,-1-3 1 0,1 1 2 0,0 0 1 16,1-2 5-16,0 1 3 0,-3-1 5 0,4-1 4 0,-2 0 2 0,2-1 2 15,0-1 2-15,0-1 1 0,2 2 2 0,0-4 4 0,-2 2 3 16,1-2 4-16,1 0 2 0,-2-2 2 0,2 0-2 0,-1 0-3 0,1 0-3 15,-2-1 0-15,0 0 2 0,0 1 5 0,-2-1 4 0,1 0 0 16,-3 1 3-16,-1-1 0 0,2 3-2 0,-2-2-7 0,0 3-3 0,-2-1-8 16,1 2-3-16,-3 1-3 0,1-1-4 0,-2 3-4 0,-2 0-7 15,0 0-6-15,-2 1-4 0,1 2-2 0,-3 0-5 0,1 3-3 16,1 1 0-16,-4-2 2 0,4 2 0 0,-3 3 1 0,3-1 1 16,0 1 2-16,2 2-1 0,1 0 1 0,0 0-4 0,3-2-3 0,-1 2-6 15,3-1-6-15,1 1-7 0,1 0-8 0,3-1-11 0,1 1-9 16,2-2-11-16,1-1-9 0,3 0-11 0,2-1-13 0,0-1-11 0,4 1-12 15,-1-3-11-15,3-1-9 0,2-1-6 0,-1-1-2 0,3 0 6 16,-1-2 10-16,4-2 16 0,-2 0 15 0,3 0 16 0,-1-3 14 16,0 1 15-16,0-2 16 0,0-2 22 0,-2 1 26 0,-1 0 23 0,2 0 22 15,1-3 21-15,-4 1 17 0,-3-3 13 0,0 2 8 0,-2-1 6 16,1 1 4-16,-4-1 6 0,-2 1 9 0,1-1 5 0,-4 1 4 0,-1 0 2 16,-1 0-2-16,-2 1-2 0,-2 0-4 0,-1 1-5 0,-2 0-5 15,0 1-8-15,-4 0-9 0,1 0-11 0,-2 2-12 0,-1 0-11 16,-1 1-15-16,-2 0-9 0,0 2-11 0,1 1-11 0,-3 1-11 0,1 0-8 15,1 0-7-15,-4 3-5 0,4 1-4 0,0 0-2 0,-1 1-2 0,2 0 0 16,0 2-2-16,0 0 0 0,0 3-3 0,2 0-2 0,1-2-2 16,2 0-4-16,-2 5-3 0,3-3-4 0,1-1-4 0,1 1-5 15,0 0-2-15,1-1-4 0,1 0-3 0,3 0 1 0,-2-2-1 0,2 0 3 16,0-2 2-16,1 1 6 0,1 0 6 0,0-3 6 0,1 1 7 16,-2-4 7-16,3 2 9 0,-2-2 9 0,-1 0 9 0,2-2 9 15,2 2 7-15,-6-4 9 0,3 1 7 0,-1 0 8 0,2-2 9 0,-3 1 7 16,-1 1 8-16,1-2 5 0,0 1 6 0,-2 0 3 0,0 1-1 15,2-2-3-15,-2 2-7 0,-1 0-6 0,1 2-6 0,-2-1-9 0,1 1-12 16,0-1-12-16,-2 1-13 0,0 1-10 0,1 0-12 0,1 0-8 16,-1 1-7-16,3 1-5 0,-3-1-4 0,1 1-4 0,0-1-5 15,2 2-6-15,-1 0-6 0,0 0-5 0,0 0-5 0,1 0-6 0,-3 0-6 16,2 0-9-16,1 0-11 0,-1-2-10 0,2 1-14 0,-1 1-9 16,-1-3-10-16,2 2-12 0,-2-2-18 0,4-2-6 0,-2 2-4 0,0-3 2 15,0 1 3-15,2-2 11 0,1 0 16 0,-2-2 15 0,3-2 18 16,-1 1 19-16,0-1 18 0,0-2 17 0,0-2 15 0,0-2 26 0,-2 1 30 15,2-1 25-15,0 0 23 0,-2-1 20 0,2-1 16 0,-3 0 14 16,4 1 9-16,-4 0 8 0,0 0 10 0,0 0 7 0,0 1 9 16,-2 2 7-16,3 0 6 0,-5 2 4 0,3 0 3 0,-3 3-8 0,2 0-8 15,1 0-12-15,-4 3-12 0,1 0-16 0,-1 1-19 0,0 0-19 16,0-1-22-16,0 4-17 0,0 0-20 0,0 0-14 0,0 4-15 0,0-1-10 16,0 3-9-16,-1-2-5 0,-1 4-4 0,-1 2 0 0,1 1 0 15,-1-1 0-15,0 2 0 0,-1 2-2 0,-1 1-2 0,1 0-8 16,0 2-10-16,0-3-15 0,0 1-16 0,0 0-16 0,1 1-17 0,-3-1-19 15,5-2-18-15,-1-1-21 0,0-1-22 0,2-1-17 0,0 2-13 16,2-3-2-16,0-3 4 0,4 1-6 0,-3-5-11 0,3 1-2 16,1-2 5-16,1-2 12 0,2-1 16 0,2-1 17 0,-1-2 18 0,3 0 24 15</inkml:trace>
  <inkml:trace contextRef="#ctx0" brushRef="#br0" timeOffset="111114.264">27236 14091 128 0,'15'-10'199'16,"-2"2"25"-16,1-1 23 0,-4 1 19 0,0 2 14 0,-4-2 10 15,1 3 9-15,-2-2-3 0,-1 5-9 0,-3-1-18 0,1-1-23 0,-2 4-31 16,-2-3-35-16,1 1-28 0,-3 2-27 0,1 2-24 0,-3 1-23 15,0-1-21-15,-2 1-18 0,0 1-17 0,-3 3-13 0,0 1-8 0,-1-1-5 16,0 0-3-16,-1 4 0 0,2-1 2 0,0 1 2 0,2 1 2 16,1-2 0-16,2 4-2 0,-1-2-2 0,4 1-4 0,1 1-3 15,4 0-4-15,1-1-4 0,5 0-3 0,1 2-1 0,3 0-3 0,2 0 0 16,3-1-2-16,5 1 0 0,2-2 0 0,3 2-3 0,0 0 1 16,3-1-1-16,0 1 2 0,2-2 2 0,0 2 2 0,2 0 2 0,-4-2-5 15,0 4-10-15,-5-5-19 0,-1 3-21 0,-2-1-47 0,-3 0-57 16,-6 1-106-16,-5-1-132 0,-3 1-79 0,-5 0-56 0,-9-1-28 15,-3 1-15-15</inkml:trace>
  <inkml:trace contextRef="#ctx0" brushRef="#br0" timeOffset="128446.858">7822 9370 57 0,'-2'-2'177'0,"1"2"-50"0,-2 0-31 0,3 0-18 0,0 0-14 15,0 0-10-15,0 0-9 0,0 0-8 0,0 0-11 0,0 0-10 16,0 0-8-16,0 0-7 0,4 0-7 0,-2 0-4 0,3 0-4 0,0 0-3 16,1 2-2-16,1 0-2 0,3-2 0 0,0 1 2 0,4 1 1 15,0 0 4-15,5-1 5 0,0 2 6 0,5-2 2 0,1 0 3 0,4 1-1 16,2 1-2-16,2-1-1 0,4-1-3 0,5 2 1 0,1-1-2 16,2-1-2-16,3 1-4 0,4-2 1 0,5 1 4 0,3 0 2 0,2-1 2 15,5 0 2-15,2 0 5 0,8 0 4 0,1 0 2 0,4 0 1 16,5 0-1-16,3 0-4 0,3 0-3 0,4 0 1 0,1 0 6 15,9 0 2-15,4 0-3 0,3 2-4 0,1-2-3 0,4 2-6 0,1-1-7 16,5-1-6-16,5 2-6 0,2-1 3 0,1 1 5 0,0-2 6 16,4 3 7-16,1-1-1 0,3 1-6 0,2 1-6 0,6-1-7 0,1 2-1 15,-3-3 5-15,3 3 4 0,4 0 1 0,0 2-1 0,1-1-6 0,0-2-16 16,5 2-22-16,3 2-14 0,-1-2-8 0,3 0-5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37:06.098"/>
    </inkml:context>
    <inkml:brush xml:id="br0">
      <inkml:brushProperty name="width" value="0.05292" units="cm"/>
      <inkml:brushProperty name="height" value="0.05292" units="cm"/>
      <inkml:brushProperty name="color" value="#FF0000"/>
    </inkml:brush>
  </inkml:definitions>
  <inkml:trace contextRef="#ctx0" brushRef="#br0">12247 2206 40 0,'0'0'50'15,"-2"0"-1"-15,2-1-10 0,-2-1-15 0,2 2-15 0,-3 0-13 0,-2-2-22 16,1 2-25-16,-3-3-20 0</inkml:trace>
  <inkml:trace contextRef="#ctx0" brushRef="#br0" timeOffset="2371.6907">10778 2078 77 0,'0'-1'222'16,"-2"-1"-44"-16,2 0-27 0,-1 1-17 0,-1-3-8 0,2 4-3 0,-1-1-5 16,1 1-3-16,0 0-5 0,0 0-6 0,0 0-5 0,0 0-7 0,0 0-8 15,0 0-8-15,0 0-12 0,0 0-10 0,0 0-9 0,0 0-7 16,0 0-5-16,0 0-5 0,0 0-4 0,0 0-1 0,0 0-2 0,0 0-2 15,0 0-1-15,0 0 0 0,0 0-2 0,0 0-1 0,0 0-3 16,0 0 1-16,0 0-2 0,0 0-1 0,0 0 0 0,0 0-1 0,0 0 0 16,0 0 1-16,0 0 0 0,0 0 2 0,0 0 0 0,0 0 0 0,0 0 0 15,0 0 0-15,0 0-1 0,0 0-1 0,0 0-1 0,0 0-1 16,0 0-2-16,0 0-3 0,0 0-2 0,0 0-2 0,0 0-2 0,0 0-3 16,0 0-2-16,0 0-1 0,0 0-2 0,0 0-2 0,0 1-4 15,1-1-4-15,-1 2 0 0,3 0-1 0,-1-2 0 0,1 1 2 0,0 1 2 16,5-2 3-16,0 1 2 0,0 0-1 0,3-1 2 0,3 1 1 0,2-1 2 15,1 2 2-15,2-2 2 0,2 0 3 0,1 0 0 16,2 0 0-16,1 0-1 0,-1 0 1 0,3 0-2 0,-2 0-4 0,4 0 0 16,-1 2 0-16,-1-2 0 0,1 1 0 0,-1 1 2 0,1-2-2 0,-2 1 1 0,1-1 1 15,1 2 2-15,-1-1 2 0,-2-1 0 0,2 2 2 0,-2-1 2 16,-2-1 1-16,2 2 0 0,-1-2 1 0,-1 0-2 0,-1 0-1 0,-1 0-2 16,3 0 0-16,-4 0-1 0,1-2-1 0,1 2 2 0,-2-1 2 15,0-1 0-15,0-1 1 0,0 2-4 0,-2-2 2 0,1-1 2 0,-2 3 0 16,1-1 2-16,-1-1 3 0,-1-1 1 0,-2 1 2 0,0 1 0 0,2-1 3 15,-5-1-2-15,1 1-1 0,-2 1 0 0,1-3 0 0,-4 5 0 16,2-2 0-16,-3-1-1 0,1 1-2 0,-2 1-2 0,-2 1-3 0,0-2 0 16,3 2-1-16,-4 0-2 0,-1 0-2 0,1 0-2 0,-2 0 0 0,0 0-1 15,0 0-1-15,0 0-1 0,0 0-1 0,0 0 0 0,0 0 2 16,0 0-2-16,0 0 0 0,0 0-2 0,0 0 1 0,0 0 0 0,0 0 0 0,0 0 0 16,0 0-1-16,0 0-3 0,0 0 0 0,0 0-3 0,0 0-2 15,0 0-5-15,0 0-4 0,0 0-4 0,-2 2-4 0,2-2-8 0,0 0-11 16,0 3-7-16,0-1-5 0,0-2-12 0,0 1-12 0,0-1-17 15,0 0-20-15,2 2-15 0,-1 3-13 0,1-3-13 0,1 1-13 0,-1 1-21 16,1-1-23-16</inkml:trace>
  <inkml:trace contextRef="#ctx0" brushRef="#br0" timeOffset="4412.236">12559 2056 51 0,'0'0'66'0,"0"0"-3"0,0 0-5 0,0 0-5 0,0-1-7 15,0 1-9-15,2 0-6 0,-1 0-9 0,1 0-5 0,-2 0-5 0,2 0-4 16,1 0-4-16,-1 0-7 0,-1 0-2 0,2 0-3 0,2 0-2 16,1 0-2-16,0 1 1 0,1-1 1 0,1 0 1 0,4 0 1 0,0 0-1 15,1 0 1-15,4 0 0 0,1 0 5 0,0 0 4 0,4 0 0 16,0 0-1-16,1 0 0 0,0 0 0 0,4-1-1 0,0-1-2 0,0 2-1 16,1 0 3-16,2-2 2 0,0 2 3 0,0 0 1 0,2 0 3 0,-1 0 0 15,1 0-2-15,0-3-1 0,-1 1 0 0,1 2-2 0,0 0 0 0,-1 0-2 16,-1-2-2-16,0 2-3 0,-1 0-1 0,-1-1 0 0,0-1 2 15,-2 2 0-15,0 0 0 0,-3-2 1 0,1 1 1 0,-1 1 3 0,-1-2 0 16,-1 2 3-16,1 0 1 0,-2-1 3 0,-2 1 4 0,1-1 1 0,0 1 3 16,-3 0 1-16,2 0 4 0,-3 0 1 0,0 0 3 0,0 0 0 0,1 0-2 15,-4 0-1-15,4 0 1 0,-3 0-3 0,0 0 0 0,2 0-3 0,-2 0-2 16,1 0 0-16,-1 0 0 0,2 0-3 0,-3 0-2 0,0 0-4 16,3 0 0-16,-4 1 0 0,1 0-3 0,-1-1 1 0,3 0-2 0,-4 2 2 15,1-2-1-15,0 0 0 0,-1 1-1 0,-1-1 0 0,0 2 1 0,-1-2 0 16,-1 0 1-16,-1 2 0 0,2-2 0 0,-3 0-1 0,-1 0 1 0,1 1-1 15,-1-1 1-15,-1 0 1 0,0 0 0 0,-1 0 2 0,-1 0 1 0,3 0 1 16,-4 0 2-16,0 0 1 0,0 0 2 0,0 0 0 0,0 0 2 0,0 0 2 16,0 0 3-16,0 0 0 0,0 0 1 0,0 0-3 0,0 0-2 0,0 0 0 15,0 0-1-15,0 0-1 0,0 0-1 0,0 0-2 0,0 0-3 16,0 0-1-16,0 0-3 0,0 0-3 0,0 0-1 0,0 0-3 0,0 0-1 16,0 0-2-16,0 0 1 0,0 0 0 0,0 0-2 0,0 0 0 0,0 0-2 15,0 0 1-15,0 0 1 0,0 0-2 0,0 0 1 0,0 0-1 0,0 0 0 16,0 0 0-16,0 0 2 0,0 0 1 0,0 0-2 0,0 0 2 15,0 0-1-15,0 0 1 0,0 0-1 0,0 0 1 0,0 0 0 0,0 0 1 16,0 0 0-16,0 0-1 0,0 0 2 0,0 0 1 0,0 0-1 0,0 0-1 16,0 0 2-16,0 0 0 0,0 0-1 0,0 0 1 0,0 0 1 0,0 0 0 15,0 0-1-15,0 0-1 0,0 0 1 0,0 0 1 0,0 0 0 0,0 0 0 16,0 0-1-16,0 0 0 0,0 0-1 0,0 0 0 0,0 0-1 16,0 0 1-16,0 0-1 0,0 0 0 0,0 0 2 0,0 0 0 0,0 0-1 15,0 0-1-15,0 0-1 0,0 0 0 0,0 0-1 0,0 0 0 0,0 0 0 16,0 0-2-16,0 0-1 0,0 0 1 0,0 2-1 0,0-2-1 0,0 0-3 15,0 0 1-15,0 0 0 0,0 0 0 0,0 0-1 0,0 0 1 16,0 0 0-16,0 0 2 0,0 0 0 0,2 0 2 0,-2 0 2 0,0 0-1 16,0 0 0-16,0 0 3 0,0 0 1 0,0 0 2 0,0 0 1 0,0 0 1 15,0 0 1-15,0 0 2 0,0 0 1 0,0 0 0 0,0 0 1 0,0 0 0 16,0 0 1-16,0 0 1 0,0 0 0 0,0 0 0 0,0 0-1 0,0 0-1 16,0 0 2-16,0 0 0 0,0 0 0 0,0 0-1 0,0 0 0 0,0 0-1 15,0 0 0-15,0 0-2 0,0 0 1 0,0 0-2 0,0 0 2 16,0 0-1-16,0 0-1 0,0 0 1 0,0 0-1 0,0 0-1 0,0 0 0 15,0 0-2-15,0 0 0 0,0 0 1 0,0 0 0 0,0 0 1 0,0 0 0 16,0 0 0-16,0 0 0 0,0 0-1 0,0 0-1 0,0 0 1 16,0 0 1-16,0 0-1 0,0 0 1 0,0 0 2 0,0 0 0 0,0 0 0 0,0 0 0 15,0 0 0-15,0 0-1 0,0 0 0 0,0 0-1 0,0 0-1 16,0 0 0-16,0 0-1 0,0 0-2 0,0 0-1 0,0 0-1 0,0 0-1 16,0 0-1-16,0 0-1 0,0 0-1 0,0 0-1 0,0 0-1 0,0 0-1 15,0 0-2-15,0 0 1 0,0 0 1 0,0 0-1 0,0 0-2 0,0 0 1 16,0 0-2-16,0 0 1 0,0 0-1 0,0 0 1 0,0 0 1 0,0 0-1 15,0 0 1-15,0 0-1 0,0 0 1 0,0 0 0 0,0 0-1 16,0 0 2-16,0 0 1 0,0 0 1 0,0 0 2 0,0 0 0 0,0 0 1 16,0 0-1-16,0 0 1 0,0 0 1 0,0 0 0 0,0 0 2 0,0 0 1 15,0 0 3-15,0 0 3 0,0 0 2 0,0 0 1 0,0 0-1 0,0 0 1 16,0 0 2-16,0 0 1 0,0 0 3 0,0 0 0 0,0 0 1 0,0 0-2 16,0 0 0-16,0 0 0 0,0 0-3 0,0 0-2 0,0 0-1 15,0 0-1-15,0 0-2 0,0 0-1 0,0 0-2 0,0 0-2 0,0 0-3 16,0 0-1-16,0 0-1 0,0 0 0 0,0 0-1 0,0 0 0 0,0 0 1 15,0 0-1-15,0 0 0 0,0 0 1 0,0 0-1 0,0 0-1 0,0 0 1 16,0 0 2-16,0 0 0 0,0 0 0 0,0 0 2 0,0 0-1 16,0 0 2-16,0 0 1 0,0 0 1 0,0 0 1 0,0 0 1 0,0 0 2 15,0 0 3-15,0 0 0 0,0 0 2 0,0 0 1 0,0 0 0 0,0 0 3 16,0 0-1-16,0 0 0 0,0 0 1 0,0 0 2 0,0 0-1 0,0 0 0 16,0 0-1-16,0 0-1 0,0 0-2 0,0 0 0 0,0 0-1 15,0 0-1-15,0 0 0 0,0 0-2 0,0 0 0 0,0 0-2 0,0 0-2 16,0 0-1-16,0 0-1 0,0 0-1 0,0 0-2 0,0 0-2 0,0 0 0 15,0 0 1-15,0 0-2 0,0 0-1 0,0 0-1 0,0 0 0 0,0 0 0 16,0 0 0-16,0 0 0 0,0 0 1 0,0 0 0 0,0 0 0 0,0 0 1 16,0 0 1-16,0 0 1 0,0 0 1 0,0 0 1 0,0 0 0 15,0 0 2-15,0 0 1 0,0 0 1 0,0 0-1 0,0 0 1 0,0 0 1 16,0 0 0-16,0 0 1 0,0 0-1 0,0 0 1 0,0 0-1 0,0 0 0 16,0 0 2-16,0 0-2 0,0 0 0 0,0 0-1 0,0 0 0 15,0 0 0-15,0 0 1 0,0 0-2 0,0 0 0 0,0 0 1 0,0 0 0 16,0 0-1-16,0 0 0 0,0 0-1 0,0 0 0 0,3 0-1 0,-3 0 2 15,2 0 2-15,-1 0-1 0,1 0-1 0,-2 0 0 0,3 0-1 0,-1 0-2 16,0 0 1-16,-1 0-1 0,1 0-2 0,-1 0-2 0,1 0 1 16,-2 0-3-16,2 0-1 0,-1 0-3 0,-1 0 0 0,4 0-3 0,-4 0-1 15,2 0-1-15,-2 0 0 0,3 0-2 0,-3 0-4 0,2 0-1 0,-2 0 0 16,2 0-1-16,-1 0-1 0,2 0 0 0,-1 0-1 0,-2 0 1 0,3 0 1 16,-1 0 0-16,-1 0-1 0,1 0-2 0,1 0-3 0,0 0-2 0,-2 2 1 15,-1-2-1-15,0 0 1 0,2 3 3 0,1-3 3 0,1 0 1 16,-3 0 2-16,2 0 2 0,1 0 2 0,-1 0 0 0,-2 0 4 0,3 0 1 15,0 0 4-15,-3 0 4 0,3 0 5 0,-3 0 3 0,3 0 2 0,-3 0 1 16,1-3-1-16,-1 3-1 0,1 0 0 0,1-2 1 0,-1 2-2 16,-1 0 0-16,1 0 0 0,1 0 0 0,-3 0 0 0,0 0-3 0,0 0-2 15,0 0-2-15,0 0-1 0,0 0-2 0,5 0-1 0,-5 0 0 0</inkml:trace>
  <inkml:trace contextRef="#ctx0" brushRef="#br0" timeOffset="4600.0393">14235 2051 21 0,'0'0'44'0,"0"0"3"0,0 0 0 16,0 0-1-16,0 0 1 0,0 0 0 0,0 0 0 0,0 0-1 0,0 0-2 16,0 0-6-16,0 0-7 0,0 0-10 0,-2-3-13 0,2 1-16 15,-3 2-10-15,1 0-10 0,2 0-8 0,-3 0-7 0,2 0-5 0,-5 0-5 16,2 0-4-16,-2 0-6 0,1 0-7 0,0 0-8 0</inkml:trace>
  <inkml:trace contextRef="#ctx0" brushRef="#br0" timeOffset="5510.5209">12654 2046 16 0,'16'0'23'0,"0"0"-1"16,3 0 1-16,-5 0-2 0,5 0 1 0,-1 0-2 0,0 0-1 0,2-2-1 15,0 2-1-15,0-1-1 0,1-1-2 0,0 2 1 0,1-2 0 0,0 1-3 16,0 1-3-16,0 0-2 0,0 0-2 0,0-2 0 0,1 2-3 16,0 0-1-16,-1 0-2 0,-1 0-1 0,4 0 1 0,-3 0 0 0,0-1-1 15,1 0 0-15,-1 1 0 0,1 0-1 0,-1 0 0 0,-2-2 0 0,2 2-2 16,0 0 1-16,0-1 1 0,-5 1-2 0,5 0 1 0,-4 0-1 16,4 0-1-16,-3 0 0 0,0 0-1 0,0 0-1 0,-1 0-1 0,0 0 0 15,-1-2 1-15,-1 2 0 0,2 0 0 0,-4 0 1 0,3 0 0 0,-4 0 0 16,1 0 0-16,1 0 1 0,-2 0 0 0,-1 0-1 0,-1 0 0 0,1 0 1 15,0 0-1-15,-2 0-3 0,0 0-6 0,1 0-3 0,-2 0-1 0,1 0-4 16,-2 0-3-16</inkml:trace>
  <inkml:trace contextRef="#ctx0" brushRef="#br0" timeOffset="5927.6695">14508 2060 3 0,'0'0'49'0,"2"0"-6"0,0 0-8 0,-2 0-8 0,1 0-7 0,-1 0-6 16,2 0-7-16,-1 0-9 0,1 0-2 0,1 0-4 0,-3 0-4 0,0 0-4 15,0 0-1-15,0 0-1 0,0 0 0 0,0 0 0 0,0 0 1 16,0 0 1-16,3 0 1 0,-3 0 0 0,0 0 2 0</inkml:trace>
  <inkml:trace contextRef="#ctx0" brushRef="#br0" timeOffset="6270.1">14537 2060 6 0,'0'0'12'0,"0"0"-1"16,0 0 2-16,0 0 2 0,0 0 0 0,0 0-1 0,0 0 1 16,0 0-1-16,0 0 0 0,0 0-1 0,0 0 0 0,0 0-2 0,0 0 0 15,0 0 2-15,0 0-2 0,0 0-1 0,0 0-2 0,0 0-2 0,0 0-2 16,0 0-1-16,0 0 1 0,0 0-1 0,0 0 1 0,1-2 0 16,-1 2 1-16,0 0 0 0,0 0 1 0,0 0 1 0,0 0 0 15,0 0 2-15,0 0 3 0,0 0 0 0,0 0 3 0,0 0 2 0,0 0-1 16,0 0 1-16,0 0 0 0,0 0-1 0,0 0 0 0,0 0-2 0,0 0 0 15,0 0-2-15,0 0 1 0,0 0-1 0,0 0-2 0,0 0-3 0,0 0-3 16,0 0 1-16,0 0-1 0,0 0 1 0,0 0-1 0,0 0 1 16,0 0-1-16,0 0 1 0,0 0-1 0,0 0 0 0,0 0-1 0,0 0-1 15,0 0-1-15,0 0 1 0,0 0-2 0,0 0-2 0,0 0 0 16,0 0-1-16,0 0-1 0,0 0 1 0,0 0 1 0,0 0-2 0,0 0 2 16,0 0 0-16,0 0 1 0,0 0 1 0,0 0 2 0,0 0 1 0,0 0 2 15,0 0 1-15,0 0 1 0,0 0 4 0,0 0 1 0,0 0 3 16,0 0 1-16,0-2 2 0,0 2 2 0,0 0 0 0,0 0 0 0,0 0 0 15,0 0-1-15,0 0 1 0,0 0-4 0,0 0-1 0,0 0-6 16,0 0-7-16,2 0-11 0,-2 0-11 0,0 0-17 0,0 0-19 0,0 0-22 0,0 0-23 16,0 0-20-16,0 0-18 0,2-1-21 0</inkml:trace>
  <inkml:trace contextRef="#ctx0" brushRef="#br0" timeOffset="25411.2422">27788 3171 225 0,'0'0'276'0,"-2"-2"-60"0,0 2-45 0,2-1-26 16,0 1-16-16,0 0-12 0,0 0-8 0,0 0-9 0,0 0-8 15,0 0-13-15,0 0-15 0,0 0-13 0,0 0-14 0,0 0-10 0,0 0-9 16,0 0-6-16,0 0-5 0,0 0-4 0,0 0-3 0,0 0-1 16,0 0 0-16,0 0 0 0,0 0-1 0,0 0 1 0,0 0-1 0,0 0 1 15,2 0-1-15,0 0 0 0,-1 0 0 0,3 0 0 0,1 0 5 0,2 0-1 16,-2 0 0-16,3 0 0 0,1 0 2 0,0 1-1 0,3-1 2 16,2 2 0-16,2-2 3 0,1 0 0 0,2 4-1 0,2-3-2 0,2 1 2 15,2 1-3-15,0-1-7 0,4-1-1 0,1 0-1 0,0 2-5 0,3 0-6 16,0-2-6-16,2 0-8 0,2 3-10 0,1-3-9 0,1 1-9 15,1 0-7-15,-2 1-7 0,2-3-6 0,2 2-6 0,-4 1-6 0,0-3-8 16,1 1-8-16,-2 1-3 0,-1-2-1 0,-1 1 1 0,-2-1 1 0,0 0 3 16,-3 0 5-16,0 0 7 0,-1 0 6 0,-2 0 6 0,-4 0 6 15,1-1 6-15</inkml:trace>
  <inkml:trace contextRef="#ctx0" brushRef="#br0" timeOffset="25486.3414">29063 3200 22 0,'8'0'46'0,"-5"-2"1"0,0 1 3 0,-1-3 1 0,-1 3-1 0,-1 1-6 15,-1-1-9-15,-1-2-11 0,-1 0-15 0,0 2-13 0,-5 0-10 0,2-1-11 16,-2-1-12-16,-4 0-4 0,2 1 1 0,-3 0-2 0,-1 0-1 15,-1 1 1-15,-2-1-1 0,1 0 6 0</inkml:trace>
  <inkml:trace contextRef="#ctx0" brushRef="#br0" timeOffset="25726.4319">28813 3148 5 0,'-13'-1'29'16,"-2"-1"5"-16,0 1 6 0,3-1 5 0,2 2 4 0,1-1 4 15,0-1 2-15,1 2 2 0,3-1 4 0,-2 1 4 0,4-2 6 0,-2 2 2 16,3 0 2-16,-2 0-1 0,4 0 1 0,0 0-3 0,0 0-3 16,0 0-7-16,0 0-6 0,0 0-6 0,0 0-7 0,4 0-5 0,-2 0-8 15,2 0-8-15,0 0-9 0,1 0-10 0,0 0-10 0,1 0-6 0,4 0-7 16,-2 0-3-16,0 0 0 0,0 0-1 0,2 0-1 0,2 0-2 15,-3 0 0-15,2 2 0 0,-1-2 4 0,-1 1 0 0,2-1 3 0,-3 2 3 16,0-1 3-16,0 2 3 0,0-1 2 0,-2-1 4 0,-1 2 3 16,0 0 8-16,1 0 5 0,-3 0 7 0,0 1 7 0,-1 0 5 0,-1-1 8 15,1 1 4-15,-2 2 7 0,0-2 6 0,-2 3 7 0,1-2 5 0,-2 3 7 16,-2-3 2-16,-3 2-1 0,2 1-1 0,-4 1-2 0,-1 0-2 16,2-1-5-16,-3 1-7 0,0 3-12 0,-1-4-21 0,2 3-30 0,-3-1-39 15,0 1-43-15,0-2-48 0,2 4-48 0,-2 0-81 0,2-3-97 0,0 0-63 16,3 1-43-16</inkml:trace>
  <inkml:trace contextRef="#ctx0" brushRef="#br0" timeOffset="26793.7851">29584 3076 103 0,'2'-1'134'0,"-2"1"-15"15,2 0-12-15,-2-2-9 0,1 1-7 0,1 1-7 0,-1 0-5 0,3 0-3 16,-3-2-2-16,1 2 0 0,-1-1 0 0,3-1 2 0,-3 2 1 0,1-1 5 16,0-1 7-16,-1 2 2 0,2-1 2 0,-3 1 1 0,1-2 1 0,-1 1 1 15,2-1 3-15,0 1-1 0,-2-1-5 0,0-1-5 0,0 1-3 16,0 0-8-16,0-1-5 0,0 0-9 0,0-1-10 0,0 1-7 0,-2 1-5 0,0-3-8 15,1 2-9-15,-2-1-8 0,0 1-9 0,0-2-9 0,-1 1-7 16,0 1-8-16,-1-2-7 0,-2 0-5 0,-2 3-5 0,1-3-3 0,0 4-1 16,-1-2-1-16,-1 0 0 0,2 1 1 0,-1-1 0 0,-2 3 0 0,3-2 2 15,0 2 3-15,-1 0 1 0,1 0 4 0,0 2 4 0,0 1 4 16,0-3 2-16,2 3 2 0,-1 0 3 0,1 0 1 0,-2 2-2 0,4-1 3 16,-1 1 1-16,0 1 2 0,2-1 1 0,-2 2 0 0,2 0 1 0,-3-1 0 15,3 2 1-15,-1 0 1 0,1-1 1 0,1 0-1 0,-1 2 0 16,2 0 1-16,1 0 1 0,-2 0 1 0,0 0-1 0,2-1 1 0,0 0 2 15,0 2 1-15,0-3 3 0,0 2-1 0,2 0 2 0,0 0 0 0,-1 0 2 16,2-2 1-16,1 3 0 0,1-3 0 0,-1 1-2 0,1-1-2 0,-1 1-7 16,3-1-2-16,-1 0-6 0,1-2-7 0,2 1-8 0,1 0-9 0,-2-2-8 15,2-1-9-15,2 1-5 0,-1-1-6 0,3-1-4 0,-3-1-4 16,1-1-3-16,3 0 1 0,-1-1 3 0,-1-1 4 0,1-1 3 0,0-1 2 0,-3 0 3 16,3-2 9-16,-1-1 10 0,-1-1 2 0,-2-1-1 0,1 0 5 15,-2-1 6-15,-1-2 6 0,1-1 5 0,-1-1 4 0,-3 2-1 0,2-2 3 16,-2-1 2-16,0-2 5 0,-2 2 10 0,-2 1 7 0,3-3 3 0,-4 2 9 15,1 1 13-15,-1-1 4 0,0 2 1 0,-1-1 4 0,1 4 4 0,-2-1 2 16,0 3 1-16,1-1 0 0,-2 1 3 0,1 1-4 0,0 1-5 16,1 1-6-16,-1 1-7 0,1-1-7 0,1 2-10 0,-2 0-9 0,0 2-6 15,1-1-10-15,1 1-6 0,0 1-4 0,0 0-2 0,0 0 1 0,0 0 0 16,0 0 1-16,0 0 2 0,0 0 4 0,0 0 4 0,0 0 7 0,0 0 10 16,0 0 7-16,0 0 9 0,-2 0 7 0,2 0 8 0,0 0 5 15,-2-2 6-15,2 2 6 0,0-1 4 0,0 1 2 0,-2 0 3 0,2 0 2 16,0 0 1-16,0-2 0 0,-2 1-2 0,2 1-1 0,-1 0-3 0,1 0-3 15,0 0-3-15,0-2-5 0,-2 2-5 0,2 0-6 0,0 0-5 16,-2 0-3-16,2-3-3 0,0 3-4 0,0-2-3 0,0 2-4 0,0 0-4 16,0-2-3-16,0 1-1 0,-1 1 1 0,1-2 1 0,0 0-2 0,0 2 1 15,0-1-1-15,0-1-2 0,0 0 0 0,0 2-2 0,0-3-1 0,-2 2-1 16,2 0 0-16,0-1 1 0,0-1 1 0,0 1 0 0,0 1-1 0,0-3-3 16,0 4-3-16,0-2 2 0,0-1-1 0,0 0 3 0,0 0 0 0,0 0 1 15,0-1-1-15,2 1-2 0,-2-2 3 0,1 1 3 0,-1-1-1 16,2 1-5-16,0-1 1 0,-2 0 1 0,1 0 4 0,1 1 2 0,0-1 2 15,0 0-1-15,0-2 1 0,-1 4 2 0,1-1 1 0,0 0 3 0,-2 0-1 16,1 1-2-16,1 0 2 0,-2-1 1 0,1 3 1 0,-1-2 0 0,0 2-3 16,0 1-2-16,0 0-1 0,0 0-3 0,0 0-3 0,0 0-4 15,0 0-7-15,0 0-7 0,0 0-8 0,0 0-8 0,0 0-7 0,0 1-6 16,-1 2-4-16,1-2-1 0,-2 4-2 0,1 0-1 0,-1 0-1 0,-1 2-1 16,1 0 5-16,0 2 3 0,-2 0 7 0,1 3 4 0,0 0 7 0,-2 2 9 15,2 1 5-15,-2-1 7 0,0 1 4 0,-1 2 1 0,1 0 2 0,-1-1 2 16,1 2 1-16,0-1 0 0,0 1 0 0,1 0-1 0,-1-1 0 15,2 2-1-15,-2-3-1 0,4 2-1 0,-3-1-6 0,1 0-8 0,2-3-10 16,-3 1-9-16,4 0-14 0,-1 0-15 0,1-2-16 0,0 0-19 0,0-3-26 16,0 2-29-16,1-1-38 0,1-1-37 0,1-3-39 0,0 1-37 0,2 1-62 15,0-4-73-15,2 1-43 0</inkml:trace>
  <inkml:trace contextRef="#ctx0" brushRef="#br0" timeOffset="27210.1626">29999 3038 191 0,'-2'-4'506'0,"2"1"-65"0,-1 0-94 16,1 0-72-16,-2 1-58 0,0 0-39 0,2 0-31 0,-1 1-16 0,1-1-13 16,-2 0-13-16,1 1-14 0,1 0-17 0,-2 1-15 0,2 0-13 0,0 0-13 15,-2-2-9-15,2 2-12 0,0 0-7 0,0 0-8 0,-1 0-6 16,-1 2-7-16,1-2-3 0,-4 1-4 0,2 0 0 0,0 3 0 0,0-3 2 15,-2 3 2-15,0 1 2 0,-2 0 0 0,0 0 2 0,-1 2 1 16,-2 0 2-16,1 1 3 0,1-1 4 0,-1 2 0 0,0 2 3 0,-1-2 0 0,2 1 1 16,0 1-2-16,1-1 1 0,0 1 1 0,0-2 0 0,1 0 1 15,-1 1 1-15,2-1 1 0,1 1 0 0,1-2 1 0,0 1-2 0,1 0 0 16,1-1 0-16,1-1-1 0,0 1-1 0,0-3 0 0,1 2-1 0,1-2-2 16,1 0-1-16,0-1-3 0,3-1-2 0,-1 1-2 0,1-1 1 0,3-1 1 15,-1-1 1-15,1 1 2 0,-1-2 3 0,1-2 3 0,5 1 3 0,-2-3 1 16,-3 3 4-16,5-3 4 0,-1-1 3 0,-1-2-1 0,0 0 2 15,2 0-1-15,-3-2 4 0,-2 0 3 0,4-2 5 0,-2 1 5 0,-1-3 4 16,-1 3 1-16,-3-2 1 0,2 0 0 0,-3 0-1 0,1 3-2 0,-3-4 0 16,-1 2 3-16,-1 1 0 0,-1-1-2 0,-1 1-5 0,-1 1-4 0,1 0-9 15,-4 2-10-15,1-1-14 0,-1 0-16 0,1 0-15 0,0 3-19 16,-1 2-21-16,-3-2-21 0,4 4-26 0,-1-1-29 0,0 2-30 0,-2 0-31 16,3 2-33-16,-2 0-33 0,-1 3-54 0,4-3-67 0,0 5-44 0,1-2-35 15</inkml:trace>
  <inkml:trace contextRef="#ctx0" brushRef="#br0" timeOffset="27495.9077">30309 3075 288 0,'4'-5'480'0,"-2"2"-68"0,-1-1-89 0,2 1-60 0,-3-2-46 0,2 2-25 15,0 1-12-15,-2-1-14 0,0-1-14 0,0 1-14 0,0 1-13 0,0-1-15 16,0 2-14-16,-2 0-13 0,0-1-9 0,2 2-9 0,0 0-9 15,-1 0-11-15,-1 0-12 0,1 0-9 0,-1 0-13 0,0 0-9 0,-2 2-7 0,-1-1-8 16,2 0-5-16,-2 2-3 0,-1 2-3 0,-3 0-3 0,1 2-2 16,0-2 0-16,-4 2 1 0,2 1 2 0,-2 1 2 0,3 0 3 0,-4 1 2 15,4 0 3-15,-4 2 3 0,5 1 4 0,0-3 2 0,0 4 3 0,1-3 1 16,0 1 1-16,3 0 0 0,0-1 0 0,1 1 2 0,1-1 0 0,2 1 0 16,2-2-2-16,0 0-3 0,3-1-7 0,-1-1-8 0,4 0-14 15,2-1-16-15,1 1-20 0,3-2-20 0,2-2-21 0,3 1-22 0,0-4-39 16,3 1-48-16,3-2-55 0,0-2-64 0,2 1-67 0,0-4-71 15,2 1-37-15</inkml:trace>
  <inkml:trace contextRef="#ctx0" brushRef="#br0" timeOffset="28128.3874">30990 2898 333 0,'1'-3'459'0,"-1"0"-66"0,0-1-84 16,0 1-56-16,-1 2-43 0,1 0-30 0,-2-1-26 0,1-1-18 0,-1 3-16 16,0-2-17-16,-1 1-16 0,-1 1-15 0,1 0-14 0,-2 0-15 15,-2 0-16-15,1 0-12 0,-5 1-12 0,2 1-9 0,-1 0-6 0,-2 1-4 16,-1-1-1-16,1 1-2 0,-2 2 0 0,0 0 1 0,0 2 1 0,1-2 1 16,-1 1 3-16,1-1 3 0,-1 5 1 0,3-3 2 0,-2 1 1 0,3 1 1 15,0-1 0-15,2 1 1 0,-1 1-1 0,1-1 1 0,1 0 0 16,2 1 0-16,1-1-2 0,-1 3-2 0,2-1-3 0,2-1-2 0,-1-1-5 0,2 2-4 15,2-2-2-15,-1 1-5 0,2-1-2 0,2 1-3 0,-1 0-3 16,3 0-1-16,-1-2-3 0,2-1 0 0,1 1 0 0,0 1 2 0,-1-3 2 16,1 1 4-16,0-1 3 0,-1 1 4 0,0-2 2 0,2 0 4 0,-2-1 2 15,-2 1 3-15,0-1 2 0,2-1 0 0,-3 2 1 0,0-2 1 0,-2 0-2 16,0 0 1-16,-1 0 1 0,-1-2 1 0,1 1 0 0,-1 1 2 16,-1-3 3-16,-1 1 4 0,-1 0 3 0,1-1 4 0,-3 2 3 0,1 0 3 15,-3-2 3-15,-1 1 3 0,-2-1 1 0,0 2 0 0,-3-2-2 0,2 0-5 16,-2 0-3-16,0 0-11 0,1 0-11 0,-1 0-15 0,2-2-15 0,-2 2-19 15,4-1-20-15,-2-1-35 0,2-1-44 0,1-1-62 0,1 1-69 0,-2-3-62 16,5 1-56-16</inkml:trace>
  <inkml:trace contextRef="#ctx0" brushRef="#br0" timeOffset="28376.6338">31184 2742 90 0,'8'-4'565'15,"-3"1"-12"-15,0-1-26 0,-1 1-86 0,0 1-115 0,-1 1-82 16,-2-1-61-16,1 0-42 0,-2 2-36 0,0 0-21 0,2 2-18 0,-1 0-15 16,-1-2-15-16,3 3-15 0,-3 0-12 0,1 1-12 0,-1-1-10 0,2 2-5 15,0 2-4-15,-2-2 0 0,1 3 2 0,-1 0 3 0,0 3 6 0,0 1 4 16,0 0 6-16,0 0 6 0,0 2 5 0,0 0 2 0,-1 2 2 16,1 0-1-16,-2-1 1 0,0 2-2 0,-2-1 0 0,3 2 1 0,-3-2-1 15,1 4-2-15,0-5-3 0,0 3-8 0,0 0-9 0,-2-2-10 0,1 0-12 16,-1 0-11-16,1 1-12 0,0-3-15 0,0 3-17 0,1-3-21 0,0-1-25 15,0 1-35-15,1-2-39 0,0 0-33 0,1-4-33 0,1 2-33 0,0-3-35 16,0 1-50-16,0-2-60 0,1-2-34 0</inkml:trace>
  <inkml:trace contextRef="#ctx0" brushRef="#br0" timeOffset="28876.4518">31121 3055 500 0,'-3'-3'591'0,"1"1"-44"0,1 0-72 0,-3 1-86 0,3-3-95 0,1 4-57 16,-2-1-42-16,2 1-24 0,0 0-18 0,0 0-15 0,2 0-17 0,-2-2-16 16,1 0-18-16,-1 2-15 0,4 0-15 0,-3 0-15 0,1 0-12 15,0 0-12-15,1 0-10 0,2 0-11 0,0 0-7 0,0 0-8 0,2 0-7 16,1 0-4-16,1 0-3 0,0 0-3 0,4 0-2 0,0 0-2 0,1 2-1 16,2 0-2-16,0-2-3 0,-1 1 0 0,3-1-2 0,-1 2 2 0,-1 0 2 15,1 1 4-15,1-3 3 0,-1 2 1 0,0 1 1 0,-2-1 0 16,2-1 3-16,-2 2-1 0,-1 0 3 0,0 0 1 0,-2 0 2 0,0-1 1 15,-1 1 2-15,0 0-2 0,-2 1-1 0,-1 1-1 0,-1-3-1 0,2 3 0 16,-4-1 0-16,-2 1 1 0,2 1-1 0,-4-2 1 0,3 1 1 16,-4 2 1-16,1 0 3 0,-1-1 2 0,-1 1 4 0,1-1 3 0,-4 2 5 0,3-3 5 15,-3 2 4-15,1 0 2 0,-2 0 3 0,2 0 2 0,-3-1 3 16,2 1 3-16,-1-4 1 0,0 2 3 0,-2-1 4 0,3-1 1 0,-2 0 1 16,1 0 1-16,-2-1 1 0,3-1-3 0,-1 1 0 0,-2-2-3 0,1 0 0 15,0-2-3-15,1 1-4 0,-1-2-7 0,-1 0-6 0,1 0-5 0,2-2-7 16,0 1-3-16,0-1-7 0,0 0-6 0,3-3-8 0,-3 0-10 15,4 0-12-15,2 1-11 0,0-2-11 0,1-1-7 0,2 1-6 0,1-2-3 16,3-1 1-16,1 2-2 0,1-4-3 0,2 2 3 0,-1 0 7 0,6-1 10 16,-6 1 13-16,6 1 17 0,-2-2 21 0,-1 4 19 0,1-2 19 0,0 2 17 15,-3 2 17-15,1 2 11 0,-1-2 11 0,-2 2 8 0,0 0 8 0,-2 2 2 16,-1 2 0-16,1 0-6 0,-2-1-8 0,1 2-10 0,-3 2-8 0,4-1-8 16,-4 3-9-16,-1 0-7 0,1 1-7 0,0 3-7 0,-2-3-4 0,2 2-4 15,-1 2-7-15,0 2-5 0,-1-2-8 0,-2 4-6 0,3-2-5 0,-3 1-9 16,-1 0-10-16,2 0-11 0,-2 0-14 0,0-2-18 0,0 3-21 0,0-4-24 15,0 1-28-15,0 0-27 0,0-2-28 0,-2 1-24 0,2-3-26 0,-1-1-59 0,-1 0-78 16</inkml:trace>
  <inkml:trace contextRef="#ctx0" brushRef="#br0" timeOffset="29081.8211">31847 2946 383 0,'0'0'524'0,"0"0"-25"16,0 0-84-16,0 0-114 0,0 0-76 0,0 0-60 0,0 0-37 0,0 0-25 16,0 0-17-16,0 0-15 0,0 0-18 0,0 0-21 0,0 0-23 0,0 0-24 15,0 0-21-15,0 0-17 0,0 0-15 0,0 0-12 0,0 4-12 0,0-1-13 16,1 0-13-16,1 0-16 0,-2 1-17 0,1 0-22 0,-1 1-8 0,2-2-3 16,0 4-1-16,-2-1 3 0,1-2 2 0,2 4 3 0,-3-2 4 0,1 1 1 15,-1-1 8-15,2 1 9 0,0 1 9 0</inkml:trace>
  <inkml:trace contextRef="#ctx0" brushRef="#br0" timeOffset="29676.8501">31877 3085 73 0,'0'0'186'0,"0"0"24"16,0 0 19-16,0 0 19 0,0 0 13 0,0 0 10 0,0 0-1 0,1-1-5 16,1 1-15-16,-1-2-20 0,1 1-23 0,1-2-23 0,-1 1-21 0,1 1-18 15,0-2-16-15,0 0-17 0,0 0-14 0,0 0-16 0,1 0-16 0,-1 0-15 16,-2 1-12-16,3-1-8 0,-1 1-8 0,0 2-5 0,0-3-3 0,-2 1-5 16,1 0-4-16,1 2-7 0,-1-1-7 0,-1 1-8 0,1 0-5 0,-2 0-7 15,0 0-4-15,2 0-1 0,-2 0-1 0,1 1-1 0,1-1-1 0,-2 4-1 16,1-3-2-16,1 1 1 0,0 0 1 0,-1 1 2 0,4 2 2 0,-4-2 4 15,1 1 3-15,-1 1 5 0,3-1 4 0,-3 1 4 0,2 1 2 16,1-2 4-16,-3 1 2 0,3-1 2 0,0 2 2 0,1-2 2 0,-2-1 0 16,0 2 1-16,2-1 0 0,-2-1 2 0,0-1-2 0,4 1-2 0,-1-1-3 0,-2 1-5 15,5-3-2-15,-3 1-4 0,0 1-1 0,3-2-1 0,0 0-1 0,2-2 0 16,-1 1-3-16,0-1-3 0,0 1-1 0,4-1 3 0,-5-3 0 0,3 2 0 16,2-1 2-16,-1-1 1 0,-1 1 3 0,1 0 1 0,1-1 3 0,-1-1 1 15,-1 0-3-15,2 0-2 0,1 0 0 0,-1 0 5 0,-1-1 3 0,1 1 1 16,-2-1 5-16,1 0 5 0,-4-1 4 0,3 4 6 0,-2-2 6 15,-2 0 5-15,0 0 6 0,-1 0 5 0,0 0 7 0,0 1 9 0,-4 1 6 0,2 0 6 16,-4-1 2-16,3 2 0 0,-3-2 0 0,1 2-1 0,0-1-2 0,-2 3-2 16,0-3-5-16,-2 0-5 0,0 1-8 0,1 0-5 0,-3-2-6 15,1 1-4-15,-2 1-7 0,1-1-9 0,-1 1-5 0,-4-2-5 0,1 1-5 16,0 0-3-16,-3 2-3 0,1-1-5 0,-1 0 0 0,0 1-2 0,2 1 0 0,-3-1-1 16,2 1 1-16,0 1-2 0,2 1-2 0,-3 1 0 0,3-1 0 15,-2 2-1-15,1 0-2 0,3 1 1 0,0 3-1 0,-3 0 1 0,3 1-2 16,-1 0-3-16,2 1-5 0,0 3-4 0,2 1-6 0,-2-2-8 0,2 5-6 15,-2 0-7-15,4-1-7 0,-1 5-6 0,1-2-8 0,1 2-7 0,0 1-8 16,0-1-8-16,0 2-6 0,0 2-5 0,0 1-6 0,0-1-4 0,-2-1-7 16,0 2-7-16,1-1 0 0,-3 1 3 0,3 1 1 0,-4-2 2 0,2 1 4 15,-5 1 3-15,3-2 3 0,-3 1 4 0,0 1-1 0,-2-2 2 0,0 1 5 16,-1-2 11-16,-2 1 18 0,1-2 22 0,-2 0 22 0,2-4 24 0,-1 1 27 16,1-3 29-16,1 1 30 0,1-5 27 0,0-1 30 0,1-1 27 0,1-1 28 15,-1-3 29-15,4 1 20 0,-1-4 16 0,1 0 7 0,-1 0 3 0,3-3-3 16,-3 0-8-16,2-3-11 0,0 0-15 0,0 0-14 0,3-1-19 0,-2-4-14 15,-1 1-16-15,3-2-17 0,-2 0-17 0,3-2-16 0,0 0-10 0,0-4-15 16,0 1-11-16,3-1-17 0,0-2-17 0,2 0-18 0,1 0-20 0,2-4-21 16,3 1-23-16,2-1-23 0,2-1-24 0,2-1-30 0,4 1-31 0,5-2-52 15,0-1-60-15,6 2-65 0,1-1-66 0,4 0-75 0,3 0-76 0,2-1-41 16,-1 2-22-16</inkml:trace>
  <inkml:trace contextRef="#ctx0" brushRef="#br0" timeOffset="36293.1587">29287 3603 372 0,'-1'0'391'15,"-1"-2"-106"-15,0 2-78 0,1 0-62 0,1 0-37 0,0 0-25 0,0 0-12 16,0 0-8-16,0 0-3 0,0 0-3 0,0 0-5 0,0 0-7 0,0 0-8 16,0 0-9-16,0 0-5 0,0 0-7 0,0 0-3 0,0 0 1 0,1 0 0 15,3 0 3-15,-3 0-1 0,3 0 0 0,0 0 0 0,1 0 4 16,2-1 0-16,2 1 1 0,0 0 1 0,3 0-1 0,2 0 1 0,2 0 0 16,2 0-2-16,4 0-2 0,2 0-2 0,2 0-3 0,4 0 2 0,1 0 1 15,5 0-3-15,1 0-5 0,2 0-3 0,5 0-3 0,1 1-4 16,4 1-5-16,-2-2-7 0,5 3-7 0,0-2-6 0,4 1-6 0,1 1-4 15,2-1-7-15,4 2-5 0,-1-1-6 0,3 0-6 0,4-2-3 0,2 2-5 0,-1 0-5 16,4-1-5-16,0-1-3 0,3 0-1 0,4 2-3 0,-4 0-1 16,4-2-5-16,-3 2 2 0,0-2 5 0,-1 3 4 0,0-2 6 0,-4 1 7 15,1-1 10-15,-5 1 8 0,0 0 11 0,-2 0 7 0,-2-1 7 0,-3 0 10 16,-1 0 9-16,-2 1 14 0,-5-2 11 0,0 1 8 0,-1 1 6 0,-3-2 4 16,-3 1 6-16,-2-2 4 0,-3 1 5 0,-1 1 5 0,-4-2 5 0,-2 0 3 15,-2 0 4-15,-3 0 2 0,-1 0-1 0,-4 0-1 0,-2 0-4 0,-1 0-1 16,-5 0-1-16,0 0-3 0,-3 0-3 0,-1 0-4 0,0 0-3 0,-5 0-6 15,0 0-4-15,-2 0-4 0,-1 0-2 0,1 0 0 0,-5 0 1 0,4 0-2 16,-3 0-1-16,-2 0-3 0,0 0-3 0,0 0-6 0,0 0-4 0,0 0-7 16,0 0-8-16,0 0-11 0,0 0-13 0,0 0-17 0,0 0-23 0,-3 0-29 15,-1 0-34-15,3 0-40 0,-5 0-43 0,3 0-72 0,-2 0-88 0,-2 0-52 16,1 0-36-16</inkml:trace>
  <inkml:trace contextRef="#ctx0" brushRef="#br0" timeOffset="56091.7631">25142 6038 100 0,'1'0'507'0,"1"-2"-1"0,-2 0-106 0,1-1-161 15,4 0-95-15,-4 1-63 0,2-2-35 0,1 0-21 0,0-1-11 16,1 1-8-16,0-2 0 0,3 0-1 0,-2-1-3 0,1 0-4 0,1-1-4 16,0 1-1-16,2-2 0 0,2 0 4 0,-2-1 2 0,2-2 4 15,0 0 1-15,2-1-2 0,-2-2 0 0,2 2 2 0,0-2 1 0,0-3 1 16,-1 1 1-16,1 0-1 0,0-3-1 0,-1-1-3 0,3 0-5 15,-3 0-4-15,-1-3-1 0,-1 1 0 0,5-2 1 0,-7 1 2 0,3-2 1 16,-2-1 2-16,0 1 1 0,-2-1 3 0,0 0 1 0,0-2-1 16,-2 0 0-16,0 2 3 0,-1-1-1 0,0 1 1 0,-1-1 2 0,0 0 5 15,-3-1 0-15,-1 3 2 0,2 1-1 0,-2-2-1 16,0 1 0-16,-2 4-1 0,2-2 0 0,-1 3 2 0,-3 1-2 0,3 3-1 16,-2 0 0-16,2 2 0 0,-3 2-5 0,3 2-12 0,-1 2-11 15,-1 2-11-15,1 0-11 0,1 1-9 0,-3 3-7 0,3-1-7 0,-1 4-2 16,1 0 4-16,-3 3 2 0,0-1 6 0,-1 5 6 0,0 1 4 15,1 1 7-15,-1 3 8 0,-3 2 10 0,-1 3 12 0,-1 1 13 0,0 1 10 16,1 4 7-16,-2 0 5 0,1 4 1 0,0-1-2 0,2 1-4 16,-4 2-5-16,3 1-1 0,-1-2-1 0,2 2-1 0,-1-2 0 0,1 1-3 15,2 0-1-15,-1 0 1 0,3-1-1 0,-2 0-1 0,-1-1 2 16,4-1 1-16,-2-2 3 0,4 1 2 0,-3-3 2 0,1 1-1 0,3-1-1 16,-1-3-1-16,1 0-1 0,0-2 0 0,0-1-1 0,0-2-1 15,0-2 0-15,1 0 0 0,-1-2 0 0,2-1 0 0,-1-1 0 16,-1-1 0-16,4-2 4 0,-4 0 4 0,1-3 3 0,-1 1 5 0,3-1 5 15,-1 0 4-15,0-2 0 0,-1-2 2 0,3 0-3 0,0-1-1 0,2-2-2 16,-1 1-2-16,1-4-5 0,1 1-5 0,4-2-7 0,-3 0-7 16,1-2-5-16,2-1-9 0,0 0-7 0,-1 2-5 0,1-2-3 15,-2 0-2-15,-1 2-1 0,5 1 1 0,-5-1 0 0,-2 2-1 16,2-1 2-16,1 2 2 0,-2 2 3 0,-1-1 1 0,-1-1 0 0,0 5 3 16,1-3 1-16,-1 2 0 0,-2 2 1 0,0-1 0 0,0 2 1 15,0 0 0-15,1 0-1 0,-3 0 0 0,3 3 1 0,-3-1 1 0,3 1 3 16,0 0 2-16,-3 3 3 0,2 0 2 0,1-1 3 0,-1 3 3 15,0 1 2-15,0 1 1 0,1 0 3 0,0 2 1 0,1-1 3 0,-2 4 1 16,0-3 0-16,0 3 2 0,1-1 0 0,0 3 1 0,0-2-1 16,1-1-2-16,-1 3 1 0,0-2-3 0,0 0 0 0,1-1-1 15,-1-2-1-15,1 2 2 0,1-1 3 0,-1-3-1 0,0 2 1 0,1-3 2 16,1 0 0-16,0-1 2 0,0-3 0 0,1 2 2 0,0-2 0 16,1-1 0-16,-3-3-1 0,5 1-4 0,0-2-3 0,-1-3-4 15,1 1-7-15,3-3-6 0,-3 0-6 0,3-4-9 0,2-1-7 0,-2-1-9 16,1-1-9-16,2-3-7 0,-3 0-5 0,2-2-2 0,-2 1 1 15,-1-4 0-15,1 3 3 0,-3-2 3 0,2 0 4 0,-5-1 5 16,0 3 3-16,-2-2 10 0,2 3 8 0,-2-1 7 0,-3 1 6 0,1 1 7 16,-1-1 5-16,-1 3 1 0,-1 1 1 0,-1 0 1 0,0 2 0 0,0 1 0 15,-1-1-2-15,1 3 0 0,-2 1 3 0,0 0-4 0,2 2-5 16,-1-1-1-16,-1 2 0 0,0 0-5 0,1 2-5 0,-1-1-3 0,2 1-2 16,-1-1-1-16,-3 2-2 0,1 0 1 0,2 0-1 0,-4 2 2 15,4-1 1-15,-4 2 3 0,0 0 3 0,0 0 4 0,-1 2 3 16,-2-1 5-16,0 2 4 0,0 0 5 0,0 1 4 0,-3 3 5 15,3-1 3-15,-1 1 3 0,-2 2 1 0,1 2 2 0,2-1-1 0,0 1-2 16,-1 1 0-16,3 1-3 0,-2 1-1 0,1-1-1 0,1 0-2 0,3 0 1 16,0 0-2-16,1 1-2 0,1 0-1 0,1-3-1 0,1 1-2 15,1 0 0-15,1 0-1 0,0-2 1 0,5-1 0 0,-2 1-2 16,2-3 0-16,4 1-5 0,2-2-4 0,-2-2-9 0,6-1-7 0,-2-1-13 16,1 0-18-16,5-3-24 0,-1 0-27 0,2-4-43 0,2 0-49 15,2-3-88-15,2-2-107 0,-2 0-76 0,-1-4-59 0,3-2-31 16</inkml:trace>
  <inkml:trace contextRef="#ctx0" brushRef="#br0" timeOffset="57175.7067">26385 5279 72 0,'4'-3'181'0,"-3"-2"4"15,1 2 2-15,1 0-1 0,0-2-7 0,-3 1-8 0,1 1-9 16,-1-2-8-16,2 2-11 0,0 0-11 0,-2 1-7 0,1 0-7 0,-1-1-5 15,2 0-7-15,-2 1-11 0,0 1-8 0,0 1-8 0,0 0-9 16,0 0-5-16,0 0-8 0,0 0-8 0,0 0-8 0,0 0-10 16,0 0-8-16,0 0-11 0,-2 0-9 0,2 1-9 0,-1 1-6 0,1 1-4 15,-2 0-3-15,0 0-3 0,1 3 1 0,-2 1 0 0,0 0-2 16,0 3 1-16,-1 3 0 0,1-1 2 0,0 4 1 0,-2 0 3 0,0 2 6 16,2-1 4-16,-3 3 4 0,3 1 3 0,-2 0 1 0,2 0 2 15,0 0 0-15,0 0 2 0,-1 0 2 0,3 0 1 0,-4 0 1 16,4-1 1-16,-1 0 3 0,2-3-2 0,0 1-1 0,0-1-4 0,2-1-7 15,2 0-8-15,-2-3-9 0,-1-1-6 0,3-1-10 0,-1 0-9 16,2-2-8-16,-2 1-13 0,2-3-14 0,1-2-14 0,-2 0-15 0,1 0-14 16,3-3-12-16,-1-1-8 0,2-1-6 0,-3-1-14 0,4-1-17 15,2-4-15-15,-1-1-17 0,1 0-16 0,0-2-15 0,1-3-6 0</inkml:trace>
  <inkml:trace contextRef="#ctx0" brushRef="#br0" timeOffset="57559.0725">26863 5208 222 0,'5'-12'250'0,"-1"1"-19"0,0 2-19 16,-1 0-16-16,-1 2-10 0,0 0-6 0,0 0-12 0,-2 2-15 0,0 2-7 16,0 1-8-16,0-1-9 0,0 1-9 0,-2-1-12 0,0 3-13 15,2 0-9-15,0 0-9 0,0 0-10 0,0 0-12 0,0 0-11 16,-2 0-11-16,0 1-7 0,1 1-8 0,-3 1-5 0,1 1-5 0,-2 3-5 16,0-2-4-16,-1 5-5 0,-1 0-3 0,0 2-2 0,-1 5-1 15,0 0-1-15,-3 2 2 0,2 2 3 0,1 4 4 0,-5 1 4 0,4 2 4 16,1 3 2-16,-3 1 0 0,3 4 2 0,-2 0 1 0,-1 3 3 15,3 0 0-15,0 1 1 0,2 4 2 0,-2 2 2 0,0 0 2 0,2 0-1 16,-1 0-2-16,3 3-2 0,-4-1-2 0,2 0-2 0,1 0-1 16,0-2-2-16,-1 0-2 0,0-2-1 0,1-1-1 0,0 0 0 15,0-4 0-15,0-2-1 0,1-1 0 0,-2-3 0 0,-1-1 2 0,2-3-1 16,1-3 2-16,-1-3 0 0,-3-2 3 0,3-2 3 0,1-2 4 0,-3-2 1 16,1-3-2-16,-2-2 0 0,0-2-3 0,-1-1-3 0,-1-4-5 15,-4-3-2-15,1 0-3 0,-2-3-6 0,-2-4-7 0,2-3-9 16,-1-2-9-16,-1-1-4 0,-2-4-2 0,1-2 1 0,1 0 3 0,1-3 8 15,-1-1 8-15,2-2 10 0,1 0 11 0,2 1 8 0,-1-2 7 16,4 1 9-16,0 0 11 0,1 0 6 0,3 0 4 0,1 0-2 16,3 0-7-16,2 0-11 0,3 1-12 0,1 0-14 0,3 0-17 0,4 0-19 15,2 2-23-15,3-2-24 0,4 1-25 0,1 1-28 0,2 1-28 16,4-2-39-16,6 2-43 0,-2 0-72 0,5 0-85 0,1-2-63 0,-2 2-52 16</inkml:trace>
  <inkml:trace contextRef="#ctx0" brushRef="#br0" timeOffset="58525.7636">26731 5588 60 0,'0'0'88'0,"0"0"-7"15,0 0-2-15,0 0 1 0,4-2 3 0,-1 2 2 0,-2-2 2 16,3 1 2-16,-1-1 2 0,-2-1 1 0,4 1 1 0,-2 0-1 15,3-1-1-15,-2 0 1 0,0 0 0 0,1-1-2 0,2 2-3 0,-3-3-3 16,4 2-3-16,-2-1-3 0,1-1-4 0,1 3-5 0,3-3-5 16,-3-2-4-16,1 4-6 0,4-2-5 0,-4 1-3 0,4 1-3 0,3-1-4 15,-3-1-3-15,4 2-2 0,-3-2-3 0,2 3-7 0,1-1-2 16,1 2-5-16,-1-1-4 0,-1 0-4 0,1 2-2 0,-1 2-3 0,0 0-1 16,-2-1-2-16,2 4-4 0,-5-2-1 0,0 2-1 0,2 2 2 15,-5 2 0-15,-2-1 0 0,0 2 2 0,-3 2 2 0,-1 1 3 16,-4 2 1-16,-4 0 0 0,0 2-3 0,-4 2-1 0,-5 1-3 0,-2-1-4 15,-4 1-3-15,-5 1-3 0,0-1-4 0,-2 1-6 0,-5-1-6 16,-1 0-11-16,-1-2-10 0,-3-1-16 0,1-2-17 0,1-1-24 16,-3 0-25-16,1-4-59 0,3-2-75 0,-2 1-82 0,6-4-84 0,1-2-45 15</inkml:trace>
  <inkml:trace contextRef="#ctx0" brushRef="#br0" timeOffset="59475.2556">27797 5090 347 0,'0'-5'385'0,"-2"2"-71"16,0 0-76-16,2 2-50 0,-1-2-38 0,-2 1-22 0,3 0-14 0,-1 2-10 16,1-1-6-16,-2 1-9 0,2 0-9 0,0 0-13 0,0 0-11 15,-2 0-13-15,1 0-8 0,-2 0-9 0,1 1-8 0,0-1-2 0,1 4 2 16,-2-4 2-16,-2 4 5 0,0-1 4 0,-3 3 4 0,0-2 1 15,0 5 0-15,-2 0 2 0,-2 2 2 0,-1 2-1 0,-1 3 0 16,2 1 1-16,-6 2 0 0,2 3-1 0,-1 0-3 0,-2 4-3 0,3 2-4 16,-2 3-4-16,1 0 0 0,2 5-2 0,0 0 0 0,2-1 2 15,1 6-2-15,4 0 1 0,1-1-3 0,4 1-2 0,3 1-5 0,3-2-6 16,6 3-11-16,0-3-12 0,7-1-13 0,2-2-16 0,4 1-17 16,1-4-19-16,6-2-21 0,1-2-24 0,3-2-28 0,0-2-51 15,4-5-61-15,1-1-81 0,1-3-96 0,1-4-52 0,-2-1-32 0</inkml:trace>
  <inkml:trace contextRef="#ctx0" brushRef="#br0" timeOffset="60376.3645">27878 5431 367 0,'0'-3'458'0,"-2"1"-68"15,0 2-84-15,2-2-61 0,0 2-47 0,0-3-31 0,0 3-23 0,2 0-18 16,0-2-16-16,-1 1-15 0,1 1-10 0,2-2-13 0,-1 1-11 15,1 1-10-15,0-2-10 0,0 0-10 0,1 2-8 0,-1 0-8 0,2 0-6 16,-1 0-4-16,0 2-4 0,0 0-3 0,1-2-3 0,-3 3-3 16,3 0-2-16,-3 0-3 0,2-1-5 0,-1 3-3 0,-1 0 0 0,-2 0 1 15,1 0 1-15,0 2 1 0,-2 2 2 0,0-1 4 0,-2 1 1 16,0 0 4-16,-1 2 2 0,-2-1 2 0,0 1 0 0,1-3 5 16,-2 4 2-16,-2-2 2 0,1-1 0 0,2 0 2 0,-2-1 0 0,2 0 0 15,0-1 0-15,0-2 1 0,1-1 1 0,-1 1 4 0,2 0 4 16,-2-2 6-16,4-1 9 0,-1-1 9 0,0 0 9 0,2-1 9 15,0 0 9-15,0 0 1 0,2-1 1 0,0 0-4 0,-1-2-7 0,4-2-6 16,-2 1-4-16,3-4-8 0,1 1-6 0,1-3-8 0,1 1-9 0,0-1-10 16,3-2-10-16,-2 0-11 0,3 2-8 0,0-2-3 0,0 0-3 15,-1 1 2-15,1 0 5 0,0 0 3 0,-3 3 3 0,2-2 0 0,-3 3 1 16,2 0-2-16,-3 2 0 0,-2 0-3 0,3 0-2 0,-4 3-1 16,2 1-2-16,-4-1 0 0,0 1-3 0,4 1-1 0,-6 1 0 15,3 1 1-15,-1 1 1 0,1 0 0 0,-2 1 2 0,-1 1 1 0,1 0 2 16,-1 2 3-16,-1 1 4 0,0-1 4 0,0 1 3 0,0 3 2 15,-1-2 4-15,-1 2 2 0,1-1 0 0,-1 1 0 0,-1-3 2 0,2 2 1 16,-2 0-1-16,1-1 2 0,0-1 0 0,1-2-1 0,-3 1 0 16,1-1 0-16,3-2-1 0,-1 3 2 0,1-4 1 0,-2-1 3 0,0 1 3 15,2-1 3-15,0 0 3 0,0-2 2 0,0 0 5 0,0 0 4 16,0 0 4-16,0 0 2 0,2-2 2 0,0 0-1 0,-1 2-3 16,2-3-6-16,1-2-6 0,-3 1-5 0,4-1-6 0,1-3-4 0,0 1-7 15,-1 1-4-15,3-3-5 0,-1-2-4 0,3 3-5 0,-1-4-3 16,-1 3-3-16,1-1 1 0,-1 0 1 0,0 0 6 0,0 2 4 0,1-2 5 15,-1 4 1-15,-2-3 4 0,2 6 4 0,0-4 2 0,-3 2 1 16,0 1-1-16,-1 1 1 0,0 1-1 0,-1 1 1 0,1-1 1 16,-2 2 0-16,-1 0-2 0,3 2 0 0,-3-1-2 0,2 1-1 0,-1 1-2 15,0 1-1-15,-1-1 0 0,2 2-1 0,-1 2 3 0,1 0 2 16,1 0 1-16,0 2 0 0,-3-1 2 0,3 2 2 0,-3 0 1 0,2 2 1 16,-1 0-1-16,0 0-4 0,1-1-6 0,-2 1-9 0,3 1-11 15,1-1-12-15,-1 0-15 0,-3 0-19 0,3-1-17 0,-1 0-18 0,2 1-25 16,-2-4-28-16,2 1-31 0,0-1-35 0,4 1-30 0,-1-2-27 15,1-3-29-15,2 0-28 0,0-1-50 0,2-1-60 0,1-2-29 0</inkml:trace>
  <inkml:trace contextRef="#ctx0" brushRef="#br0" timeOffset="60775.6171">28766 5424 491 0,'3'-9'508'0,"-3"1"-70"0,1 2-64 15,-1 0-65-15,0 1-55 0,-1 2-51 0,1-2-38 0,-3 1-30 0,1 4-26 16,-2-3-23-16,1 3-19 0,-2 0-17 0,0 0-14 0,-2 3-12 15,-3-3-12-15,2 4-10 0,-4 2-7 0,0-2-6 0,-2 4-1 0,0-1-3 16,-1 4 3-16,-2-1 2 0,3 0 3 0,-4 5 4 0,2-3 2 16,1 2 3-16,0 0 1 0,0 1 1 0,0 0-2 0,3 0 0 15,1-2 0-15,-1 2 1 0,3-2-2 0,1 1-2 0,2-2-3 0,-1 0-4 16,2-1-3-16,1-3-5 0,3 2-4 0,-1-3-5 0,0 1 0 16,2-3-1-16,2 0 2 0,0-1 3 0,1-1 2 0,3-1 2 0,0-2 2 15,1 0 3-15,1-2 0 0,1-1 3 0,-1-1 2 0,3-1 0 16,1-2 0-16,0-1 0 0,-3 0-2 0,5-1-4 0,-1-2-3 15,-1 0-3-15,1-1 0 0,1-2 1 0,-2 2 5 0,-1-3 7 0,-1 1 6 16,2 2 5-16,-4 0 8 0,1 2 5 0,-3-1 8 0,2 2 8 16,-3 2 10-16,-2-1 10 0,3 2 6 0,-2 2 3 0,-3 1-2 0,1 0-6 15,-1 0-10-15,1 3-10 0,0-2-9 0,-2 2-7 0,0 0-7 16,0 2-4-16,1 1-6 0,1 2-4 0,-2-2-4 0,1 4-4 0,1 0-2 16,0 1-2-16,-1 1 3 0,2 1 4 0,1 1 6 0,2 1 6 0,-3-1 3 15,0 3 4-15,0 0 0 0,2-1-2 0,-2-1-5 16,2 2-11-16,-2-1-11 0,3-1-12 0,-1-1-15 0,1 2-14 0,-1-2-16 15,0-3-18-15,1 2-18 0,0-3-19 0,-1-1-22 0,2 0-23 16,1-2-25-16,-1 0-28 0,1-4-22 0,0 0-25 0,0-2-19 0,3-1-20 16,-1-1-41-16,-1-4-50 0</inkml:trace>
  <inkml:trace contextRef="#ctx0" brushRef="#br0" timeOffset="60972.9467">29009 5349 60 0,'-2'-3'527'0,"2"0"-54"0,0 0-82 0,0 1-77 0,0 2-77 0,0 0-49 15,0 0-36-15,0 0-27 0,0 0-20 0,0 0-16 0,2 2-14 0,0 1-12 16,-1 0-12-16,1 0-7 0,1 1-7 0,0 1-5 16,1 0-5-16,0 3-2 0,1-1-2 0,1 3 0 0,0-1-1 0,3 1 1 0,-3 2-2 15,3 0-1-15,-1 0 2 0,2 0-2 0,0 0 0 0,0 2-3 16,0-2-5-16,1 1-4 0,1-1-7 0,0 0-8 0,0 0-11 0,1 2-14 16,1-2-13-16,-3-2-18 0,0 0-18 0,3 2-24 0,-1-4-24 15,-1 1-27-15,1-1-28 0,-1-1-32 0,-2-1-33 0,2-1-29 0,-3 1-26 16,2-4-49-16,-1 0-64 0,-2-1-31 0</inkml:trace>
  <inkml:trace contextRef="#ctx0" brushRef="#br0" timeOffset="61159.7994">29360 5371 144 0,'-3'-5'554'0,"0"-2"-53"0,0 2-85 0,-1 2-81 0,3-2-79 16,-2 3-55-16,1 1-41 0,-1-1-27 0,2 2-20 0,-3 0-16 15,3 2-16-15,-2 1-16 0,-1 0-15 0,0 1-17 0,-1 4-13 0,-4-1-11 16,1 3-8-16,-2 2-4 0,0 1 0 0,-2 2 2 0,-3 1 3 0,2 0 4 15,0 2 2-15,-4 2 2 0,0 0 3 0,-1 0-1 0,-1 0-5 0,3 1-4 16,-5 1-10-16,5-3-13 0,-2 2-17 0,-1-1-23 16,3-1-28-16,-1 1-33 0,4-3-40 0,0 0-55 0,1-3-62 0,2 1-91 15,3-5-104-15,2 0-55 0,3-2-34 0</inkml:trace>
  <inkml:trace contextRef="#ctx0" brushRef="#br0" timeOffset="61476.0689">29591 5070 339 0,'-2'-7'640'0,"1"-2"11"0,-3 4 7 0,4-1-98 0,-1-1-150 15,1 5-112-15,0-1-94 0,0 0-57 0,1 1-43 0,-1 1-24 16,4 1-17-16,-3 0-14 0,2 1-15 0,1 1-13 0,0 1-17 0,3 2-12 15,0 2-11-15,3-1-6 0,0 3-3 0,2 1 0 0,-1 1 2 0,4 2 5 16,0 2 5-16,0 2 3 0,2 0 1 0,0 2 2 0,-1 2-1 16,1-1 0-16,-1 4-2 0,0-1 0 0,-2 3-2 0,0 0 3 0,-1 2 4 15,-3 0 4-15,1 3 1 0,-5 0 6 0,-1 1 1 0,-3 0 3 16,-2 2 3-16,-2 3-1 0,-3-2-2 0,-5 3-6 0,-2 2-8 0,-4-2-12 16,-4 1-15-16,-6 2-21 0,0 0-24 0,-4-1-24 0,-5 0-28 0,-3-1-27 15,0-1-29-15,-5-1-34 0,0-1-36 0,-1-3-56 0,0-1-62 16,-2-2-72-16,0-2-80 0,-1-3-34 0</inkml:trace>
  <inkml:trace contextRef="#ctx0" brushRef="#br0" timeOffset="66459.0896">10653 3488 292 0,'-6'-3'507'0,"-2"2"-72"0,3-2-111 16,-1 2-93-16,1-3-79 0,0 3-39 0,2-3-21 0,-2 4-8 0,1-3-4 16,1 1-2-16,1 0-2 0,0 0-1 0,-1 0-3 0,3 1-5 15,-1-2-3-15,1 3-5 0,0-2-6 0,0 2-6 0,0 0-5 0,0-1-5 16,0 1-5-16,0-2 0 0,1 1-2 0,-1-1 2 0,2 1 0 0,-1-1 4 16,-1 0 3-16,2 1 0 0,-2-2 1 0,2 2-1 0,-1-1-7 15,1-1-5-15,0 0-6 0,2-2-7 0,1 2-6 0,-1-3-10 0,1-1-12 16,0-1-8-16,3 1-10 0,3-2-6 0,0-1-9 0,1-1-6 15,3 2-6-15,2-4-4 0,2 1-4 0,0-2-1 0,5-1 1 0,1 2-2 0,-1-3-2 16,5 0 4-16,-1-1 4 0,4 1 0 0,-1 0 0 0,2 1-2 16,-1-2-4-16,4 2-2 0,-3 0-3 0,0 2 0 0,-3 1 2 0,2 1-3 15,-2-2-2-15,-3 5-3 0,-3-1-1 0,0 2-7 0,-2 1-9 16,-4 1-8-16,0 1-9 0,-4-1-5 0,-1 3-5 0,-3-1-4 0,0 1-3 16,-3 0 1-16,-1 2 2 0,-3-1 4 0,1 1 7 0,-4 0 8 15,0 0 6-15,0 0 12 0</inkml:trace>
  <inkml:trace contextRef="#ctx0" brushRef="#br0" timeOffset="66759.3344">11312 3050 24 0,'-6'0'49'16,"0"-2"5"-16,-1 1 2 0,2-3-1 0,-1 1-2 0,-3 1-2 16,4-2 0-16,-1 1 2 0,-1 0 3 0,2 0 4 0,-2-1 0 0,2 2 0 15,-1 1 3-15,1-3 4 0,0 2 3 0,0-1 4 0,-1 0 7 16,1 0 9-16,2 0 5 0,-2-1 7 0,2 2 2 0,0 0 2 0,-2-1 1 16,2 2 1-16,0-1-1 0,2 1-4 0,-1-2-6 0,0 1-7 0,2 2-6 15,-1 0-5-15,-1-3-7 0,2 3-7 0,0 0-7 0,0 0-10 16,0 0-7-16,0 0-8 0,0-2-7 0,0 2-5 0,2 0-7 0,-1-2-3 15,-1 1-4-15,2 1-3 0,-2-2-7 0,2 2-7 0,-1 0-4 16,2 0-6-16,0 0-2 0,0 0-3 0,1-2-1 0,0 2-2 0,1 0 0 16,0-1-2-16,4 1-1 0,-1 0 2 0,0 0 1 0,2 0 2 0,1 0 2 15,0 0 5-15,0 0 4 0,3 0 1 0,-1 0 2 0,-1 1-1 16,1 1-1-16,1 0-2 0,-3 1-1 0,1-1-1 0,0 3-1 0,-1-1 0 16,-1 1-1-16,-1 0-3 0,1 2 1 0,-2-1-2 0,-1 3 0 15,0-2 2-15,-3 2-1 0,1-1 1 0,-2 2 0 0,1 1 4 0,-3-2 2 16,-1 3-1-16,-1-2 2 0,-1 2 3 0,-1 0 0 0,-2 2 3 0,0-2 2 15,0 0 1-15,-4 1-5 0,1 1-11 0,0-2-17 0,0 0-24 16,-1 1-41-16,1-1-49 0,0 0-38 0,3 0-33 0,-2-1-68 0,3-3-88 16</inkml:trace>
  <inkml:trace contextRef="#ctx0" brushRef="#br0" timeOffset="131405.333">10814 4296 112 0,'-3'-3'158'0,"0"3"1"16,0-2 2-16,0 1-2 0,-1-1-4 0,1 0-5 0,2 2-6 0,-1-1-10 16,-2 0-13-16,2 1-8 0,0-2-9 0,-1 1-6 0,2 1-7 0,-1-2-10 15,0 1-11-15,1 1-8 0,-1-2-5 0,1 2-6 0,-1 0-7 16,0-1-6-16,2 1-5 0,-1 0-6 0,-1 0-5 0,2 0-3 0,-1 0-4 16,-1 0-3-16,2 0-1 0,-3 0 0 0,3-2-2 0,-3 2-3 15,1 0-2-15,1 0-3 0,-1 0-2 0,-1-1-2 0,1 1 2 0,-1 0 0 16,2-2 1-16,-1 2 0 0,0 0-1 0,-1 0 1 0,1 0 1 15,1 0 0-15,-2 0 2 0,0 0 0 0,1 0 1 0,2 0 2 0,0 0 1 16,0 0-2-16,0 0 0 0,0 0-2 0,0 0 1 0,0 0-1 0,0 0 0 16,0 0-3-16,0 0-3 0,2 0-4 0,0 0-2 0,2 0-2 15,-1 0-1-15,2 0-2 0,1 0 1 0,2 0-1 0,0 2 1 0,3-2-1 16,0 1-2-16,5-1-3 0,0 0-3 0,4 0-4 0,2 0-3 16,1-1-2-16,2-1-1 0,2 2-3 0,1-3-3 0,2 2-4 0,0-1-3 15,0 0-5-15,1-2-4 0,0 1-1 0,-2 1 1 0,1-1 1 16,0 1 3-16,-2 0 3 0,0 1 3 0,-1-2 2 0,-2 2 2 0,-2-2 0 15,-1 3 1-15,-2-3-2 0,-2 3 0 0,-2-1-4 0,-2 1-5 0,-2 0 3 16,-2 0 5-16,-2 0 3 0,0 0 3 0,-5 0-7 0,-3 0-10 16,0 0-18-16,-3 0-20 0,-5 1-29 0,2 2-33 0,-4 1-70 0,-4-1-87 15</inkml:trace>
  <inkml:trace contextRef="#ctx0" brushRef="#br0" timeOffset="132155.2776">10776 5588 37 0,'-3'0'382'16,"0"0"-89"-16,1 0-80 0,2 0-71 0,0 0-42 0,0 0-28 0,0 0-15 15,0 0-11-15,0 0-5 0,2 0-4 0,0 0-3 0,1 0-6 0,2 0-2 16,1 0-4-16,3 0-8 0,2 0-9 0,1 0-6 0,3 0-5 16,6-2-4-16,0 0-3 0,4 1-1 0,3-3-1 0,1 1-2 15,4 1-1-15,2-3-2 0,1 1-1 0,3-1-3 0,1 1-3 16,1-1 1-16,3-1 4 0,-1 3-1 0,1-1 0 0,-1 1-3 0,2-2-1 15,-2 3-5-15,0-1-4 0,0-1-3 0,-4 3-4 0,1-3-4 16,-1 4-5-16,-4-3-4 0,-2 3-6 0,-1 0-6 0,0 0-5 0,-6 0-10 16,1 0-11-16,-2 0-11 0,-4 0-12 0,0 0-7 0,-3 3-4 15</inkml:trace>
  <inkml:trace contextRef="#ctx0" brushRef="#br0" timeOffset="132855.3657">10543 6970 168 0,'-2'0'400'0,"2"2"-73"0,0-1-96 0,0-1-60 15,0 0-41-15,0 0-26 0,0 0-18 0,0 0-8 16,0 2-4-16,0-2-2 0,0 1-1 0,0-1-3 0,2 2-3 0,-1-1-9 16,-1-1-13-16,2 2-12 0,-1-1-9 0,2-1-9 0,0 2-4 15,2-1-3-15,0 1-2 0,5-1 1 0,0 2-1 0,2-1 1 0,3-1-1 16,1 1-1-16,3-1-7 0,2 1-5 0,4-2-7 0,2 1-8 16,0 1-11-16,3-2-12 0,1 0-14 0,-1 0-16 0,2 0-16 0,0 0-22 15,1-2-22-15,-1 1-27 0,-1 1-28 0,1-2-24 0,0 1-20 16,-4 1-38-16,2-2-46 0</inkml:trace>
  <inkml:trace contextRef="#ctx0" brushRef="#br0" timeOffset="133721.4899">10713 8446 174 0,'-3'2'484'0,"1"-1"-19"0,2-1-89 0,-1 2-127 0,-1 0-80 0,2-2-54 15,0 0-30-15,0 0-21 0,0 0-11 0,0 0-8 0,0 0-7 16,0 0-6-16,2 3-8 0,-1-3-6 0,1 1-5 0,0-1-5 0,2 1-5 15,1 1-4-15,2-2-4 0,2 1-3 0,2 1-2 0,5-2-3 16,1 2-3-16,5-2-3 0,2 0-1 0,4 3-3 0,4-3 0 16,1 0-2-16,5 0 0 0,5 0 1 0,3 0 2 0,1 2 2 0,7-2 1 15,1 0 1-15,2 0-2 0,5 0-1 0,1 2-3 0,3-2 1 16,5 0-2-16,-1 0-1 0,1 0-1 0,3 0-1 0,-2 1-7 0,1-1-8 16,0 0-9-16,-4 2-13 0,0-2-11 0,-3 0-13 0,-1 0-20 15,-3 0-24-15,-4 0-29 0,-4 0-32 0,-2 0-64 0,-3 0-81 0</inkml:trace>
  <inkml:trace contextRef="#ctx0" brushRef="#br0" timeOffset="143121.6677">2693 12143 6 0,'-2'0'316'0,"1"0"-103"0,-1 0-63 0,2 0-45 15,0 0-19-15,0 0-10 0,0 0-1 0,0 0-2 0,0 0 1 0,0 0 1 16,0 0 0-16,0 0-6 0,0 0-2 0,0 0-5 0,0-2-6 16,0 0-7-16,2 1-7 0,-1-1-9 0,-1 0-6 0,2 1-5 0,-1-2-3 15,1 2-1-15,1-2 0 0,-1 0 0 0,1 1 3 0,0-1 3 16,2-1 3-16,-2 1 4 0,3-2-1 0,1-1-1 0,1 0-1 0,0 0-2 0,4-2-3 15,1 0-4-15,1-3-1 0,2 1-1 0,1-2-1 16,2 0-2-16,5-2-1 0,0-1-4 0,4-2-2 0,2 0-2 0,0-1-2 0,5 0 0 16,0-4-5-16,1 2-1 0,5-3-4 0,-1 0-2 0,1-1-4 15,1 1-7-15,1-2-5 0,1 2-6 0,1-1 0 0,2 1-1 16,-3 1-1-16,2 1-3 0,-2 1-4 0,2-1-4 0,-3 3-6 0,0 2-8 16,-2-1-5-16,-2 1-4 0,1 2-4 0,-3 1-2 0,0 1-2 15,-4 1-1-15,-1 2-5 0,-2 1-8 0,-2 0-6 0,-4 1-10 0,0 3-9 16,-4-1-7-16,-1 0 3 0,-3 2 6 0,-2 3 10 0,-1-2 10 0,-3 1 7 15,-1 1 8-15,-3-2 9 0,-1 2 12 0</inkml:trace>
  <inkml:trace contextRef="#ctx0" brushRef="#br0" timeOffset="143437.7823">4168 11443 27 0,'-2'0'38'0,"-3"0"0"0,1-1 1 0,-1 1 4 0,-2-2 0 0,0 1 0 15,-1 1-5-15,0-2-4 0,0 1-5 0,-1-1-3 0,-1-1-6 16,2 2-6-16,-4-2-3 0,2-1-2 0,0 0-1 0,-2 1 0 0,2-1-3 16,-2 2-1-16,2-3-6 0,1 0-3 0,-2 1-2 0,1 1 1 15,2-2 5-15,-1 0 6 0,-2 2 5 0,3-1 3 0,0 1 5 0,-1-1 7 16,1 2 1-16,1-1-2 0,-1 1 0 0,1 1 2 0,2-1 5 15,0-1 5-15,0 3 3 0,0-1 2 0,2 1-1 0,0-2-1 0,0 2 2 16,0 0 3-16,1 0-1 0,2 0-4 0,0 0 0 0,0 0 2 0,0 0 0 16,0 0 2-16,0 0 1 0,0 0 0 0,0 0 0 0,0 0 0 15,0 0-2-15,0 0 0 0,0 0-4 0,2 0-3 0,1 0-3 0,0 0-5 16,-2 0-6-16,1 0-4 0,1 0-4 0,-1 0-4 0,1 0-4 16,2 0-4-16,-2 2-3 0,2-2-3 0,1 1-3 0,0-1-4 0,1 3-4 15,1-1-1-15,1-1 1 0,-1 2 2 0,2 0 3 0,2 0 4 0,-2-1 0 16,1 1-1-16,1 2 1 0,1 0-1 0,-2-1-1 0,3 2-3 15,-1-2 5-15,-1 1 3 0,1 2 3 0,1-1 2 0,-1-1 1 0,-2 2 1 16,3 0 0-16,-1-1 2 0,-2 2 0 0,0-1 2 0,-3 3 1 16,3-3 1-16,-5 1 0 0,1-1 0 0,-2 1 1 0,-2 0-1 0,0 1 0 15,-3-1-1-15,-3 5-12 0,0-2-16 0,-2 2-24 0,-3-2-28 0,-5 2-32 16,2 1-36-16,-4 3-76 0,-1 3-98 0,-2-5-60 0</inkml:trace>
  <inkml:trace contextRef="#ctx0" brushRef="#br0" timeOffset="266698.5974">8941 11381 229 0,'-3'-1'277'0,"0"1"-59"0,2-1-50 0,-1-2-33 15,2 3-25-15,-2 0-14 0,2-3-12 0,-1 3-6 0,1 0-8 16,0 0-4-16,0 0-7 0,0 0-5 0,0 0-5 0,0 0-7 0,0 0-3 15,0 0-4-15,0 0-4 0,0 0-1 0,0 0 1 0,0 0-1 16,0 0 1-16,0 0 0 0,0 0 3 0,0 0 2 0,0 0 1 0,-2 0 0 16,2 3-1-16,-2-3-1 0,1 3-1 0,-1-2-1 0,2 2 2 15,0 0 1-15,0 0 3 0,0 1 0 0,0 0 3 0,0 0-1 0,0 2-1 16,0 0-3-16,0 2-1 0,0 1-1 0,0-2-1 0,0 2 0 16,0 0 0-16,0 1-3 0,0 1-2 0,0 0-5 0,2-1-2 0,-1 1-4 15,-1-1-5-15,2 1-2 0,-2-1-2 0,2 1 0 0,-1-1-2 16,-1-2 0-16,2-1-3 0,-2 1 1 0,2-2-3 0,-1 0 0 15,-1-3 2-15,2 4-2 0,-1-4-1 0,-1 0-1 0,3 0-1 0,-3-3-1 16,2 1 0-16,-2-1-1 0,1-1 0 0,2 0-2 0,-1-3-4 16,0 0-3-16,-1-3-5 0,1 2-4 0,1-2-5 0,-1-2-4 15,-1-2-6-15,1 0-4 0,1-1-3 0,-1-1-3 0,2 0-3 0,-2-2-3 16,-1 1-2-16,2-1 0 0,-1 0 2 0,0 2 4 0,-1-1 4 16,1 2 5-16,1 0 5 0,-1 1 6 0,-1 0 5 0,-1-1 5 15,2 6 4-15,-2-2 2 0,2 1 5 0,-2-1 1 0,0 2 3 0,0 3-2 16,0-2-2-16,0 3-1 0,0-1-2 0,0 0-2 0,0 3-6 0,0 0-1 15,0 0-3-15,0 0 2 0,-2 1 1 0,2 1 1 0,-2-1 3 16,2 3 4-16,-1 1 3 0,-1-2 5 0,2 3 5 0,-1 0 5 16,-1 2 3-16,0-1 5 0,2 1 3 0,-1 2 3 0,-1 0 4 0,2 2 1 15,-2-1 0-15,2 1-1 0,-1-1-1 0,-1 1-3 0,2 0 0 16,-1-2-3-16,-1 2-3 0,2-3 0 0,-3 2-4 0,2-2-1 16,1 0-1-16,0-2-2 0,0 1-2 0,0-3-3 0,0 2-2 0,0-2-2 15,0 0-3-15,0-2-3 0,0 0-3 0,1-1 1 0,2-1 3 0,-3-1 2 16,0 0-2-16,0-1-1 0,3-1 0 0,-3-1-1 0,3 2-2 15,-3-3 0-15,2-1-1 0,-2-1 1 0,2-2 0 0,-1 0 1 16,-1 0 3-16,2 0-1 0,-2-1-3 0,0 1 0 0,0 0-1 0,0-2 2 16,0 2 2-16,0 0 3 0,0 0 0 0,0 0 3 0,-2 3 3 15,2-1 4-15,-1 2 1 0,-1 1 1 0,2-2 1 0,-2 2-1 16,2 2-1-16,-1-1 1 0,-1 1 0 0,2-1 1 0,0 2 0 0,-3 0 1 16,0 2 1-16,2-1 1 0,-1 2 0 0,2 0 1 0,-1 2-1 15,-1-1-1-15,0 1 0 0,2 2 2 0,-1 1 2 0,-1 1-1 0,2 0 1 16,-1 2-2-16,-1-1 1 0,2 0-2 0,-2 1-1 0,2-2-2 15,-1 3-2-15,-1-4-3 0,2 4-1 0,0-4 0 0,0 0 0 0,0 1-2 16,0-2-2-16,0-1-1 0,0-1 0 0,2 1-3 0,-1-2-2 16,-1 1-2-16,2-3-2 0,-2 1 0 0,2-3 5 0,-1 0 0 15,1 0 0-15,-1 0-1 0,1 0 0 0,1-4 2 0,-1-1-1 0,-1 1-1 16,2-3 1-16,-1 1 0 0,-1-2 1 0,-1 1-1 0,2-4 1 16,-1 3 0-16,-1-3-5 0,0 0 1 0,0-2 0 0,0 4 1 15,-1-2-1-15,-1 1 1 0,2 0 0 0,-1-1 0 0,-1 2 2 0,2 0 3 16,-3 1 3-16,2 1 1 0,-1 2 1 0,2 1 0 0,-1-1-1 15,-1 1-2-15,2 2-2 0,-2-1 0 0,2 3-1 0,0 0 2 0,0 0 3 16,-1 0 2-16,-1 3 4 0,2-1 2 0,-1 2 2 0,1 1 1 16,0 2 4-16,0 1 2 0,0-2 1 0,0 6 3 0,1 0 3 15,-1-2 3-15,2 3 2 0,-1 1 0 0,-1 0 0 0,2 3 1 0,-2 0-2 16,2 0-1-16,-1 1-3 0,-1 0 0 0,3 2-1 0,0-1-1 0,-3-1-2 16,2 1 1-16,-1 2-2 0,-1-3-1 0,2 0-1 0,-1 0-3 15,-1-2 0-15,2 1-4 0,-2-2-3 0,2-1-3 0,-1-1-1 16,-1-2 1-16,2-1 0 0,-2-1 0 0,2-3-2 0,-1 0 1 15,-1-3 3-15,2 0 1 0,-1-1-2 0,-1-2-2 0,0 0-6 0,0-2-2 16,0-1-5-16,0-1-2 0,0-4-1 0,0 1-4 0,0-3-4 0,-1 1-4 16,-1-4-3-16,2 0-6 0,-1-2-5 0,-1 1-2 0,2-2-1 15,-2 0 2-15,2 2 3 0,-1-1 2 0,-1-2 1 0,0 2 3 16,2 0-1-16,-1 0 3 0,-1 2 3 0,2-1 2 0,-1 1 4 0,-1 0 2 16,2 2 2-16,0 0 2 0,0 1-1 0,-3 0 2 0,3 2 1 15,0-2 3-15,0 3 2 0,0 2 1 0,-1-3 0 0,1 2 2 16,0 0-2-16,0 0 2 0,0 1 0 0,0 1 2 0,-2 1 2 0,2-2 1 15,0 1 1-15,0 2 1 0,0-1 0 0,0 0 0 0,-1 2 3 16,1-1 1-16,-2 2 0 0,2 0 0 0,0 0 2 0,0 0-1 16,0 0-2-16,0 0 0 0,-2 0-2 0,2 0 2 0,-1 0 0 0,-1 3 5 15,2 0 2-15,-1 0 3 0,-1 1 1 0,2 4 3 0,-2 0 2 16,2 1 3-16,-1-1 2 0,-1 4 5 0,2 0 4 0,-2 2 4 0,2 1 5 16,-1-1 2-16,-1 3 4 0,-1 3 0 0,0-3-4 0,2 1-2 15,-1 2-1-15,-1 2-4 0,1-3-1 0,1 1-3 0,-1 4-4 0,-1-5-1 16,1 1-4-16,-1 0-5 0,1 1-3 0,1-4-4 0,-1 0-7 15,1-1-4-15,-1 1-3 0,2-2-4 0,-3-4-3 0,3 2-3 16,0-3-2-16,0-1-4 0,0 0-4 0,0-2-5 0,0-2-6 0,0-1-1 16,0 1-2-16,0-3 1 0,0-1-2 0,0-1-4 0,0 0-10 15,0-1-7-15,0-1-10 0,3-3-7 0,-3 0-8 0,2-2-8 0,-1-3-7 16,-1 0-12-16,2-1-12 0,-1-1-23 0,1-1-26 0,0-3-29 16,-1-4-31-16,2 3-23 0,-1 0-18 0,1-4-30 0</inkml:trace>
  <inkml:trace contextRef="#ctx0" brushRef="#br0" timeOffset="267550.0119">8949 11353 99 0,'-2'-1'92'0,"2"1"-13"0,0 0-13 0,0 0-12 0,0 0-11 16,0 0-11-16,0 0-8 0,0 0-6 0,0 0-6 0,0 0-2 15,0 0-2-15,0 0 1 0,0 0 1 0,0 1 5 0,-1 1 5 0,-1-2 7 16,2 1 7-16,-1 1 9 0,-1-1 10 0,2 2 7 0,-3-1 8 16,0 1 4-16,2 1 3 0,-1-2 3 0,0 5 2 0,-1-2 1 0,1 0 2 15,-1 2-1-15,0 1-1 0,0-1-2 0,0 0-3 0,-2 2-5 16,2 0-4-16,0 0-7 0,-2 0-4 0,2 1-5 0,-2 1-2 16,2 0-4-16,-2-1-4 0,-1 2-2 0,3-1-7 0,-2-1-3 0,2 3-3 15,-2-3-4-15,3 0-4 0,-1-1-4 0,0 0-2 0,-1 0-3 16,2-1-4-16,0 0-3 0,-1 0-4 0,3-4-1 0,-1 3-3 0,-1-4-2 15,2 2-2-15,0-3-2 0,0 0-3 0,0-2 2 0,0 0-1 16,2 0 0-16,-1 0-2 0,2-2-3 0,-1-3-3 0,0 3 0 16,2-4-2-16,-1 2-1 0,0-3 0 0,-1-3-2 0,3 4-2 0,-2-2 1 15,2-2 1-15,-2-1-1 0,3 0 0 0,-1 2 1 0,-2-2 2 0,2-1 3 16,-2 3 2-16,0-2 3 0,1 1 2 0,-1 2 4 0,1-2 2 16,-1 0 3-16,-1 3 4 0,-1-3 3 0,1 5 2 0,1-1 2 15,-3 0-1-15,2 2 2 0,-1 0 2 0,1 0 1 0,-2 1 2 16,0 0 3-16,0 0 0 0,0 3 2 0,0-3 0 0,0 3 0 0,0 0 0 15,0 0 0-15,0 0-1 0,0 0-3 0,0 0-2 0,0 0-1 16,0 0-2-16,0 0-1 0,0 0-2 0,0 0 1 0,0 3-1 0,0-3 2 16,0 3 1-16,0-1-1 0,0 1 3 0,0 0 0 0,0-1 1 15,0 3 2-15,0 0 1 0,2-1 2 0,-1 1 1 0,-1 1-1 0,2 0 1 16,-2 0-1-16,2-1-3 0,-1 1-2 0,-1-2-2 0,2 1-1 16,-1 0-3-16,2 0 0 0,-3-1-2 0,3 0-2 0,-3 0-2 0,2 0-3 15,-1-1-2-15,1 0-2 0,-2-1-2 0,3-1 0 0,-3 1-1 16,2-2 1-16,0 0 4 0,-2 0 2 0,1 0 2 0,1 0 0 0,-1-3 2 15,-1 1 1-15,2-1 1 0,-2 0 3 0,2 2 3 0,-1-4 2 16,-1 1 1-16,2-1 0 0,-1-1 1 0,2 1-2 0,-3 0-3 16,2-2-3-16,-1 0-4 0,-1 0 0 0,0 1 0 0,0 0 1 15,0 1 0-15,0-1-1 0,0 2-1 0,0-2 0 0,0 3 0 0,0-2-1 16,0 2-3-16,0 3-1 0,0-3-1 0,0 1 0 0,0 2-2 0,0 0-2 16,0 0-2-16,0 0 0 0,0 0-1 0,0 0 2 0,0 0-1 15,0 0 2-15,0 2-1 0,2 1 2 0,-1-1 3 0,-1 1 3 16,2 0 1-16,-2 0 5 0,2 1 4 0,-1 1 2 0,-1-1 1 0,2 2 2 15,0 0 0-15,-1-1 0 0,1 4 0 0,-1-1 0 0,1-3 0 16,0 2 0-16,-1 1-2 0,1 0-1 0,-1-1-1 0,1-1-2 16,2 2-3-16,-2-2-1 0,-2 1-2 0,3-1 0 0,-1 1-2 0,-1-2 1 15,1 2-3-15,0-2 0 0,-1-2-1 0,1 3-1 0,-1-3-1 16,-1 2 0-16,2-2-2 0,-2 0 0 0,2 0-2 0,-1-2-1 16,-1 1-3-16,2-1-1 0,-2-1-4 0,0 0 1 0,0 0 1 0,0 0 1 15,0 0 3-15,0 0 1 0,0 0 2 0,0 0-2 0,0 0-1 16,0 0-4-16,0 0-4 0,0 0-4 0,0 0-3 0,0-1-3 0,0-1-4 15,0-1-5-15,-2 0-4 0,2 0-8 0,-1 0-7 0,-1 0-9 16,2 0-8-16,-2-1-4 0,2 1-4 0,-1-1 0 0,-1-1-2 0,2 0-1 16,-1 0 1-16,-1 1-1 0,0-2-2 0,2-1-1 0,-1 4 2 15,-1-3 3-15,2-2 5 0,-2 2 6 0,1-1 7 0</inkml:trace>
  <inkml:trace contextRef="#ctx0" brushRef="#br0" timeOffset="267816.0551">9000 11410 11 0,'0'-5'53'0,"0"3"3"0,0 0 1 16,0 1 0-16,0 1-3 0,0 0-5 0,0 0-3 0,0 0-3 15,0 0-6-15,0 0 0 0,0 0 0 0,0 0 2 0,0 0 0 0,0 0 4 16,0 1 3-16,0 1 2 0,3 0 1 0,-2 3 2 0,-1-2 2 16,2 0 2-16,-2 2 3 0,1 1-1 0,1 1 0 0,1-1-3 0,-1 2-4 15,1-1-5-15,-1 2-5 0,-1-1-5 0,1 0-4 0,1 2-4 16,-1-2-4-16,-1 0-4 0,1 1-3 0,2-1-2 0,-2 2-3 16,0 0-1-16,-1-3 0 0,2 3-1 0,-1-4 0 0,0 1-2 0,-1 1-1 15,2-2-2-15,-1 2-1 0,0-5 1 0,-1 4-2 0,2-1 0 16,-1-2 1-16,1-1-1 0,-2 2 0 0,-1 0 0 0,2-3 1 0,-2 3-1 15,2-5 0-15,-1 2 3 0,-1-1 1 0,2 1 2 0,-1-1 1 16,-1-1 0-16,0 0-1 0,0 0-3 0,0 0-7 0,0 0-2 16,0 0-4-16,0-1-5 0,0-1-8 0,0 1-8 0,0-1-9 0,-1-3-11 15,-1 1-8-15,2 0-8 0,-1 0-9 0,-1 0-9 0,0-2-5 16,1-1-9-16,-2 4-9 0,0-5-5 0,1 2-6 0,-1-1-4 0,1 1-1 16,-1-2 0-16,0 0 2 0,1 0 5 0</inkml:trace>
  <inkml:trace contextRef="#ctx0" brushRef="#br0" timeOffset="268248.6016">8977 11463 6 0,'-3'5'45'0,"0"-2"3"0,-3 1 2 0,3 1 3 0,0 0 2 16,-2 3-1-16,2-3-2 0,-1 3-4 0,0 0-3 0,-1 1-2 15,1-1-4-15,0 1 0 0,-1 1 0 0,1 0 2 0,0-1-2 16,0-1-2-16,-1 1-2 0,1 0-2 0,0-3-3 0,-1 2 0 0,2 1 1 15,0-5 1-15,0 2 2 0,1 1 3 0,-1-5 3 0,0 1-2 16,3-2-6-16,-1 1-3 0,1-2-8 0,0 0-9 0,0 0-8 0,1-2-10 16,-1-1-9-16,5 0-7 0,-4-4-11 0,2 1-8 0,-1-2-11 15,1 0-11-15,0 0-11 0,2-1-6 0,-1 0 0 0,0 0 2 0,1 0 5 16,-1-2 6-16,0 3 8 0,0-2 7 0,1 0 7 0,-3 4 6 16,1-2 6-16,0 2 8 0,2 0 5 0,-2 2 8 0,-2-1 8 15,1 2 2-15,1-2 1 0,-3 3 2 0,2-1 1 0,-2 1-4 0,2 1-1 16,-2 1 2-16,0 0 5 0,0 0 4 0,0 0 4 0,0 0 4 15,1 1 8-15,-1 1 4 0,2 1 5 0,-2-1 4 0,0 3 3 16,0-3 5-16,0 2 4 0,0 1 4 0,0-1 5 0,0 1 1 0,0 1-3 16,0 0-1-16,0 0-2 0,0-3-5 0,0 4-6 0,0-1-5 0,-2 1-3 15,2-3-4-15,-1 1-4 0,1 0-3 0,-2-2-3 0,2 2-3 16,0-2-3-16,0-1-1 0,0 2-2 0,0-3-1 0,0 1-2 0,0-2-2 16,0 0-1-16,0 0-7 0,0 0-9 0,0 0-11 0,0 0-10 15,0-2-11-15,0 1-10 0,0-3-10 0,2 2-8 0,-1-3-8 16,-1 2-7-16,2 0-5 0,-1-4-4 0,1 2 1 0,0 0-1 15,-1-2 6-15,1 1 8 0,2 2 8 0,-4-1 10 0</inkml:trace>
  <inkml:trace contextRef="#ctx0" brushRef="#br0" timeOffset="268374.7125">8982 11494 4 0,'2'2'34'0,"1"-1"2"0,-1 2 4 0,-1 0 3 16,1 0 3-16,1 2 3 0,-1-2 2 0,-1 3 0 16,1-3-4-16,1 4-2 0,-2-1-4 0,1 1-3 0,-1-3-2 0,1 2-2 15,0 1-4-15,-1-2-4 0,-1-1-4 0,2 0-4 0,0 3-2 16,-1-4-3-16,-1 1-4 0,2-1-5 0,-1 0-4 0,-1 0-7 0,2-1-6 15,-2-2-12-15,2 3-13 0,-2-3-20 0,0 0-19 0,0 0-27 16,0 0-27-16,0 0-44 0</inkml:trace>
  <inkml:trace contextRef="#ctx0" brushRef="#br0" timeOffset="268732.0666">9003 11643 33 0,'-3'1'112'16,"3"1"5"-16,-2 0 0 0,1 2-1 0,-1-1-3 0,2 1-3 15,-3 1-3-15,1 1-3 0,1 0-5 0,-1 1-6 0,-1 3-4 16,3-3-3-16,-2 3-9 0,-1 1-9 0,1-1-9 0,1 1-8 0,-1 2-6 16,-1 0-6-16,0-1-3 0,2 2-3 0,-1-2-3 0,-1 2-3 15,3-3-2-15,-2 4-2 0,1-3-3 0,-1-1-2 0,2 0-2 16,-1-2-4-16,-1 0-3 0,2 1-2 0,-2-2-3 0,2-1 0 0,0 0-6 16,0-2-3-16,0 0-6 0,0-1-9 0,0-2-10 0,0 0-13 15,0-2-20-15,0 0-24 0,0 0-28 0,0 0-28 0,2-2-35 16,1 0-38-16,-1-2-59 0,1-1-71 0</inkml:trace>
  <inkml:trace contextRef="#ctx0" brushRef="#br0" timeOffset="272084.9642">9140 10428 79 0,'0'0'96'0,"0"0"-6"0,0 0-2 0,0 0 0 0,0 0-1 15,0 0 0-15,0 0-2 0,0 0-1 0,0 0-4 0,0 0-3 16,0 0-1-16,0 0-2 0,0 0-2 0,0 0-1 0,0 0-3 0,0 0 1 15,0 0 0-15,-1 2-1 0,1-2 2 0,0 0 0 0,0 0-1 16,-2 0 1-16,2 0 0 0,0 0-1 0,0 0-2 0,0 0-3 16,-3 0-1-16,3 0-2 0,-2 0-4 0,1 0-2 0,-1 0-4 0,-1 0-6 15,1-2-4-15,1 2-5 0,-3-1-5 0,2-1-3 0,-1-1-2 16,-1 1-2-16,1 0-2 0,0-1 0 0,0 2-1 0,1 0-1 0,-1-2-1 16,1-1 0-16,-2 1 2 0,3 1 1 0,-1-1 1 0,0-1-1 15,-1 1 2-15,1-1-1 0,1 1 0 0,-1-1-3 0,-1 0-1 0,1-1-2 16,2 0 0-16,-1-1 0 0,-1 1-4 0,2 0-2 0,-1-2-4 15,-1 0-1-15,2-1-3 0,-2 3 0 0,2-4-4 0,0 1-2 16,0 1-1-16,0-1-3 0,0 2-1 0,0-4-1 0,0 0-1 0,0 1-1 16,0 1 1-16,0-1 1 0,0 0 0 0,0-2 0 0,0 2 0 15,0-3 1-15,0 0 2 0,0 0 3 0,0 2 3 0,0-3 2 0,0 0 3 16,2 0 1-16,-2-2 2 0,2-1 0 0,-1 0 2 0,1 1 0 16,-1-3 3-16,1-1-1 0,1 2 2 0,0-1 0 0,1-1 1 15,-1-2-3-15,3 1 1 0,-3-1-1 0,3 1-1 0,-1-2-1 0,0 0 0 16,2-1-1-16,0-1 0 0,-1 1-1 0,-1 0-1 0,3-2 0 15,1 0-2-15,-2 2 1 0,1-4-1 0,0 0-2 0,1 1 0 16,1-1 0-16,-1 0 0 0,2-1-1 0,-1-1-1 0,1 0-1 0,1 0-2 16,1-1-1-16,-2 1-2 0,3-3 0 0,-1 2-1 0,1-2-2 15,1 0 0-15,-1 1 0 0,-1-3 2 0,2 3 1 0,-2-3 3 0,1 1 1 16,-1 1 4-16,2 0 4 0,-2-2 3 0,0 2 3 0,1-1 3 0,-3-1 3 16,3 3 3-16,-1-3 1 0,1 1 2 0,-3-2 0 0,2 3-2 15,3-3-1-15,-3 2-2 0,0 0-2 0,2-3-2 0,-1 2-4 16,-1-1-2-16,2 1-2 0,-2-3-2 0,3 3-3 0,-2-2-3 0,2 3-3 15,-2-2-3-15,3 0-1 0,-1 0-2 0,0 0-2 0,0-1-3 16,1 2-3-16,1-2-1 0,-1-1 1 0,1 4 0 0,2-2 1 0,-1 1 3 16,0-1 1-16,0 1 3 0,3 0 3 0,-3 0 2 0,2 1 4 0,1 0 4 15,-3 2 2-15,3-1 3 0,0 2 5 0,0-2 1 0,-3 3 0 16,3-3 1-16,0 1-1 0,-1 2-1 0,1 0 0 0,0 0-2 16,-1 0-1-16,3-2 0 0,-2 0-4 0,1 1 0 0,-2 1-2 0,1 0-2 15,2-3-1-15,-1 4-2 0,2-1-1 0,0-2-1 16,0 1 0-16,2 1-1 0,1 1 1 0,-1 0-1 0,1-1-1 0,2-1 1 0,-1 2-1 15,1-1-2-15,0 0-1 0,-2 0 3 0,2 0 0 0,0 0 5 16,-4 3 3-16,4-3 0 0,-2 1 2 0,1 1 0 0,-1-1-1 0,-1-1 2 16,1 3 1-16,-1-2 1 0,0 2 1 0,0-1 2 0,-2 1 3 15,2 1 1-15,0 0-1 0,-2 0 0 0,2 0 0 0,-2 1-1 16,1 0 2-16,-1 0-1 0,-1 0-1 0,3 2 1 0,-4-2 0 16,4-1-2-16,-2 2 2 0,1-2-2 0,-2 2 0 0,1-1-2 0,3-1-1 15,-2 0-2-15,0 0-1 0,1 0-2 0,0 0-1 0,1 1-1 0,-2 0-1 16,1 0-1-16,1 0-1 0,1 0-2 0,-1 0-1 0,1 0-3 15,-1 1 0-15,2-1 0 0,-2 1-2 0,1 0-1 0,-1-1-2 16,1 2-3-16,-1 0-1 0,2-2 2 0,-4 4-1 0,2-3 2 0,-2 3 1 16,0-2 1-16,1 3 0 0,-2-2 2 0,2 1 0 0,-3 1 2 0,1-1 1 15,1 1 0-15,0 0 3 0,-2 2 1 0,1-1 0 0,2 0 2 16,-4 0 2-16,3-1 2 0,-2 2 0 0,1-1 2 0,2 2 0 0,-3-3 2 16,1 3 0-16,1-4 1 0,0 3 0 0,0-2 1 0,-1 1 2 15,2 0 0-15,-3-1 2 0,3 1-2 0,-1 0-2 0,1-2-2 0,2 1-1 16,-3-1 0-16,1 1-1 0,2-1 0 0,-1 0-1 0,2-1 0 15,-3 1 0-15,2 1-2 0,-1 0 0 0,-1-1-1 0,1 1 0 16,-2 0 1-16,0 1-1 0,1-2-1 0,-2 1 1 0,-2 1-2 0,1 0 0 16,-1-1 0-16,-1 2 0 0,-1 0 0 0,1 0 0 0,-2 0 0 15,0-1 1-15,0 1 0 0,-1-1 0 0,-1 1-1 0,0 0-1 0,-2-1-1 16,3 2-1-16,0-1-3 0,-3-2 0 0,4 2-3 0,-4-1-2 16,3 2-2-16,-1-3 3 0,-1 3 0 0,3-2 0 0,-3 1-1 0,1 0 0 15,0 0 0-15,1-1 2 0,0 2 3 0,-2-1 2 0,4 0 6 16,-3 2 0-16,2 0 4 0,-2-1 3 0,2 1 0 0,-1 1 0 0,-1-1 0 15,0 0 1-15,1 2 2 0,-2-1-1 0,2 1 2 0,-2-2 0 0,1 3 1 16,1-2-2-16,-1 2 0 0,-3-2-1 0,1-1-1 0,3 2 0 16,-2 0-1-16,-1-1 0 0,1-1 0 0,-1 2-1 0,3-2 0 0,-3 0 0 15,3 0 0-15,0 0-1 0,-1 0-1 0,0-2-2 0,0 1 0 16,2-2-3-16,-1 2 0 0,0-4 0 0,2 2 0 0,-1 0-1 0,-1-1-2 16,2-1-1-16,-1-1 1 0,0 1-1 0,1 0-1 0,-2 1 0 0,-1 0 0 15,2-1-1-15,-1 2-1 0,-1-2 2 0,-1 3-1 0,-1 0 2 16,1 0 0-16,-2 0-2 0,0-1 0 0,0 3-1 0,-1-2 1 0,-1 2-1 15,0 0 0-15,0 0-2 0,-1 2 0 0,1-2-1 0,0 1 1 16,0-1-2-16,-2 0-2 0,4 0-1 0,-2 1 0 0,0-1-3 0,3 1-1 16,-3 0-2-16,2-1 1 0,0 3 3 0,0-5 0 0,0 4 2 15,2 0 1-15,-3-2 1 0,4 1 1 0,-4 1 2 0,3-1 1 0,-2 1 2 16,0-1 1-16,-2 1 5 0,4-1 2 0,-4 0 4 0,3 2 1 0,-2 0 0 16,0-1 1-16,1 1 0 0,-3 0 1 0,1 0 2 0,-1 0 0 15,-1 2 1-15,-1-2-1 0,2 0 2 0,-4 0 1 0,0 2 1 0,0-2-2 16,2 2 0-16,-1-1 0 0,-2 1-3 0,-1 0 0 0,3-1 0 15,-2 1-3-15,1 0-2 0,-2-2-1 0,3 2-3 0,-2-2 0 0,-1 2-4 16,2-2-2-16,1 2-2 0,-1-3-3 0,0 0-2 0,1 3 0 16,-1-1-2-16,1-1 1 0,-1-1 0 0,1 1 1 0,-1-1 0 0,0 1 2 15,0-1 0-15,3-1 1 0,-3 1 3 0,-2 0 0 0,3-1 4 16,-1 0 2-16,2 1 2 0,-2-1 1 0,-1 1 1 0,1-1 0 0,-1 2 0 16,-1-1 1-16,2-1 0 0,-2 2 0 0,-1-2-1 0,0 2 1 0,0-3-1 15,1 4-2-15,-2-3 0 0,1 1-2 0,2 0 0 0,-2-1 0 16,-1 0 0-16,2 1-1 0,-1 1-2 0,1-2-2 0,-1 2 1 0,0-1 0 15,0 1-2-15,2-2 1 0,-3 2 0 0,1 0-1 0,-2 0 1 0,2-1-2 16,-2 1 0-16,0 1-1 0,4-1-1 0,-3 1 0 0,1-1-1 16,-1 3-1-16,1-4 0 0,0 3 0 0,1 1 0 0,-3 0 1 0,4-1 0 15,-4 0 0-15,0 1 2 0,2-1 1 0,0 2-1 0,1 1 3 0,-3-3 2 16,2 3 2-16,-2 0 1 0,0 0 1 0,0-1 2 0,0 1-1 16,1 0 2-16,0 0 0 0,-2-1 0 0,-1 2 1 0,2 0 0 0,-1 0 0 15,1 0-1-15,-1 2 0 0,-1-3 0 0,1 2-1 0,-2-1 0 0,2-1-1 16,-1 3 1-16,-1-1 0 0,2-2 0 0,0 2-1 0,-2 1 1 0,1 0-2 15,-1-2 2-15,2 1-1 0,-1 1 1 0,-1-1-1 0,0 1 1 0,0-1-2 16,0 1 2-16,0-1-1 0,0 2 1 0,0-2 0 0,0 5 1 16,0-4 0-16,0 1-1 0,0 1 1 0,0-1 1 0,0 3-1 0,0-4 2 15,-1 4 0-15,-1-1 1 0,2-1-1 0,0 2 0 0,-1 0-1 0,1 0-2 16,0 0 0-16,0 0-2 0,0 0 0 0,0 0 0 0,-2 0-1 16,2 0-2-16,0 0-1 0,-2 0 0 0,2 0 0 0,0 0-2 0,-3 0 1 15,3 0 0-15,0 0 0 0,0 0-1 0,0 0 1 0,-2 0 1 0,2 0 0 16,0 0 0-16,-1 0 0 0,1 0 1 0,0 0 0 0,0 0-2 0,0 0 2 15,0 0-1-15,0 0 0 0,0 0 0 0,0 0-1 0,0 0-2 0,-2 0 0 16,2 0-2-16,0 0 0 0,-1 0-2 0,-1 0-1 0,2 0-1 0,-2 2-3 16,2-2 0-16,0 1-2 0,-1-1 0 0,1 0 0 0,-2 2-2 15,2-2-1-15,0 2 1 0,-1-2 0 0,1 0 0 0,-2 3 1 0,-1-3 1 16,3 0 1-16,-3 2 1 0,1 1 0 0,1-1 2 0,-1 0 1 0,-1 1 0 16,0 1 2-16,0-1 1 0,-1 2 0 0,0-3 2 0,-1 3 0 0,-1-1 1 15,1 2-1-15,0 0 1 0,-1 0-1 0,-1 1 0 0,1 0-1 16,-2 1 0-16,0 1 2 0,2-2-1 0,-2 1 2 0,0-1 0 0,0 2 2 15,0 0-1-15,-2 0 4 0,1 0 0 0,1 1 0 0,-1 0 3 0,1-1 0 16,0 1 2-16,2-1 0 0,-2 0 2 0,0 0 0 0,2-2 0 16,-1 3 1-16,-2-1-1 0,3-2 1 0,-1 1 0 0,3-1-1 0,-1 0 0 15,-1-1 0-15,1 2 0 0,0-2-1 0,0-2 0 0,2 1-1 0,0-2 0 16,0 2 0-16,-1 0 0 0,2-1 0 0,0-4-2 0,-1 3 1 16,1 1 0-16,2-3-2 0,-1 1 2 0,-1 0-2 0,2-1 2 0,-1 1-1 15,1-2 1-15,0 0 0 0,0 0-1 0,0 0 0 0,0 0 0 16,0 0 1-16,0 0 0 0,0 0-1 0,0 0 0 0,0 0 0 0,0 0 1 15,0 0 1-15,0 0 0 0,0 0 0 0,0 0 1 0,0 0 1 16,0 0 1-16,0 0 2 0,0 0 0 0,0 0 3 0,0 0 0 0,0 0 2 16,0 0 1-16,0 0 1 0,1-2 2 0,-1 1 0 0,3 1 0 0,-1-2 1 15,0 0-2-15,-1 1-2 0,3-3-2 0,-2 1-4 0,1-1-5 16,1 1-4-16,-1-4-3 0,0 4-3 0,2-4-4 0,-2 2-3 0,2-5-3 16,-1 3-4-16,3 0-1 0,-3 0-1 0,1-3-2 0,0 1 1 0,3-1 1 15,-2 0 2-15,0 2 4 0,-1-1 1 0,2 0 4 0,-1 1 3 16,-2-1 1-16,1 1 2 0,2-1 3 0,-2 2 2 0,-2-1 1 0,3 1 2 15,-3 1 0-15,0 0 1 0,0 0 1 0,0 2 0 0,-1-1-2 0,0 3-1 16,-1-3-1-16,3 2-1 0,-3-1-1 0,1 1-1 0,-1 3-1 16,-1-4-2-16,2 3 0 0,0-1-3 0,0 0 1 0,-2 2-2 0,2 0-2 15,-1-3-1-15,-1 3-2 0,0 0-1 0,2 0-3 0,-2 0-2 0,0 0-2 16,0 0-1-16,3 0 0 0,-1 0-1 0,0 0 0 0,-1 3 1 0,2-3-1 16,1 0 2-16,0 2 1 0,0 1 1 0,1 1 3 0,0-4 1 0,0 5 4 15,2-2 4-15,-1 4 4 0,1-4 2 0,2 4 2 0,-3-3 3 16,0 3-1-16,5 0 2 0,-3 1 1 0,0 0 1 0,0-1 1 0,1 2 1 15,1-1 2-15,0 1-1 0,0 0-1 0,0 0 1 0,1 2-1 0,-2-3-1 16,1 4 0-16,0-3-1 0,0-1 0 0,0 2-1 0,-2 0 0 16,3-2-1-16,-3 2-2 0,0-3 1 0,0 1 0 0,1 1-2 0,-2-4 1 15,-1 3-2-15,0-1 0 0,0-4 0 0,1 4 0 0,-2-4 0 0,-1 1 3 16,0-1 1-16,-1-2 2 0,0 3 3 0,0-3 3 0,-2 1 3 16,3-2 2-16,-4 1 4 0,0-1 4 0,0 0 5 0,0 0 8 0,0 0 5 15,0 0 4-15,0 0 0 0,0-1 1 0,0-2-2 0,0 1-3 16,0-1-2-16,-2 0-3 0,0 0-4 0,2 0-3 0,-1-1-6 0,-2 0-7 15,3 1-10-15,-1-4-11 0,-1 2-9 0,0 2-7 0,1-2-8 16,-1 1-3-16,0-3-3 0,1 2-4 0,-1 1-3 0,2 0-5 16,-3-1-2-16,3 0-2 0,-2 3 0 0,1-3 2 0,-1 2 2 0,1 2 5 15,-1-2 2-15,0-1 2 0,2 2 1 0,-1 1 3 0,-2-2 2 0,1 1 2 16,1 0 4-16,-1 1 2 0,-1-3 2 0,1 4 2 0,1-3 2 16,-1 1 0-16,1-1 1 0,-3-1-2 0,1 1 2 0,2 1 1 0,-3-1 1 15,-2-1 0-15,3 1 1 0,-2 1-2 0,1-1 1 0,-3-2 0 0,2 0 0 16,-2 3 0-16,0-3 0 0,-1 2 0 0,0-1 1 0,1 0 0 0,-1 2 0 15,0-1 1-15,0 0 0 0,0 0 1 0,0-1 0 0,0 1 2 16,2 3 0-16,-2-4 2 0,3 3 1 0,-1-1-1 0,-1 0 2 0,3-1 0 16,-2 1 0-16,2 2 0 0,0-2 0 0,0 2 0 0,1-1 0 15,2-1-1-15,-3 2 1 0,3 0 0 0,-1-2-3 0,1 2-5 0,1 0-5 16,0 0-5-16,0 0-7 0,0 0-6 0,0 0-12 0,0 0-11 0,0 0-16 16,0 0-18-16,0 0-23 0,0 0-25 0,0 0-35 0,0 0-38 0,0 0-51 15,0 0-58-15,0 0-76 0,0 0-86 0,0 0-49 0,0 0-29 16</inkml:trace>
  <inkml:trace contextRef="#ctx0" brushRef="#br0" timeOffset="276998.0325">10092 10666 12 0,'0'-3'96'0,"0"3"6"0,0 0 6 0,0-1 1 16,0 1 0-16,0-2-1 0,0 2-3 0,0 0-6 0,0-5-5 15,0 5-4-15,0-2-3 0,-1-1-4 0,-1 1-4 0,2 1-4 16,-2-3-5-16,2 1-4 0,0 1-3 0,-1-3-4 0,-1 2-6 0,2-1-5 15,-1-1-4-15,-1 1-1 0,2-1-2 0,0-1-1 0,0 0-2 16,-2 0-1-16,2 0 0 0,0-2 0 0,0 3-2 0,0-2-3 16,0-1-3-16,0-1-3 0,0 2-2 0,0-1-2 0,2-2 1 0,-2 3-2 15,2-2-1-15,-1-1-3 0,-1-1-1 0,2 2-3 0,-1-2 0 0,1 1-1 16,-2 0-1-16,3-1 1 0,0 1-1 0,-2-3 1 0,1 3 1 16,1-1-1-16,-1 3-1 0,0-2 2 0,-1 0-1 0,1 1 0 15,-1-1 1-15,1 1-1 0,0-3-1 0,-1 5 2 0,1-1-1 16,-1-2 2-16,1 3-1 0,1-2 2 0,0-1-1 0,0 0 3 0,-1 1 1 15,-1-3 1-15,1 4 2 0,1-2 0 0,-1 0 3 0,1 0-1 0,0-3 2 16,0 3 1-16,-1-2 1 0,4 0 1 0,-3 0 1 0,2 0 0 16,0-1 3-16,1-1-1 0,-1 0 1 0,4 1-2 0,-2 1 2 0,1-1-1 15,0-3 1-15,2 2-1 0,-2 2 0 0,2-2-3 0,-1 1-2 16,1-1-2-16,1 1-1 0,-2 1-2 0,1-2-2 0,-2 4-2 16,4-2-1-16,-4 0-2 0,2 2-2 0,-2-2-1 0,1 3-2 15,1-1 0-15,-2 2-1 0,1 0-1 0,-3 0-2 0,2 1 1 0,-1-3 0 16,2 3-2-16,-3 2 1 0,-1-3-1 0,2 1 1 0,-1 0-1 15,0 1 0-15,2 2-1 0,-3-2-1 0,3-2 0 0,-2 4 2 0,3-4-1 16,-2 0 1-16,1 3-1 0,1-4 0 0,-1 4 2 0,0-2 0 16,0 1 2-16,3-1 1 0,0 0 1 0,-1-2 1 0,1 2 0 0,1-1 3 15,-1 1-1-15,2 0 2 0,-2-1-1 0,3-1 1 0,-1 0-2 16,1 0 1-16,1 1 0 0,-2 0-2 0,2 0-1 0,0-1-1 0,0 2-1 16,0-1-1-16,-2-1-2 0,0 1 0 0,1 1-1 0,-1-1 0 15,3-1-1-15,-4 2-1 0,2 0 1 0,1-1-1 0,-3 1 0 16,1-2-1-16,0 1 0 0,-1 0 1 0,1 1 0 0,-1-1 0 0,1 1 0 15,0-1 1-15,-2 0-1 0,0-1 0 0,2 2 1 0,-2-1 2 16,0 1-1-16,1-1 1 0,0 1-1 0,0 0 2 0,-1 0 0 16,2-1 0-16,-1-1 0 0,1-1 0 0,0 1-1 0,0 1 1 0,-1 0-2 15,2-1 1-15,-1 0-2 0,1 1 0 0,-1-4-2 0,3 3-1 0,-2 1-1 16,0-4-1-16,2 4 1 0,-2-1 0 0,0-2 0 16,2 3 1-16,-1-2 0 0,0 1-1 0,0-3 2 0,0 4 0 0,-2-2 0 15,4 0 2-15,-4 1-1 0,2-1 1 0,0 1 1 0,1-1-1 0,-4 1 0 16,3 1 0-16,-1 0 0 0,-1-1-1 0,1 0 2 0,0 2-2 15,0-2 0-15,-1 0-2 0,2 0 0 0,-2-1-1 0,1 3 1 16,-1-2 0-16,0 0 1 0,1 0 1 0,0 2 1 0,0-3-1 0,-1 1 0 16,1 1 0-16,1-1 2 0,-1 1-1 0,-2-1 2 0,4 0 0 15,-1 1 2-15,0 0 0 0,0-1 1 0,0-1-1 0,-2 0 1 0,3 1-1 16,-2 0 0-16,2 0 0 0,1-1-1 0,-1 1 1 0,0-2 0 16,1 3-2-16,-1-4 1 0,1 2-1 0,-1 0-1 0,2-1-1 15,-1 1 1-15,0 0-1 0,0-2-1 0,0 2 2 0,0 0-2 0,0-1 0 16,-1 1-1-16,0-2 1 0,3 0-2 0,-3 2 0 0,1-3 0 15,0 1-2-15,-1 2 2 0,3-2-1 0,-4 1 1 0,0-3-1 0,1 4-1 16,1-2 0-16,0 2-2 0,-2-2 1 0,0 0 0 0,2 0-1 16,-3-2 1-16,3 1-1 0,-2 2 0 0,0-1-1 0,-2-1 0 0,4-2 0 15,-2 1 1-15,0 1-1 0,0 1 2 0,0-3 1 0,2-1 1 16,-2 4-1-16,1-5 2 0,0 5 2 0,0-4-1 0,-1 3 0 0,2-1 1 16,-2-3 1-16,2 2 2 0,1-1-1 0,-1 3 1 0,-1-4-2 15,1 3 1-15,-1-1-1 0,3-1-1 0,-2 3-1 0,-1-1 1 0,1-2-1 16,0 2 0-16,-2 0-1 0,3-1-1 0,-1 0 0 0,-1 1-1 15,0 1 0-15,0-1 0 0,1 1 0 0,-3 0-1 0,3-2 0 16,1 4 1-16,-4-1 0 0,3-2-2 0,-1 2 0 0,1-1-1 0,0 0 0 16,-2 2 0-16,1-1 1 0,1 0 0 0,-1 0 1 0,2-1 1 15,0 1 0-15,-3 0 2 0,2 2 0 0,-1-2 2 0,0 0-1 0,0 0 1 16,-1 0 1-16,1 0 2 0,2-1 0 0,-4 2 1 0,3-1-1 16,-1-1-1-16,1 1 1 0,2-2-1 0,-3 1-1 0,1 2 1 15,0-1-1-15,0-1-1 0,0 1 0 0,1-2-1 0,-4 1-1 0,5 2-1 16,-2-1-1-16,-1 0 1 0,1 2 0 0,-1-3-1 0,1 2 0 15,-2 0-1-15,0-1 0 0,2 0 0 0,-2 3-1 0,-2-4 1 0,4 1 0 16,-4 0-1-16,2 1 1 0,0-1-2 0,1 0 2 0,-2 2 0 16,3-3-1-16,-2 2 2 0,0-1 1 0,1 0 1 0,1-2 1 0,-2 3 0 15,2-1 0-15,-1-3 0 0,1 2 0 0,-1 0 2 0,0-1 0 16,3 1 2-16,-3-2-1 0,1 1 1 0,-1-1-1 0,1 0-1 16,1 2 1-16,-1-2-1 0,-1 1 1 0,3-2-2 0,-2 1 1 0,2 0-1 15,-1 0 1-15,-1 1-1 0,2-1 0 0,-2 0-1 0,2 1 0 16,-3-1-1-16,2 1 0 0,0 0-1 0,1-1 1 0,-1 0-1 0,-1 1-1 15,1-1 0-15,1 1-1 0,-1-1 1 0,0-2-1 0,-1 3-1 16,3-1 0-16,-2 1-1 0,1-3 1 0,0 2-2 0,-2 1 1 16,1-3-2-16,1 2 0 0,-2 0 0 0,2-1 2 0,-1 0 0 0,-1 1 2 15,2 0 1-15,-3 0-1 0,4-1 2 0,-4 1 2 0,3 0-1 0,-2 0 2 16,1-2-1-16,1 1 1 0,-2-1 1 0,2 0 2 0,-1 1-1 16,-1 1 0-16,4-2-2 0,-3 0 0 0,0 2-1 0,-1-2-1 15,1 1 0-15,1-1 1 0,-2 0-1 0,-1 1 2 0,1 0-1 0,-1-1-1 16,1 0 1-16,-4 3 0 0,3-3 1 0,-2 2 2 0,0-2-1 15,-1 1 1-15,1 0 2 0,-3-1 0 0,2 1-1 0,-1 1 1 0,1-4-2 16,0 3 1-16,0-2-1 0,-1 1 0 0,1-2-1 0,-2-1 1 16,3 1-2-16,-1 0-1 0,1-1 0 0,-1-1-2 0,1 2 0 0,2-3 0 15,-2 3 0-15,3-2-1 0,-1 2 0 0,-2-2 1 0,3 1-1 16,0-1 0-16,-2 1-1 0,1 1 1 0,-2-2 0 0,2 2-2 16,-2-1 1-16,1 2 1 0,0-1-2 0,-2 0 0 0,3 0-1 0,-4 1 1 15,1 0-1-15,0 0 2 0,0 1 1 0,-1 1 1 0,-1 0 0 16,0-1 1-16,0 1 0 0,2-1 0 0,-1 0 1 0,0 1 0 0,0-1 1 15,2 2 1-15,-1-2 3 0,1 2 0 0,1-2 0 0,0 1 0 16,-2-2 0-16,4 1-1 0,-2-1 1 0,0 0-2 0,1 1 2 0,1 1 0 16,-4-2-1-16,5 0 0 0,-6 2-1 0,4-3 0 0,-2 2-1 15,2 0 0-15,-3 1 1 0,2-1-1 0,-2 2-1 0,-1-1 1 0,1-1 0 16,0 1 0-16,-2 0 1 0,0-1 0 0,1 0 1 0,-2 1-1 16,2 0 1-16,-4 0 0 0,2-2 1 0,0 0 1 0,-2 2-2 15,1-3 2-15,-1 2-1 0,2 0-1 0,-2-2-1 0,1 0-1 0,-1 2-2 16,0-1 0-16,3-1-3 0,-2-2 0 0,0 4-3 0,1-4 0 15,0 0-3-15,1 2-2 0,0-3-1 0,-1 1-2 0,1 1 0 0,1-2-3 16,-1 0 0-16,1 1 0 0,0-1 2 0,-1 2-1 0,2-1 2 16,-4-1 3-16,2 3 1 0,0-2 2 0,0 0 2 0,-2 2 3 0,1-1 1 15,0 1 3-15,0 0 2 0,-1-1 1 0,-3 2 3 0,2-2 1 0,2 3 1 16,-1-2 1-16,-3 1 0 0,2-1-4 0,-1 1 0 0,0 1-1 16,1-1-1-16,-3 0 0 0,2 0-1 0,-1 1 0 0,2-2-2 0,-4 1-1 15,3 0-1-15,-1 1-2 0,-1-2-1 0,1 0-3 0,-1-1 0 16,0 0 0-16,-1 1-2 0,1 0-1 0,-1-2-3 0,1 1-1 0,0-1-3 15,-2-1-2-15,2 1-2 0,-2-1-1 0,2 0-2 0,-1 0-1 16,1 1 0-16,-1-3-2 0,0 0-1 0,0 2 0 0,0 0 0 0,1 0 1 16,-1-1-1-16,1 0 0 0,-1 2-1 0,0-1-1 0,1 1-1 15,0 0 1-15,0-1 1 0,0 1 1 0,2-1 0 0,-2 1 0 0,0 1 1 16,0 1 2-16,0-3 2 0,-1 1-1 0,2 2 3 0,-1-2 3 0,2 0 4 16,-3 1 4-16,1 1 3 0,1 0 4 0,1-1 1 0,-3 0 2 0,1 2 2 15,-2-2 2-15,2 3-1 0,1-1-1 0,-3 0 0 0,1-1 1 16,-3 2 2-16,2 0 0 0,-1 1-1 0,0-2 2 0,-1 1 0 0,1 1 0 15,-1-1 0-15,-1 2 1 0,2-2 0 0,-2 2 1 0,2 1 1 16,-1-3 3-16,-1 2-1 0,2 1-1 0,0-3-1 0,0 2-1 0,0 0-1 16,-1-1-2-16,3 1-2 0,-3 1-1 0,1 0-2 0,-1-1-3 0,3 3-2 15,-3-3 0-15,2 1-1 0,-1 1 0 0,0 0-2 0,1 1 1 16,-1 0-1-16,2-1 1 0,-3 3-2 0,3-2 0 0,-3 0 1 0,1 0 0 16,-1 2 2-16,1 0-1 0,1-2 2 0,-1 3 0 0,0-1 2 15,-2 0 2-15,1 0-1 0,-1 2-1 0,0-3-2 0,0 2 1 0,0 1-2 16,0-1 1-16,0-1-2 0,0 3 0 0,-1-2-1 0,1 0-1 0,-2 0 1 15,0 2-1-15,2-3-1 0,-1 3-1 0,-1 0 0 0,2-3 1 16,-2 3 1-16,2 1 1 0,0-2 2 0,0 2-1 0,-1-1 2 0,1 1 0 16,0-2 1-16,0 3-2 0,0 0 1 0,0-2-1 0,0 2 2 15,0-2 0-15,0 2 0 0,0-1 1 0,0-1 0 0,0 2 0 0,1-1-1 16,-1-1 0-16,2 1 0 0,-2 1-2 0,2-2 0 0,-1 0-1 0,1 0 0 16,0-1 1-16,-1 2-1 0,2-1-2 0,-1-1 1 0,2 1 1 15,-2-1-1-15,-1 1 0 0,1 0 0 0,1-1 2 0,-1-1 0 0,-1 1 4 16,1 1 2-16,1-1 3 0,-3 1 0 0,2 1 2 0,0-2 2 15,-2 3 1-15,1-4 2 0,-1 4 0 0,2-2 0 0,-1 2 3 0,-1-2-1 16,2 2 3-16,0-1-1 0,-2 1-2 0,1 1 0 0,-1-1-3 0,3 1-1 16,-2-1 0-16,-1 2-1 0,2-1-3 0,-2-1 0 0,2 2-2 0,-1-2 1 15,-1 5-3-15,2-4-1 0,-1 1 0 0,1 1-1 0,-2-1-2 0,0 3 0 16,0-4 1-16,0 4-2 0,0-1-1 0,0 1-1 0,0 0 2 16,0 0-2-16,0 0 0 0,0 0 0 0,0 0 0 0,0 0-1 0,0 0-1 15,0 0 0-15,0 0 1 0,0 0-2 0,0 0 0 0,0 0-2 0,0 0-1 16,0 0 0-16,0 0-2 0,0 0 1 0,0 0-2 0,0 0-2 0,0 0-1 15,0 0-2-15,0 0-3 0,0 0 0 0,0 0-2 0,0 0-2 0,0 0-2 16,-2 0-3-16,2 0-1 0,-3 0-2 0,2 1 0 0,-1-1 1 16,0 2 0-16,-2 0 2 0,3-2 1 0,-3 3 3 0,1-3 1 0,2 4 2 15,-3-1 2-15,-1-1 3 0,2 1 2 0,-2 2 3 0,2-1 5 0,-3 1 1 16,2 0 1-16,-3-1 1 0,2 1 2 0,0 0 1 0,0 2 2 0,0-1 2 16,0-2 2-16,-2 2 3 0,3 1 0 0,-3 2 3 0,1-4 1 15,0 2 1-15,-1-1 3 0,3 2 0 0,-3-2 2 0,0 2-1 0,2 1 3 16,0-2-1-16,0-2 0 0,0 4 0 0,-1-4-3 0,0 3 1 15,1-1-2-15,0 0 0 0,2-1 0 0,-2 1-1 0,2-2-1 0,-3 1 0 16,3-1-1-16,0 2-1 0,0-2-1 0,-1 0-1 0,1 2 1 16,1-4 0-16,-1 2-1 0,0 0-2 0,1-1 1 0,-2 1-2 0,3-2 0 15,-1 1 2-15,0-1-2 0,2 0 1 0,-1-2 0 0,-1 3-1 16,2-3 1-16,-1 1-1 0,1 1-1 0,0-3 1 0,0 1-1 0,0-1 0 16,0 0 0-16,0 0 2 0,0 0-2 0,0 0 1 0,0 0 2 0,0 0 1 15,0 0-1-15,0 0 2 0,0 0 1 0,0 0 2 0,0 0 1 16,0 0 3-16,0 0 0 0,0 0 3 0,0 0 2 0,0 0 3 0,0 0 1 15,0 0 5-15,0 0 5 0,0 0 4 0,0 0 5 0,0 0 6 0,0 0 5 16,0-1 3-16,1-1 1 0,-1 1-1 0,2-2-2 0,-1-1-2 16,-1 3-5-16,2-3-4 0,0-1-5 0,-2 1-8 0,1-1-7 0,3 0-10 15,-2-2-7-15,1 2-10 0,-1-4-8 0,-1 1-6 0,1 0-4 0,1 1-3 16,-1-1-1-16,0-1 0 0,-1 1 0 0,2 2 3 0,-1-3 1 16,0 2 3-16,-1-1 4 0,-1 1 3 0,2 0 2 0,-1 1 2 0,-1-1 2 15,3 2 3-15,-3 0 2 0,2 1 3 0,-1-1 3 0,-1 3 0 16,0-3 2-16,0 2 1 0,2-1 2 0,-2 4-1 0,0-3-1 0,0 3 0 15,0-4 0-15,2 4-2 0,-2 0 1 0,0-1-1 0,0 1-2 0,0 0-3 16,0 0-2-16,0 0-1 0,0 0-2 0,1-2-4 0,-1 2-4 16,2 0-2-16,-1 0-4 0,3 0-2 0,-3 0-2 0,2 0 1 0,1 2-1 15,0-1 2-15,2-1 1 0,-1 4 1 0,2-4 1 0,-1 3 1 16,3-1 3-16,-1 1 1 0,2 1 3 0,0 0 2 0,0-2 5 0,1 5 3 16,2-3 1-16,-2 2 0 0,0-1 0 0,2 1 1 0,-2-1-1 0,0 2 0 15,3 1 0-15,-3-3 2 0,2 2-1 0,0 0 1 0,-1-1-1 16,-1 0 0-16,0 0 2 0,0 0-2 0,2 0 1 0,-3 0-1 0,0-1 0 15,0 0 1-15,1 0 0 0,-2 0 0 0,-1 0-1 0,-1-1 0 16,-1-1 1-16,0 1 0 0,1-1 0 0,-3 0 0 0,0-1 1 0,-1 0 0 16,0-1 2-16,-1-1 1 0,-1 2 1 0,1 0 1 0,1-2 2 15,-2 1 3-15,-1-1 4 0,0 0 2 0,0 0 3 0,0 0 3 0,0 0 3 16,0 0 3-16,0 0 2 0,0 0 3 0,0 0 3 0,0 0 1 0,0 0 2 16,0 0 0-16,0 0 0 0,0 0-1 0,0 0-4 0,0 0-1 15,0 0-3-15,0 0-3 0,0 0-4 0,0 0-3 0,0 0-4 0,0 0-3 16,0 0-4-16,0 0-3 0,0 0-3 0,0 0-3 0,0 0 0 0,0 0-2 15,0 0-1-15,0 0 1 0,0 0-2 0,-1-1 0 0,1 1 0 16,0 0 0-16,-3 0 0 0,3-2 0 0,-2 0 1 0,2 2-4 0,0 0 1 16,-1 0-1-16,-1 0-2 0,2 0-1 0,-1 0-1 0,1-1 0 0,-2 1-2 15,0-1-2-15,-1 0-3 0,1 1 0 0,1-2-2 0,-1 1-2 16,-1-1-1-16,-2 0-3 0,1 1-4 0,-1-3-5 0,2 1-6 16,-2 1-5-16,-1-3-3 0,-1 3-4 0,0-3-4 0,-1 0-3 0,0 2-2 15,0-1-2-15,-2 1 0 0,1-2-2 0,-1 0 0 0,-1 3 2 0,3-3 3 16,-1 2 5-16,0-1 3 0,1 0 3 0,0 1 2 0,-1 0 0 15,2-1 2-15,2 1 3 0,-1 1 2 0,-1-1 3 0,2-1 3 0,1 1 1 16,-1 1 2-16,2-1 1 0,2 1 1 0,-3 0 2 0,1-1 1 16,1 1 4-16,-1-1 5 0,2 1 3 0,-1-1 3 0,0 0 1 0,2 0 2 15,-1-1 0-15,-1 3 2 0,2-2 1 0,-2 0 2 0,0 0 1 0,0 0 3 16,2 2-2-16,-1-3 1 0,-1 3-2 0,2-1 0 0,0-1 0 16,0 1 2-16,0 0-1 0,-1 1 0 0,1-3 2 0,0 4-2 0,0-3 2 15,-2 3-1-15,2-4 1 0,0 3-1 0,-2-1 1 0,2 0-1 0,0-1 1 16,0 1-1-16,0 2 0 0,0 0-2 0,0 0-2 0,0 0-2 15,0 0-2-15,0 0-1 0,0 0-3 0,0 0-2 0,0 0-3 0,0 0-1 0,0 0-3 16,0 0-3-16,0 0-2 0,0 0 2 0,-1 2 0 16,-1 1 1-16,2-1 1 0,0 0 2 0,0 1 1 0,-2-1 2 0,2 1 0 0,-1 2 3 15,-1 0 1-15,2-1 4 0,-1 2 1 0,1 0 3 0,-2 0 3 16,0 2 1-16,2-2 1 0,-3 1 2 0,1 3 0 0,0-3 3 0,0 0 2 16,-1 3 0-16,1-3 1 0,1 2 2 0,-1 0 0 0,-3 0 3 15,2-2 1-15,2 3 0 0,-3-1 0 0,3-2 1 0,-1 1 0 0,0-1 1 16,-2 0-4-16,1 0 0 0,1 0-1 0,1 0-1 0,-1-1 1 15,-1-1-1-15,1 0-1 0,1-1 2 0,-1 1-1 0,1-2 1 0,-1-1 2 16,0 1 2-16,2-1 2 0,-1 0 4 0,-1-1 3 0,2 1 3 0,0-2 2 16,0 0 4-16,0 0 3 0,0 0 1 0,0 0 3 0,0 0 2 15,0 0 1-15,0 0-1 0,-3-2-1 0,2 1-5 0,-1 1-3 0,2-4-4 16,-1 3-6-16,-1-1-3 0,2 0-8 0,-2-1-4 0,2-1-7 16,-1 1-7-16,-1 1-7 0,1-3-8 0,1 2-5 0,-4-2-6 0,4 2-5 15,-3 0-3-15,3 0-1 0,-1 0-1 0,1 0-1 0,-2 0 0 16,0 0 1-16,2 0 1 0,-1 2 1 0,-1-1 1 0,2 1 3 0,-3-1 3 15,3 1 1-15,-1 1 2 0,1 0 1 0,0 0 2 0,0 0-1 0,0 0 1 16,0 0 1-16,0 0 1 0,0 0-1 0,0 0 1 0,0 0 1 16,0 0 0-16,0 0 1 0,0 0 2 0,0 0 2 0,0 0 1 0,0 0 3 15,0 0 1-15,0 0 2 0,0 0 1 0,0 0 3 0,0 0 0 16,0 0 2-16,0 0 3 0,0 0 0 0,0 0 3 0,0 0 1 0,0 0 2 16,0 0 2-16,0 0 3 0,0 0 3 0,0 0 2 0,0 0 3 0,0 0 3 15,0 0 5-15,0 0 4 0,0 0 4 0,1-2 4 0,-1 0-1 16,3 2-2-16,-1-1-2 0,-1-1-3 0,3 0-5 0,-3 1-5 0,2-3-3 15,1 1-4-15,-3-2-5 0,2 3-4 0,2-3-7 0,1 0-10 16,-3 1-4-16,2-2-7 0,-2 2 0 0,2-2-1 0,-2-1 2 0,2 3 1 16,-1 0 1-16,0-1 2 0,-1 0 0 0,0 2 1 0,-1 0 1 15,-1-2 0-15,3 1 0 0,-3 4 0 0,-1-3 1 0,2 3-1 0,-1-2-2 16,-1 2-2-16,0 0-2 0,0 0-3 0,0 0-2 0,0 0-1 0,0 0-1 16,0 0 1-16,0 0 0 0,0 2 1 0,0-2 3 0,0 3 0 15,2 1 3-15,-2 1 3 0,3-2 2 0,-1 0 4 0,2 4 3 0,-1-3 3 16,1 2 1-16,-1 2 3 0,0-2 1 0,4 1 1 0,-3-2 2 15,2 4-1-15,1-1 1 0,-1-3 1 0,1 3-1 0,-3-2 0 0,5 1 1 16,-2-1-2-16,-1 2 0 0,1-2 0 0,-1-2 2 0,0 2-1 0,1 1 1 16,-1-3 0-16,-1 1 1 0,1-2 0 0,-2-1 2 0,1 1 2 15,-1-1 3-15,-1 0 5 0,0-1 5 0,-1 1 6 0,-1-2 7 0,2 0 6 16,-3 0 4-16,2 0 2 0,-2 0 0 0,2-2-1 0,-1 1 0 16,-1-3-1-16,0 3-5 0,0-3-4 0,0 1-8 0,0 1-8 0,0-3-14 15,0 3-11-15,0-5-14 0,-1 2-16 0,-1 1-15 0,0 0-16 16,1-2-21-16,-2 1-24 0,-1 2-43 0,1-1-51 0,0 1-91 0,-2-2-110 15,-2 2-70-15,-1 1-49 0,-4 0-23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1:22:11.616"/>
    </inkml:context>
    <inkml:brush xml:id="br0">
      <inkml:brushProperty name="width" value="0.05292" units="cm"/>
      <inkml:brushProperty name="height" value="0.05292" units="cm"/>
      <inkml:brushProperty name="color" value="#FF0000"/>
    </inkml:brush>
  </inkml:definitions>
  <inkml:trace contextRef="#ctx0" brushRef="#br0">19449 4988 130 0,'-3'0'552'0,"1"3"9"0,0-3-67 0,0 0-105 16,2 2-94-16,-1 0-88 0,1-2-51 0,0 0-31 0,0 0-17 15,0 0-10-15,0 0-6 0,0 0-2 0,0 0-5 0,0 0-5 0,0 0-8 16,0 0-8-16,0 0-10 0,0 0-11 0,0 0-7 0,0 0-7 16,0 1-3-16,0-1-2 0,0 2 0 0,0-2 0 0,1 2 3 15,-1-2 4-15,0 0 4 0,0 0 4 0,0 0 4 0,0 0 2 0,0 0 1 16,0 0 2-16,0 0 1 0,0 0-1 0,4 0 0 0,-2 0 1 16,0 0-3-16,2 0-3 0,0-2-5 0,2 0-7 0,1 1-8 15,3-3-9-15,2 1-8 0,0-1-12 0,6-2-8 0,2 2-9 0,-1-2-9 16,7-2-10-16,-3 2-10 0,2-3-10 0,2 2-12 0,0-1-14 0,-3 1-16 15,1 0-20-15,0 0-27 0,-3 1-31 0,-4 2-51 0,2 1-58 16,-5-2-70-16,-1 2-76 0,-4 1-67 0,-6 2-61 0,-4 0-29 0,0 4-12 16</inkml:trace>
  <inkml:trace contextRef="#ctx0" brushRef="#br0" timeOffset="1557.8222">18904 6142 50 0,'0'0'139'16,"-2"3"-1"-16,2-3 0 0,0 0-2 0,0 0-1 0,0 0-1 0,0 0-3 16,0 0-5-16,0 0-4 0,0 0-1 0,-1 0-6 0,1 0-6 15,-2 2-4-15,2-2-3 0,0 0-4 0,0 0-6 0,0 0-4 16,0 1-6-16,0-1-5 0,0 0-4 0,0 0-5 0,0 0-6 0,0 0-6 16,0 0-6-16,0 0-7 0,0 0-4 0,0 0-6 0,0 0-3 15,0 0-4-15,0 0-4 0,0 0-4 0,0 0-2 0,0 3-5 0,0-3-2 16,0 0-2-16,0 0-3 0,0 0 0 0,0 0-2 0,0 0-1 15,0 0-2-15,2 0 0 0,-2 0-3 0,1 2 0 0,-1-2-2 16,4 0 0-16,-3 0-1 0,2 0-2 0,1 0-1 0,0 0 0 0,1 0-2 16,1 0 1-16,2 0 0 0,0-2 0 0,0 2 0 0,5-1 1 15,0-1 1-15,-1 2-1 0,1-3 0 0,2 3 0 0,1-3 0 0,1 1 0 16,0 0 0-16,-2 1-2 0,3-3 1 0,-1 1 0 0,-1 1 0 16,1-1-1-16,-1-1 1 0,3 3 0 0,-2-3 1 0,-2 1 1 0,2 1 1 15,-3-1 1-15,0-1 1 0,-1 1 2 0,-2 1 1 0,0 0 1 16,-3 1 4-16,0-2 1 0,1 1 4 0,-2 1 3 0,-2 1 4 15,-1-2 7-15,-2 0 2 0,1 2 7 0,1 0 3 0,-4 0 4 0,0 0 5 16,0 0 2-16,0 0 2 0,0 0 0 0,0 0 0 0,0 0-1 16,0 0-2-16,0 0-5 0,0 0-6 0,0 0-9 0,0 0-9 0,0 0-12 15,0 0-13-15,0 0-14 0,0 0-16 0,0 0-16 0,0 0-16 16,0 0-18-16,0 0-21 0,0 0-22 0,0 0-20 0,0 0-25 0,0 0-25 16,0 0-27-16,0 0-24 0,0 0-22 0,0 0-19 0,0 0-33 15,0 0-42-15</inkml:trace>
  <inkml:trace contextRef="#ctx0" brushRef="#br0" timeOffset="27230.3251">13699 11086 91 0,'-1'-5'203'0,"-1"0"-36"0,2 2-28 0,-2-1-16 0,2 0-12 0,0 1-6 16,0 0-5-16,0 0 1 0,0 0 4 0,0 0 1 0,0 1-1 0,0 0-1 15,0 0-3-15,0 1-5 0,0-1-6 0,0 2-9 0,0 0-10 16,0 0-8-16,0 0-8 0,0 0-3 0,0 0-4 0,0 0-2 15,-1 0-2-15,-1 0-1 0,1 2-3 0,-1-1 1 0,0 1-1 16,-1 0-2-16,1 0 0 0,1 1-4 0,-2 0-2 0,0 0-2 0,1 0-2 16,-1-1 4-16,2 2 4 0,-1 1 3 0,-1-2 4 0,0 4 1 15,-1 0 0-15,-1 5 0 0,1-1-2 0,-2 3 1 0,-1 2 2 0,-1 2 1 16,0 6 3-16,-1-3 0 0,1 3 3 0,0 6-3 0,-3-1-4 16,3 3-4-16,0 2-5 0,2 0-5 0,-2 4-4 0,3 3-4 0,2-1-5 15,2 2-11-15,2 1-13 0,2 2-16 0,5-2-19 0,0 3-19 16,6-2-18-16,4-1-25 0,1-2-25 0,8-1-26 0,1 0-26 0,5-5-38 15,7-2-44-15,1-2-76 0,4-4-91 0,5-1-60 0,3-4-45 0</inkml:trace>
  <inkml:trace contextRef="#ctx0" brushRef="#br0" timeOffset="27996.7319">17494 10943 195 0,'4'3'499'0,"0"-1"-74"0,-1 2-111 0,0-1-69 15,2 2-50-15,2-2-31 0,-3 0-22 0,4 2-11 0,-2 1-5 0,4-2-4 16,-2 2-4-16,1 1-7 0,1 0-6 0,1 2-8 0,0-1-11 0,0 2-8 16,0 0-12-16,2 2-8 0,-2 2-10 0,1-2-7 0,-1 5-9 15,-1 0-4-15,2 3-3 0,-4-2-4 0,1 6-3 0,0 0-4 16,-5 3-5-16,1 0-6 0,-3 3-6 0,-2 1-6 0,-2 2-3 0,-1-1-5 16,-3 7-5-16,-3-3-4 0,-1 7-4 0,-1-2-8 0,-7 1-11 15,1 2-8-15,1-1-10 0,-6 3-12 0,0-1-12 0,-2 2-11 16,-3 1-11-16,0-2-15 0,-1 2-18 0,-2-1-16 0,-2-1-15 0,-1 0-15 15,-2-3-10-15,2 2-13 0,-3-3-11 0,1 0-8 0,0-4-7 0,1 0-1 16,0-1 0-16,1-2-3 0</inkml:trace>
  <inkml:trace contextRef="#ctx0" brushRef="#br0" timeOffset="41645.7542">18442 9550 324 0,'-2'-4'527'0,"0"1"-50"0,2-2-80 15,-2 2-87-15,2 0-92 0,-1 2-54 0,-1-2-32 0,2 0-24 16,-1 1-17-16,1 1-9 0,0-1-3 0,0 0-5 0,0 2-2 0,0 0-4 16,0 0-8-16,0 0-7 0,0 0-8 0,0 0-9 0,0 0-8 0,0 0-6 15,0 0-7-15,0 0-2 0,0 0-4 0,0 0 0 16,0 0 0-16,0 0 0 0,0 0 1 0,0 4 0 0,0-4-1 0,0 3-2 15,0-3-3-15,0 3-1 0,0-1-3 0,0-1-2 0,0 1 1 0,-2 2 1 16,0 0 1-16,1 1 1 0,-1-1 0 0,2 2 0 0,-1 2 3 16,1-1 0-16,-2 3 2 0,0-1 3 0,2 1 2 0,0 0 3 15,0 2 2-15,0 0 0 0,0-2-3 0,0 2-5 0,2 0-7 0,0 2-8 16,-1-2-5-16,2-1-10 0,1 0-9 0,-1-1-10 0,0 2-11 16,3-2-11-16,-1 0-10 0,0-2-10 0,1 0-9 0,0-1-9 15,4-1-7-15,-2-2-2 0,0 1-2 0,1-2-1 0,2-1-4 0,0-2-1 16,3-2 1-16,-1 1 5 0,3-6 6 0,-3 3 8 0,2-5 7 15,1 0 9-15,1-2 11 0,-2 0 10 0,2-5 12 0,-3 1 10 0,2 0 14 16,-2-1 14-16,0-1 15 0,-1 0 15 0,-1 0 13 0,-2-1 12 16,0 2 11-16,-2-3 11 0,-1 3 9 0,-2 0 6 0,0 0 6 15,-2 1 5-15,1 0 6 0,-3 2 5 0,1 1 2 0,-2 0 1 0,-2 2-1 16,2 1 4-16,-1-2 0 0,-3 3-1 0,3-1-2 0,-1 4-4 16,-3-3-4-16,4 3-4 0,-3 0-4 0,0 2-7 0,3-2-8 15,-1 2-11-15,0 1-9 0,-1 1-9 0,2 0-7 0,-3 1-11 0,1 0-9 16,1 0-7-16,-2 2-8 0,0 3-4 0,-1 1-4 0,-4 1-1 15,3 3-4-15,0 2 0 0,-3 1 1 0,0 6 1 0,-2 0 3 0,2 1 3 16,-1 4 5-16,2 4 1 0,0 0 2 0,-2 4 1 0,3 1 0 16,1 1 0-16,1 2-1 0,0 2-1 0,2 1-2 0,0 3 2 0,3-1 3 15,0 3 3-15,0 1 0 0,3 0 2 0,3 4-1 0,-2-3 1 16,0 2 2-16,3-1 2 0,-1 1 0 0,3 2 1 0,-2-3 2 0,-1 1 1 16,2-4 2-16,-3 0-1 0,3 1-6 0,0-6-4 0,-4 0 0 15,0-3-3-15,1 0-3 0,-4-6 0 0,3 1-2 0,0-5-1 0,-4-2 1 16,0-2 1-16,0-3-1 0,0-3-1 0,-4-2-4 0,0-1-7 15,-1-2-6-15,0-1-11 0,-3-5-10 0,0-1-17 0,-2-1-15 0,-2-3-19 16,0-1-21-16,-2-4-28 0,-1-1-32 0,-2-1-62 0,-2-6-78 16,3-1-96-16,-3 0-104 0,2-5-59 0,-4-3-33 0,3-5-14 15</inkml:trace>
  <inkml:trace contextRef="#ctx0" brushRef="#br0" timeOffset="42015.9753">18152 9261 354 0,'-2'-8'588'0,"0"2"1"0,1 0-4 0,-1 2-112 0,2-1-168 16,0 3-97-16,0-1-61 0,0-1-37 0,0 3-25 0,0-3-13 0,2 4-9 15,-1-3-5-15,-1 3-5 0,2 0-7 0,1-2-7 0,-1 2-7 16,0-2-9-16,-1 1-7 0,2 1-7 0,1-2-3 0,-3 0-4 0,3 2-1 15,-2 0 0-15,1-3 2 0,1 3 2 0,-1-4 1 0,-2 3 1 16,3-1 2-16,-3 0 3 0,2-1 0 0,-1 2 0 0,0 0 1 16,2-2-2-16,-3 0 0 0,1 0 1 0,1-1-2 0,1 2 0 15,-3-3 0-15,2 2-1 0,-1-1-1 0,0-1-1 0,-1 3-2 0,2-3-1 16,-1 2-1-16,0-1-1 0,-1 1 0 0,4-1 0 0,-4 1-1 16,-1 1 0-16,2-1 0 0,-1 1-1 0,-1 0 0 0,2 1-1 0,0-3 1 15,-2 4-1-15,0 0 0 0,0 0-1 0,0 0 1 0,0 0 0 16,0 0-1-16,0 0-1 0,0 0-2 0,0 0-1 0,0 0-1 15,0 0-2-15,0 0-5 0,0 0-5 0,0 0-6 0,0 0-6 0,0 0-12 16,0 0-14-16,0 0-15 0,0 2-16 0,0 0-20 0,1-1-20 16,-1 3-37-16,3-1-43 0,-1 1-55 0,1-1-63 0,2 2-84 0,0-1-93 15,2 2-50-15,0-2-30 0</inkml:trace>
  <inkml:trace contextRef="#ctx0" brushRef="#br0" timeOffset="79526.9998">12468 10680 12 0,'0'21'66'15,"0"0"-4"-15,1 1-4 0,-1-1-4 0,3 2-3 0,-1-1 1 0,0-1 2 16,1 1 2-16,0 2 2 0,0-4 2 0,0 1 6 0,-1 0 0 16,2 0 3-16,1 0-1 0,-2-1 2 0,2 1-1 0,-2-2-1 0,-1 2 1 15,1-2 1-15,1 3-1 0,1-3 1 0,-3 2 0 0,1 0 0 16,0 2-1-16,-1-1 0 0,0 0-1 0,-1 2-3 0,-1 2 0 16,0-1 0-16,0 4 2 0,0 0-1 0,0 0-2 0,-1 3-2 0,-1 1-2 15,0 3-4-15,-1 0-2 0,-2 3-3 0,0 0-4 0,0 3-3 0,-2 1-3 16,1 1-2-16,-1 4-6 0,-2-3-3 0,-2 2-7 0,1 1-5 15,0 0-4-15,-2 2-4 0,-2 2 1 0,2-4 3 0,-1 6 1 16,-3-3 2-16,0 0 1 0,0 1 2 0,-2 2 2 0,0-6 1 16,-1 3 2-16,0 2 1 0,0-4 2 0,-3 2 4 0,1-1 1 0,-1-4 3 15,0 2-2-15,-3-1-5 0,3-2-3 0,-4 0-3 0,-2-2-4 16,3-1-3-16,-4 1-3 0,1-5 0 0,-2 3-3 0,2-4-2 0,-3-1-4 16,0 0-2-16,-1 1-3 0,-1-3-2 0,1 0-2 0,-1-1 1 15,0 0 0-15,-2 0 2 0,3-1 1 0,-4 1 1 0,0-2 3 16,1-1 4-16,0 1 3 0,0-2 5 0,-2 0 3 0,2-1 3 0,0-1 5 15,2 0 2-15,-2-1 4 0,0-1 0 0,2-1 2 0,0-3 1 0,1 2 0 16,-1-4 0-16,0 1-1 0,3-2-3 0,0 0-3 0,0-4-1 16,0 1-2-16,0-1-3 0,0-2 0 0,3-1-3 0,-3-2-2 15,0 0-3-15,1-1-1 0,-1-1-4 0,0-2 0 0,0-1-1 16,-2 1-2-16,2-4-1 0,-1 1-2 0,1-1-2 0,-2-1-2 0,2-1-1 16,0-1 0-16,-3-1-3 0,0 0 0 0,3-1-2 0,-2-1 0 15,-1 0-2-15,2-2 0 0,-1 2 0 0,2-2 1 0,-2-1 2 0,2 1 1 16,0-2 2-16,-1 1 0 0,1-2 1 0,-2-1 1 0,2 1 2 15,0-2 3-15,1-1-1 0,-1 2 1 0,0-2 2 0,2-1 0 16,-2-1-1-16,3 0 0 0,-3-2-2 0,0 1-1 0,4-1 0 0,-4-2-4 16,0-1 0-16,0 3 1 0,0-4 1 0,0 1 1 0,0-1 0 0,0-1 2 15,-1-2-1-15,0 2 2 0,1-2 1 0,0 0 0 0,0-1 2 16,0-1 1-16,2-1 0 0,0 0 1 0,-1-2 1 0,2 1-2 16,2-3-1-16,-2-1-3 0,2-1 0 0,1 0-2 0,2-3-1 15,-2 0-2-15,1-3-3 0,2 0-1 0,-3-1-2 0,2 0-2 0,3-5-1 16,-3 2-2-16,0 0-1 0,0-3 0 0,3 1-3 0,-2 1 1 0,1-3 4 15,1 4 2-15,0-4 2 0,1 3 3 0,1-2-2 0,0 1 3 16,-1 2-1-16,3-3 3 0,0 5 2 0,0-3-1 0,2 1-1 16,-1 0 0-16,1-4 0 0,3 4-2 0,-2 0-5 0,2-1-5 0,1-1-1 15,-2 1-2-15,3 0 0 0,2-1-2 0,-1 2-2 0,0-2-1 16,0 1-2-16,4-1 1 0,0 2-1 0,-1-2 3 0,3 1 4 0,-1-1 4 16,2 3 3-16,2-4 3 0,-1 5 3 0,1-2 3 0,1-3 3 15,2 5 4-15,0-5 4 0,2 3 4 0,-2-2 2 0,3 2 2 16,-1-2 2-16,1 1 2 0,1-1-2 0,-1 2-1 0,0-2-1 0,1 1-2 15,-1-1-2-15,0 2-4 0,2-2-4 0,-1 1-4 0,1-1-4 16,-1 1-4-16,0 2-3 0,1-1-1 0,0 0 0 0,0 1 0 0,0-1 0 16,1 2 0-16,2 0 2 0,-2 1 1 0,1 0 3 0,1 2 1 15,0-2 3-15,1 3 3 0,2 2 4 0,0-2 2 0,-2 1 3 0,5 0-1 16,-2 2-1-16,2-1-2 0,0 2 0 0,0-1-1 0,3 1-1 16,-1-1-3-16,2 2 0 0,-2-2-2 0,1 2-1 0,2 1-2 15,-1-2-1-15,0 5-2 0,1-3 0 0,1 2-1 0,-2 3 1 0,2-1-2 16,-2 2 0-16,2 2-1 0,0-1-1 0,-1-1-1 0,1 4-1 0,-1 1-1 15,-2-1-1-15,2 2 1 0,1 1 0 0,-4 1-2 0,3 0 0 16,-2 0-1-16,1 2 0 0,-2 1-1 0,1-3 1 0,0 3-2 16,2-1 0-16,-3 2 0 0,2 0 1 0,-1-2-1 0,3 3 2 0,-4-2 1 15,3 0-1-15,-1 1 1 0,3 1-1 0,-4-2 3 0,3 2 2 16,-1-1 2-16,1 3 3 0,2 0 2 0,-2-1 3 0,-1 1 2 16,2 0 2-16,0 3-1 0,-2-3 3 0,1 3 0 0,-1-1 2 0,1 1 1 15,-1 1 1-15,1-1 0 0,-1 4-1 0,-2-2-1 0,0 0-1 16,0 0-2-16,2 3-1 0,-5 0 0 0,3 1-1 0,-1-1 1 0,-2 2-3 15,1 0-1-15,-1 0 0 0,0 2-2 0,0-2 0 0,0 1-1 16,0 1 0-16,0 0-1 0,-3 2 1 0,3-1 0 0,-1 0-1 16,0 0-1-16,1 0 0 0,-3 1-1 0,3-1 1 0,-1 2-1 0,0-2 1 15,1 1 0-15,-3 1 0 0,1-1-1 0,-1 1 1 0,2 0-1 16,-4 0 1-16,3 2-1 0,-1-3 1 0,1 1-1 0,-4 2 1 0,3-1-1 16,-3-1 1-16,2 3 0 0,-2-2 1 0,-1 0 1 0,1 2 1 0,1-1 0 15,-4 1-1-15,1-1 2 0,3 3 2 0,-4-1-1 0,-1-1 1 16,2 1 1-16,0 0 0 0,-1 2-1 0,-1-1 1 0,1 1 1 15,0 1 0-15,-1-1-1 0,-1 2 2 0,0 0-1 0,0 1 1 0,2-2-1 16,-3 3 1-16,1 0-1 0,1 0 1 0,-1-1 1 0,0 3-1 16,2 2 0-16,-1-3-1 0,-1 2 1 0,0-1-1 0,1 2 1 0,-1 0-2 15,-1-2 0-15,-1 3 1 0,3 1-1 0,-4-4 1 0,1 0-2 16,2 3 0-16,-3-3 0 0,0 1 1 0,1-3-1 0,-3 2-1 16,2-2 0-16,-2 0-1 0,0-2-1 0,-1 1-1 0,1-3-1 0,-1 1 1 15,-2 0 0-15,2 0 0 0,-2-2-2 0,0 0 1 0,-2-1-2 16,2 1 0-16,-2 0-2 0,-1-1-2 0,1-1-1 0,1 2 0 0,-2-1-1 15,-1-2-1-15,1 0 0 0,0 1-2 0,1-1-1 0,-2 0-4 16,1-2-3-16,0 2-3 0,-1-2-2 0,1-2-1 0,0 2-2 16,0 0-3-16,-2-2-2 0,3-1-2 0,-3 2-3 0,1-1-4 0,-1-2-3 15,2 2-2-15,-2-1 0 0,2-1-1 0,-3 1 1 0,0-2-2 16,1 1-1-16,-1-1 0 0,-1 0-1 0,1 0 2 0,-2-1 4 0,-1 1 4 16,0-3 6-16,0 1 7 0,0-1 4 0,-1-1 3 0,-1 0 5 15,0-1 2-15,1 0 7 0,-2 0 7 0,1-2 10 0,0 2 9 0,-2-2 7 16,2-1 6-16,-1 3 6 0,0-3 8 0,1 1 5 0,0-1 5 15,0 1 7-15,1-1 8 0,-2 0 6 0,4-1 8 0,-2 2 3 16,0-1 2-16,2 1-1 0,0-1 1 0,1 3 0 0,-2-3-3 0,4 2-1 16,0-1-6-16,-1 0-2 0,3 0-4 0,-3 2-5 0,4-3-4 15,-1 1-4-15,0 2-6 0,1-3-5 0,2 4-3 0,-1-2-5 16,1 0-2-16,0 0-5 0,0 0-2 0,1-1-3 0,-1 2-3 0,2 0-4 16,0 0-2-16,-1 1-3 0,2-1-3 0,-1 1-1 0,2 0-3 15,-1 1-3-15,1-2 0 0,0 3-3 0,0 0-3 0,-1-1-1 0,2 1 0 16,2 2 0-16,-2-1-1 0,0 1-1 0,1 1-1 0,1 1-1 15,0-1 0-15,3 2-2 0,-2 0-1 0,0 3 1 0,3-1 1 16,-2 2 1-16,3 0 2 0,0 1 1 0,-1 1-2 0,2 2 2 0,-1-2 0 16,2 1-1-16,-2 1 1 0,2 1 0 0,0-2-1 0,-1 2-2 15,2-1 1-15,-3-1-3 0,0 0 0 0,1 1-1 0,0 0-1 0,-1-3-2 16,-1 1 0-16,0 1-2 0,0-3-1 0,-3 1-2 0,1-2 0 16,0-1 0-16,-3 0 1 0,2 1-1 0,-3-3 0 0,2 0 0 0,-2 0 2 15,-2-1-1-15,2-1 2 0,-2 1-1 0,1-2 2 0,-1 0 1 16,0 0-1-16,1 0 1 0,0 0 0 0,-1-2-2 0,0 1-1 15,0-3-2-15,-1 1-1 0,3 1-2 0,-2-3-2 0,3-1-4 0,-3-1-3 16,3-2-4-16,-1 0-3 0,0-4-3 0,0 4-5 0,1-6-3 16,-3 0-3-16,2 1-2 0,-2-3 1 0,0 0-1 0,1-2 1 0,-3 1 3 15,2-1 2-15,-3 0 5 0,2-1 3 0,-2 0 4 0,0 0 4 16,0 1 5-16,-2 1 7 0,2 2 7 0,-3-1 6 0,2 0 5 16,-1 2 5-16,0 0 5 0,-1 2 1 0,2 2 3 0,-1-1 0 0,0 0 2 15,-1 0 1-15,1 4 1 0,1-1 0 0,-2 0 2 0,0 1-1 16,1 1-1-16,2 0 0 0,-1 0-1 0,-1 2-2 0,2 0 0 0,-1 2-2 15,-1-2 1-15,2 1-2 0,0 1 1 0,-2 1-1 0,2-1 1 16,0 2-2-16,0-1 1 0,0 2-2 0,0 0-2 0,0 0 0 0,0 0-1 16,0 0-1-16,0 0-1 0,0 0-1 0,0 0-2 0,0 0-2 15,0 0-3-15,-1 2-1 0,-1-1-2 0,2-1-2 0,-2 2 0 16,2-1-1-16,-1-1 1 0,-1 2 1 0,2 1 2 0,-1-1 0 0,1 1 3 16,-2 2 4-16,2-1 0 0,-2 3 4 0,2-2 4 0,-1 5 2 15,-2-3 4-15,3 4 5 0,-1-1 0 0,-1 1 2 0,2 1-1 0,-2 0 1 16,2 3 0-16,-3-2-1 0,3 1 1 0,-3 0-2 0,1 0 0 15,2 1-2-15,-3 0-1 0,3-2-2 0,-2 2-1 0,2 0-2 0,-1-1 1 16,-1 1-1-16,2-1-1 0,-1-2-1 0,-1 3-6 0,2-1-10 16,-3-1-19-16,0-1-20 0,0-1-32 0,1 2-39 0,-1-3-63 15,-2 1-75-15,0-1-106 0,1 1-120 0,-4-2-70 0,2 0-45 0,-4-2-24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40:50.349"/>
    </inkml:context>
    <inkml:brush xml:id="br0">
      <inkml:brushProperty name="width" value="0.05292" units="cm"/>
      <inkml:brushProperty name="height" value="0.05292" units="cm"/>
      <inkml:brushProperty name="color" value="#FF0000"/>
    </inkml:brush>
  </inkml:definitions>
  <inkml:trace contextRef="#ctx0" brushRef="#br0">5448 16570 576 0,'-16'4'607'16,"-3"1"-12"-16,5-3-53 0,0 0-70 0,3 1-126 0,-1-1-151 0,3 0-83 16,1-1-45-16,2-1-31 0,3 0-23 0,-1 0-14 0,3 0-9 15,1 0-5-15,1 0 1 0,4-3-2 0,0 1 3 0,3-1-2 0,3 1-2 16,2-1-2-16,2-2-1 0,3-2-4 0,2 1-2 0,4-2 0 16,0-1 3-16,3 1 4 0,3-4 4 0,0 0 3 0,0-3-2 0,0 0 1 15,3 1-1-15,-3-1-1 0,0-1 1 0,0 0-1 0,0 1 1 16,-4 0-1-16,0 0 0 0,-2 1-3 0,-3 1-3 0,1 0-3 0,-2 1-3 15,-4 1-1-15,0 4 0 0,-2 0 1 0,-1-3 3 0,-4 5 3 16,1-2 4-16,-1 2 5 0,-4 3 4 0,1-1 3 0,-2 0 3 0,-1 0 7 16,-2 1 7-16,1 0 6 0,0 2 5 0,-2 0 4 0,0 0 2 0,0 0-1 15,0 0-3-15,-2 0-4 0,-1 0-4 0,0 0-4 0,-1 0-2 0,0 0-2 16,-1 0-2-16,0 0 0 0,-3-1-2 0,2 0-2 0,-1 1-1 16,1-2 1-16,-1 1 0 0,0 1 4 0,-1 0 3 0,0 0 4 0,-1 0 7 15,1 0 2-15,0 0 5 0,1 0 5 0,-3 0 4 0,0 1 4 16,2 1 3-16,-3-1 3 0,3 0 2 0,-3 3 3 0,2-3 2 0,1 1 0 15,1 1-1-15,1-3-1 0,-3 3-3 0,4-2-4 0,0 0-5 16,2 1-8-16,0-2-6 0,1 1-7 0,0 1-8 0,2-2-6 0,0 0-7 16,2 0-4-16,1 0-3 0,2 0-2 0,0 0-3 0,2 0 0 15,3 0 0-15,0 0 0 0,2 2-1 0,1-1 0 0,3-1 1 0,-2 2-1 16,5 0 3-16,-3 1-1 0,4-3 1 0,-2 2-2 0,2 1-2 0,-1 1-4 16,-1 1-1-16,1-3-4 0,-2 3-4 0,-1-1-2 0,-2 2-3 15,0 0-3-15,-1 0-3 0,-1 1 0 0,-2 1-4 0,-2 1-3 16,-2-1-4-16,-1 1-9 0,-4 3-10 0,-1-1-15 0,-1 0-15 0,-4 1-29 0,-1 3-37 15,0-1-65-15,-4 1-82 0,-1-2-85 0,-2 2-87 0,1-4-42 16,-4 1-20-16</inkml:trace>
  <inkml:trace contextRef="#ctx0" brushRef="#br0" timeOffset="1332.6395">5067 3282 427 0,'-3'3'533'0,"0"0"-85"15,-1 0-130-15,3-2-81 0,-2 2-61 0,2-3-36 0,-1 2-28 0,2-2-10 16,0 0-6-16,0 0-1 0,0 0-2 0,0 0-2 0,2-2-4 16,-1 2-7-16,3-3-9 0,-2 2-20 0,3-2-24 0,1 0-20 0,1-2-19 15,3 0-12-15,0-2-6 0,5-1-6 0,2-2-5 0,3-1-4 16,3-2-4-16,3 0-3 0,4 0-1 0,5-3-1 0,3 0-3 0,0-2 6 16,3 0 10-16,3-1 5 0,1 2 1 0,2-1 0 0,-1 1-3 15,1-1-5-15,-1 1-6 0,0 0-2 0,0 0-4 0,-2 2-4 0,-3 1-3 16,2-3-2-16,-4 5-2 0,-2-1-4 0,-4 2-4 0,0 1-2 15,-1 0 2-15,-5 1-4 0,-2 1-5 0,-2 1-1 0,-5 3-3 0,-1-2 4 16,-1 3 4-16,-5-2 9 0,-1 2 11 0,-2 2 9 0,-1-1 11 0,-4 1 9 16,2-1 7-16,-5 2 4 0,0 0 2 0,0-1 5 0,-3 1 7 15,-2-2 6-15,-1 1 5 0,0 1 2 0,-2-2 4 0,-2 2-1 0,-2 0 0 16,-1-1-2-16,1 1-2 0,-1 0 2 0,-3 0 4 0,2-2 7 0,1 2 10 16,-1 0 6-16,1-3 5 0,-1 3 6 0,3-2 9 0,0 2 3 15,2 0 1-15,1-2-2 0,1 1-2 0,-2 1-4 0,4 0-4 0,2 0-4 16,0 0-5-16,1 0-9 0,0 0-9 0,2 0-7 0,0 0-7 0,0 0-9 15,2-2-8-15,0 2-8 0,1 0-6 0,0-2-6 0,6 2-1 16,-2 0-3-16,2-1 0 0,1 1 2 0,2 0 1 0,3 0 4 0,2 0 3 16,-1 0 2-16,3 0 5 0,0 0 4 0,0 0 2 0,0 0 2 0,1 1 2 15,-4 1 0-15,1 0-1 0,-1 1-1 0,-2-1-1 0,-2 1 1 16,-1 0 2-16,-2 2 4 0,-4-1 4 0,-2 0 0 0,-3 4-3 0,-2 0-13 16,-2 1-17-16,-6 3-27 0,-1 0-30 0,-2 3-54 0,-5 3-65 15,-3 0-75-15,-1 3-82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41:17.997"/>
    </inkml:context>
    <inkml:brush xml:id="br0">
      <inkml:brushProperty name="width" value="0.05292" units="cm"/>
      <inkml:brushProperty name="height" value="0.05292" units="cm"/>
      <inkml:brushProperty name="color" value="#FF0000"/>
    </inkml:brush>
  </inkml:definitions>
  <inkml:trace contextRef="#ctx0" brushRef="#br0">12507 4103 118 0,'-3'0'231'0,"1"0"-42"0,1 0-28 0,-1 0-20 0,-1 0-16 15,1 0-12-15,1 0-5 0,-2 2-2 0,3-2-3 0,-2 0-2 16,2 0-6-16,-1 0-6 0,-1 0-7 0,2 0-8 0,0 2-9 0,0-2-9 16,0 0-8-16,0 0-6 0,0 0-6 0,0 0-4 0,0 0-5 0,0 0-4 15,0 0-4-15,0 0-2 0,0 0-2 0,0 0-3 0,0 0-2 16,0 0-2-16,0 0 0 0,0 0-1 0,0 0 0 0,0 0-1 0,0 0 2 16,0 0-1-16,0 0 1 0,0 0-1 0,2 1-1 0,-2-1 1 15,0 0 0-15,1 2-2 0,-1-2 0 0,0 0-2 0,2 0 1 0,2 0-2 16,-2 0 1-16,0 0 3 0,1 0 1 0,0 0-1 0,2 0 3 0,1 0 2 15,3 0 2-15,-1 0 2 0,2 0 3 0,2 0 2 0,5-2 2 16,-2 1 4-16,4 1 1 0,5-2 1 0,1 2-1 0,2 0-1 0,5-2-4 16,1 2-4-16,2-3-6 0,3 3-6 0,2 0-9 0,3-2-6 0,0 0-6 15,4 2-8-15,-2-1-6 0,2 1-7 0,0 0-6 0,-1 0-5 16,-2 1-4-16,-1-1-4 0,0 2-1 0,-2 0 0 0,-3 1 1 0,-1-1 2 16,-3-2 3-16,-2 2 4 0,-2 1 3 0,-2 0 5 0,-4-2 3 15,1 1 5-15,-4-1 4 0,-2 2 6 0,-2-1 4 0,-2-1 3 16,0 1 5-16,-4-1 4 0,-1 1 7 0,-1-2 2 0,-2 1 4 0,-1 1 2 15,0-2 3-15,-1 0 2 0,-2 0-1 0,0 0 1 0,-1 0-7 0,-1 0-12 16,1 0-20-16,1 0-24 0,-3 0-36 0,3 0-43 0,1 0-45 16,0 0-47-16,4 0-81 0,-2 0-95 0,2 0-54 0</inkml:trace>
  <inkml:trace contextRef="#ctx0" brushRef="#br0" timeOffset="818.8673">15036 4110 281 0,'-3'0'260'0,"0"-2"-57"0,1 1-38 0,1 1-33 0,-1-2-18 0,1 2-13 16,-3 0-9-16,4 0-6 0,0 0-10 0,0 0-9 0,0 0-9 16,0 0-7-16,0 0-9 0,0 0-9 0,0 0-7 0,0 0-7 0,-1 2-6 15,1-2-5-15,0 0-3 0,0 0 0 0,0 0 0 0,0 0 2 0,0 0 1 16,0 0 1-16,1 0 0 0,1 1 0 0,1 1 0 0,0-2 1 16,2 1-1-16,2 1-3 0,2-2-1 0,2 1-1 0,0 1-1 0,5-1 0 15,1 0-1-15,2 1-6 0,5-2-1 0,1 2-4 0,3-1-5 16,3-1-4-16,0 2-6 0,4-2-4 0,2 0-7 0,1 0-6 0,2 0-9 15,-2 0-8-15,4 0-9 0,0 0-6 0,1 0-7 0,1 0-6 16,-3 0-4-16,2 0-4 0,-1 0 1 0,0 0 0 0,-3-2 2 0,1 2 1 16,-4-1 7-16,0-1 11 0,-1 2 13 0,-1-3 13 0,-3 2 11 15,-1-1 9-15,-1 1 14 0,-1-2 13 0,-3 1 10 0,0 1 8 0,-3-1 7 16,-1 0 4-16,-2-1 5 0,0 3 5 0,-3-4 0 0,-1 3-1 0,-2-1-3 16,-1 1-3-16,-2-3-5 0,0 4-4 0,-2-3-16 0,1 3-23 15,-2-1-29-15,-1 1-33 0,1-1-47 0,-3-1-52 0,4 2-71 0</inkml:trace>
  <inkml:trace contextRef="#ctx0" brushRef="#br0" timeOffset="1758.8511">17012 4159 110 0,'0'0'224'15,"0"0"-58"-15,0 0-40 0,0 0-22 0,0 0-12 0,0 0-5 0,0 0-3 16,0 0-2-16,0 0 0 0,5 0-6 0,-4 1-9 0,2-1-7 16,2 0-7-16,0 0-6 0,3 3-4 0,1-3-5 0,2 0-6 0,-1 3-1 15,4-2-3-15,2-1 0 0,1 1 0 0,1 1-1 0,2-2 0 0,2 1-1 16,4-1-1-16,-2 4-3 0,4-4-1 0,2 3-6 0,0-1-3 15,6-2-5-15,1 2-2 0,-1 1-4 0,4-2-4 0,2 1-3 0,-1-1-1 16,5 1-1-16,-2-1-3 0,4 2-3 0,-1-3-6 0,2 2-4 0,0-1-7 16,0-1-4-16,3 2-3 0,-2-2-6 0,2 1-6 0,-2 1-5 15,-1-2-6-15,0 0-3 0,-3 0-3 0,1 0 0 0,1 0 0 0,-5 0 3 16,-2 0 5-16,0 0 5 0,-2 0 8 0,-2 0 8 0,-2 0 9 16,-4 0 9-16,1-2 9 0,-4 1 12 0,-1 1 11 0,-2-2 10 15,-1 2 8-15,-1-1 7 0,-5-1 8 0,2 2 5 0,-3 0 5 0,-2 0 3 16,0 0 2-16,-1-2 1 0,-2 2-1 0,-1 0 0 0,0 0-3 0,-1 0-5 15,-1 0-5-15,-1 0-6 0,0 0-6 0,0 0-5 0,-2 0-5 16,1 0-5-16,-3 0-4 0,0 0-6 0,-1 0-7 0,0 0-13 0,0 2-16 16,-1-2-24-16,1 2-29 0,-3-2-38 0,0 0-42 0,0 0-40 15,1 1-39-15,1 1-65 0,-2-2-77 0</inkml:trace>
  <inkml:trace contextRef="#ctx0" brushRef="#br0" timeOffset="90095.3856">13636 2880 5 0,'-5'-2'76'0,"2"-1"-1"0,-2 1-1 0,2 0 0 0,-3 0 1 0,3-1-4 16,0 1-6-16,-2 0-7 0,0-1-8 0,0 0-5 0,-1 0-5 0,0 0 0 16,1-1 1-16,-2 2 2 0,1-1 0 0,1 0 0 0,-2 0 2 15,-1 0 1-15,1-2 1 0,-1 3 0 0,1-3-1 0,0 2-1 0,-1-1-3 16,-2 0-3-16,1 0 0 0,1-1-3 0,0 1-3 0,-2 1-1 16,-2-1-4-16,1 0-3 0,0 0-4 0,-2 1-3 0,0-2-3 0,1 2-2 15,-1-1 1-15,-2 1-2 0,0 0-1 0,1 0-1 0,-2 1 2 16,-1-1-2-16,1 1 0 0,-3 0-1 0,2 1 1 0,-1-1-1 0,0 0 0 15,0 2 0-15,-2-1 0 0,1 1-1 0,0 0 0 0,1 0 0 16,-2 0 2-16,4 1 0 0,-3-1 0 0,3 2 1 0,-1 0-1 0,1-2 2 16,-1 3-1-16,2-3-1 0,-2 2-1 0,4 1 0 0,-2-1-1 0,2-1-1 15,-3 2-2-15,5 0 1 0,-3 0-3 0,1 0 1 0,2-2-1 16,-3 4-2-16,1 0 0 0,2-2-2 0,0 1 0 0,0 1 0 0,-1-2-1 16,0 4 1-16,0-2-1 0,1 0 4 0,-1 0 0 0,0 2 1 15,1-2 2-15,0 1 0 0,-2 0 0 0,2 2 2 0,-3-2 2 0,1 1 1 16,1-1 2-16,-1 3 3 0,2-2 0 0,-3 1 3 0,1-1 0 0,-1 1 0 15,-1 1 0-15,2-1 0 0,0 1 0 0,1 0 2 0,-2-1 0 16,2 1 0-16,-1-1 0 0,0 1-1 0,-1 0 1 0,3 0-4 0,0 0 0 16,-3 0-1-16,4-1-2 0,1 2 0 0,-2-3-2 0,1 3-2 15,2-1 0-15,-1 0-2 0,1 0-2 0,0 1-1 0,0-1-3 0,2 2-1 16,0-3-1-16,1 4 0 0,0-2 1 0,0 0 0 0,2 1 1 0,-3 1 0 16,3-2 1-16,-2 3 0 0,3-2 1 0,-1 0-1 0,0 1 1 15,1 0 1-15,-1-3 0 0,2 5 2 0,-1-2 0 0,-1 1 0 0,3-3 0 16,-1 4-1-16,-1-4 1 0,2 4-2 0,-2-2 1 0,2 0-1 0,-1 0 2 15,-1 0 0-15,2 1 0 0,0-1 0 0,0 0 1 0,0 2 0 16,0-3 0-16,0 2 1 0,0-1 0 0,0 1 0 0,2 1 1 0,-1-1 0 16,-1 1-1-16,2-1 0 0,1 0-1 0,0 2-1 0,0-1 1 15,0 1 1-15,1 0 0 0,0-1 0 0,0 3-3 0,2 0 1 0,0-2-2 16,0 2 0-16,1 1-2 0,-1-2-1 0,2 2-1 0,3-1 0 16,-3 2-1-16,0-1 0 0,3-1 0 0,-1 1-3 0,-1 0 0 0,3-1-2 15,-2 0 2-15,1 0-2 0,3 1-1 0,-2-2 1 0,2-1-1 16,-2 2 0-16,2-1 2 0,-1 1-1 0,4-3 3 0,-4 1-1 0,3-1 3 15,-2 1 0-15,3-1 0 0,-2-1 1 0,2 1 1 0,-1-2 0 0,1-1 2 16,-1 2 2-16,3-1 2 0,-1-2-1 0,-1 0 1 0,3 2 0 16,-2-4-1-16,2 1 0 0,2 0 1 0,-2 0 0 0,2-1 1 0,0 0 0 15,0 0-1-15,0 0 0 0,3 0 0 0,-1-3 0 0,1 2-2 0,-1-2 0 16,3 0-1-16,0-1 1 0,-2 1-1 0,2-1-1 0,1 1-2 16,-1-2-2-16,2 0-3 0,-3 0 0 0,2-1-2 0,-3 0-1 0,3 1-1 15,-1-1 1-15,-2-1-2 0,2-1 0 0,-2 2 0 0,-2-2-2 16,2 0 1-16,-1 0 0 0,-1-2 0 0,-2 2 2 0,3-3 1 0,-2 1 2 15,0 1-1-15,-3-2 2 0,3-1-1 0,-2 1 2 0,0 0 1 16,0-1-1-16,-1 0 1 0,-1 0 1 0,0-1 2 0,-2 0 1 0,3 1 4 16,-2-2 1-16,-1 1 1 0,0-2 2 0,0 3 2 0,0-4 2 0,-2 2 1 15,0-1 2-15,1 1 1 0,-3-3 4 0,2 1 1 0,-1 1 3 16,1-2 0-16,-3 2-1 0,2-2-1 0,-2-1 1 0,0 0 0 0,0-1-1 16,0 1-2-16,1-2 1 0,-2 2-1 0,-2-5 1 0,2 3-2 0,-1-1-1 15,2 0-2-15,-3-2-1 0,3 0 0 0,-3-1 0 0,3 0 0 16,-2 0 0-16,1-1-1 0,-2-3 1 0,0 3-1 0,3-3 0 0,-3 2-2 15,0-4 0-15,1 1-1 0,-1-2 1 0,0 1 1 0,-1-2-1 16,0-1 0-16,0 2-1 0,-1-1 1 0,-1-2-2 0,0 1 0 0,-2 1 1 16,4-4-1-16,-5 3 1 0,1 0-1 0,0-2 1 0,-3 2 2 0,0-2 1 15,0 1-2-15,0 1 2 0,-3-3 2 0,-2 1 2 0,-2 0 2 16,2 0-1-16,-3 3 1 0,0-3-1 0,-3 0 0 0,0 1 1 16,-2 1-3-16,-1 0-2 0,-2 0-4 0,-1 0-2 0,-2 1-3 0,0 3-7 15,-1-3-10-15,-4 2-9 0,1 1-10 0,-2 1-9 0,0 0-10 0,0 3-13 16,-2-1-13-16,0 2-16 0,0 0-18 0,3 3-26 0,-3 1-32 0,2 0-47 15,0 3-58-15,1-1-84 0,2 3-96 0,-2 2-55 0,4 0-36 16</inkml:trace>
  <inkml:trace contextRef="#ctx0" brushRef="#br0" timeOffset="90778.9947">13133 4623 178 0,'-2'-5'536'0,"2"0"1"0,-1 3-101 0,-2-3-151 0,3 2-90 0,-2 0-54 16,2 2-33-16,0-2-20 0,0 0-15 0,0 3-11 0,0 0-12 16,0 0-12-16,0 0-13 0,0 0-10 0,2 3-9 0,-2-3-7 0,3 3-6 15,-2-1-4-15,-1 3-2 0,2 0 1 0,-2 1 2 0,0 2 2 16,0 0 3-16,0 1 4 0,0 2 5 0,0 1 1 0,0-1 3 16,-2 1 1-16,1 3 0 0,-2-1 0 0,1 0 0 0,-1 1 0 0,0 2 0 15,0-2-1-15,-2-1 0 0,2 3-1 0,0-2-2 0,-5-1 0 16,5 1-1-16,-2-3 2 0,3-1 1 0,-1-1 2 0,0 0 4 0,0-2 7 15,-1 1 10-15,3-2 9 0,-1-2 10 0,1-2 12 0,-2-1 7 16,3 0 6-16,0-2 4 0,0 0 1 0,0-2 0 0,4 0-2 0,-2-5-5 16,1-1-6-16,0 1-7 0,2-3-10 0,2-4-11 0,-1 0-12 15,5 1-12-15,-3-4-15 0,1 0-8 0,2-1-8 0,0 0-5 16,3 1-4-16,-2-1 1 0,1 2 0 0,0-1 0 0,-1 3 0 0,0-1 2 16,1 3 0-16,-2 1 1 0,0 2-1 0,-3 0 1 0,0 2-1 15,3 0 2-15,-5 4 1 0,2-2 2 0,-3 5 1 0,1-2 2 16,0 2 3-16,1 2 2 0,-4 1 2 0,2 1 3 0,-2 2 4 0,2-1 4 15,-1 3 3-15,-1 2 1 0,-1 0 2 0,1 3 0 0,0-1 1 16,-1 2-6-16,0-1-7 0,-1 4-10 0,2-3-12 0,-1 2-13 16,1 1-16-16,1-1-18 0,-2 0-21 0,1 1-20 0,1-3-26 0,-1 2-27 15,0-1-32-15,0-2-34 0,0-1-36 0,2 0-29 0,-1 0-23 16,1-4-55-16,2-1-67 0,-1-1-36 0</inkml:trace>
  <inkml:trace contextRef="#ctx0" brushRef="#br0" timeOffset="91196.8518">13691 4630 212 0,'-6'-5'481'0,"-1"0"-62"0,-2 1-75 0,3-1-83 0,-1 2-52 16,-1-1-40-16,-1 3-26 0,-1-2-20 0,2 3-16 0,-2 0-12 16,0 0-9-16,2 0-7 0,-3 3-11 0,2 0-9 0,-1 0-10 15,2 1-8-15,-3 1-7 0,2 2-7 0,0-2-5 0,0 3-4 0,1 1-3 16,0 0-5-16,-2 3-1 0,3-2-1 0,1 3-3 0,-1-1 0 15,2 0-2-15,1 1-1 0,-1 2-3 0,2-2-1 0,2 1-4 16,-1-2-3-16,2 1-5 0,0 1-5 0,2-2-5 0,-2 1-2 0,3-1-3 16,0-1-3-16,0-2-1 0,1 0-2 0,1-2-1 0,-1 1 0 0,0-2 0 15,1-3 1-15,2-1 2 0,0 0 3 0,1-2 4 0,-1-3 5 16,1 2 5-16,1-5 4 0,-1-1 4 0,1 0 3 0,2-2 2 16,-3-1 3-16,2 0 1 0,1-4 0 0,-3 2 2 0,0-3 2 15,-2-2 3-15,3 3 4 0,-4-1 6 0,1-2 7 0,-1 3 8 0,0-1 8 16,-2 3 11-16,-1 0 8 0,1 0 8 0,-2 2 8 0,-1 2 3 15,0 1 5-15,0-1-1 0,-1 3-1 0,-2 2-3 0,3 1-6 16,-2-1-10-16,2 0-11 0,-3 3-12 0,3 0-12 0,-1 0-10 0,-1 3-9 16,0 2-6-16,2-2-9 0,-3 5-3 0,3 0-3 0,-2 1-4 15,2 1-4-15,-1 0-6 0,-1 5-6 0,2-1-8 0,0 1-9 0,0 2-13 16,0 0-13-16,0-1-18 0,2 2-19 0,-1 0-18 0,1-2-22 0,3 0-24 16,-2 0-26-16,0-1-31 0,2 0-30 0,-1-3-26 0,0 0-23 15,1-2-40-15,-2-3-50 0,0-2-39 0</inkml:trace>
  <inkml:trace contextRef="#ctx0" brushRef="#br0" timeOffset="91761.7527">13764 4623 441 0,'-2'-6'453'0,"2"2"-92"0,0 0-74 0,-1-1-62 16,1 2-45-16,0 2-37 0,0 1-23 0,0 0-16 0,0 0-15 0,0 1-16 15,0 1-15-15,1 3-14 0,-1 0-10 0,2 0-12 0,2 2-5 16,-2 0-6-16,0 2 1 0,-1 1-1 0,2 2 4 0,-1 0 1 0,0 1 2 15,-1 2-1-15,-1-2 0 0,0 2 1 0,0 0-1 16,0 2 0-16,0-2 0 0,-1-1-1 0,-1 3-1 0,0-2 1 0,-1-1 0 16,2 1-2-16,-3-2 0 0,-2 0 2 0,3-2 1 0,0-1 3 0,1-1 5 15,-1-2 6-15,0 0 10 0,1 0 9 0,1-4 10 0,-1 1 10 16,1-3 4-16,1 1 1 0,0-2-1 0,-2-2-2 0,2-1-3 0,0-2-6 16,2 0-7-16,-2-4-7 0,1 2-12 0,2-3-12 15,-1-3-15-15,3 0-15 0,0-2-14 0,1 0-15 0,2-2-6 0,-2 0-6 0,2 0-2 16,2 0 1-16,0 0 1 0,0-1 2 0,2 1 3 15,-2 2 2-15,-2 2 4 0,4-1 3 0,-4 1 0 0,1 4 3 0,-1-2 1 16,-1 4 2-16,-1 1 1 0,1 1 4 0,-2 0 1 0,-2 1-1 16,2 4 2-16,-1 0 4 0,-2 2 2 0,-1 0 4 0,1 3 4 0,0 2 3 15,-2-1 5-15,0 4 2 0,0 0 3 0,0 2 2 0,-2 1 3 16,0 2-1-16,-1-1 0 0,0 3 2 0,0 0-2 0,0 2 0 0,0-1-3 16,0 0-3-16,-2 0 0 0,0-1-3 0,2-1 1 0,-2 0-2 15,2-3 0-15,0 1 2 0,1-1 0 0,-1-3 3 0,2-1 5 16,1-1 5-16,-2-3 6 0,0 0 6 0,2-1 3 0,0-2 3 0,2-2 0 15,-2 0-1-15,2-2-1 0,-1-1-3 0,2-1-1 0,1-3-2 16,0-1-2-16,1-1-5 0,-1-1-5 0,3-3-6 0,-1-1-8 0,-1 0-7 16,4-1-4-16,-1-1-3 0,0-1-1 0,0-1 2 0,3 0-1 15,-3 1 2-15,2 2 0 0,-1-1 0 0,1 2-1 0,-2 1 2 0,1 0 0 16,-3 1 0-16,2 3 0 0,-1 1 1 0,-1 2 1 0,0 1 1 16,-3 1 3-16,2 2 0 0,-2 1 4 0,2 2 4 0,-2 1 3 15,-1 2 2-15,1 1 3 0,1 1 1 0,1 2 3 0,-2 1 2 0,-1 3 1 16,1 0 2-16,1 1-2 0,-3 2-2 0,2-1-7 0,-1 2-10 15,0 1-13-15,2-1-11 0,-3 2-16 0,3-1-17 0,-3 0-20 0,3 1-16 16,-3-1-20-16,2-1-17 0,-1-1-19 0,1 1-18 0,0-3-22 16,-1-2-25-16,1 2-22 0,1-3-22 0,-2-3-20 0,1 2-19 15,1-5-35-15,-1 0-42 0,0-2-36 0</inkml:trace>
  <inkml:trace contextRef="#ctx0" brushRef="#br0" timeOffset="92178.9693">14288 4688 298 0,'0'-4'410'16,"-1"1"-71"-16,-1 0-62 0,-2 0-56 0,4 3-42 0,-2-1-37 0,2 1-27 16,-1 1-24-16,-1-1-18 0,2 3-15 0,-1 0-10 0,1 0-11 15,0 1-9-15,0 1-7 0,0 2-6 0,0-2-6 0,1 3-2 0,-1-1-2 16,3 1 1-16,-1-1-2 0,1 1 1 0,0-1-1 0,0 2-1 16,0-2-2-16,0-2-1 0,1 2-1 0,-1-3 1 0,0 2-1 15,0-3 3-15,3-1 1 0,-3 0 3 0,2 1 2 0,-1-3 1 0,0 0 2 16,0 0 1-16,0-3 2 0,2 0 2 0,-1 1 2 0,2-3 1 15,-3 0 2-15,1-2 3 0,0 0 0 0,1 0 1 0,-3-2-2 0,2 2-2 16,-2-2-2-16,0 0 1 0,-1 0 3 0,-2 0 5 0,0 2 6 16,0-2 4-16,-2 2 6 0,1-1 1 0,-4 3 1 0,2-1-2 0,0 0-2 15,-5 1-2-15,3 2-1 0,-1 0 1 0,-1 0-1 0,-1 3-1 16,-4 0-3-16,4 0-4 0,-2 3-8 0,-2 0-5 0,-1 0-4 16,-1 3-4-16,3 2-1 0,-5 0 0 0,3 4 0 0,2 0-1 0,-3 1 1 15,1 2 0-15,1 3 0 0,2-1-1 0,1 2 1 0,-2 2 0 16,5 0 0-16,-1-2 0 0,4 3 1 0,0-3 0 0,1 1 1 0,4 1-1 15,1-3 0-15,2 0 1 0,1 0-1 0,2-1-4 16,6-1-2-16,-3-2-6 0,5-2-5 0,2-1-4 0,2-2-6 0,2-1-6 16,2-4-7-16,1-1-8 0,1-1-11 0,2-4-7 0,2-1-9 0,0-1-11 15,0-3-7-15,0-1-8 0,0-2-8 0,-1 0-10 0,-3-3-12 16,0 2-20-16,-6-3-28 0,1 0-50 0,-4 1-64 0,-1 0-79 16,-4 0-88-16,-5 1-43 0,-4 0-20 0</inkml:trace>
  <inkml:trace contextRef="#ctx0" brushRef="#br0" timeOffset="124543.8933">10003 9499 10 0,'0'0'44'0,"-2"0"-2"0,0 0 1 0,2 0-1 16,-2 0-3-16,2 2-3 0,-1-2-4 0,-1 2-3 0,2-2-1 15,-1 0-3-15,1 0-2 0,-2 0-1 0,2 0-2 0,-2 0 0 16,2 0 2-16,0 0-3 0,0 0-4 0,0 0 0 0,0 0 0 0,0 0 0 16,0 0 1-16,-1 0 2 0,1 0 1 0,0 0 2 0,0 0-1 15,0 0 0-15,0 0-1 0,0 0 0 0,0 0-1 0,0 0 0 0,0 0 0 16,0 0-1-16,-2 0-1 0,2 0 0 0,0 0-1 0,-2 0-1 16,2 0-3-16,0 0-3 0,-3 0-2 0,3 0-2 0,-1 0-2 0,1 0-4 15,0 0-2-15,-2 0-2 0,2 0-2 0,-2 0 0 0,-1 0-1 16,1 0-1-16,0 0-1 0,2 0 2 0,-2 0 2 0,2 0 4 15,-1 0 4-15,1 0 3 0,-2 0 3 0,2 0 4 0,0 0 5 0,-2 0 4 16,2 0 6-16,-1 0 2 0,-1 0 4 0,2 0 1 0,0 0 3 16,0 0 0-16,-1-2 0 0,1 2 0 0,0 0 0 0,0 0 0 15,-2-2 1-15,2 2-1 0,0 0 0 0,0 0-4 0,0 0-1 0,0 0-4 16,0 0-3-16,0 0-1 0,0 0-3 0,0 0-1 0,0 0-3 16,0 0-2-16,0 0-5 0,0 0-4 0,0 0-1 0,0 0-6 0,0 0 0 15,0 0-2-15,0 0-3 0,0 0 0 0,0 0-1 0,0 0-1 16,3 0-1-16,-1 0 1 0,-1 0 0 0,3 0 2 0,-1 0 4 0,1 2 4 15,-1 0 3-15,2-2 1 0,0 0 3 0,0 3 2 0,1-3 4 16,3 0 0-16,-1 0 3 0,-1 2 2 0,3 0 4 0,2-2 0 0,1 1 2 16,-1 1 0-16,4-2-3 0,0 2 0 0,0-2-1 0,3 0-2 15,-2 0-3-15,5 0-4 0,-1 0-1 0,2 0-5 0,0 0 0 16,2 0-2-16,2 0-1 0,1 0-4 0,1 0-3 0,-1 0-1 0,2 0-3 16,0 3-5-16,0-3-1 0,2 0-2 0,-1 2-1 0,-1 0 1 15,0-2 1-15,2 1-1 0,-4 1-1 0,2 0 0 0,-3-1-1 0,0 2 1 16,-3-2 0-16,0 0 0 0,-1 1 2 0,-2 1 1 0,-2-1 2 15,1-1 1-15,-2 2 0 0,-4-1 1 0,2-1 1 0,-2 1 0 16,-3 0 1-16,2 0 1 0,-2 0-1 0,1-1 1 0,-4 2 1 0,0-1 3 16,0-1 1-16,0 1-1 0,0-2 2 0,0 1-1 0,-3 0-2 15,2-1-5-15,0 2-6 0,-1-1-10 0,-1-1-11 0,3 2-13 0,-2 0-18 16,2-2-23-16,-1 0-24 0,-1 1-29 0,3-1-29 0,-1 2-49 16,-1-2-58-16</inkml:trace>
  <inkml:trace contextRef="#ctx0" brushRef="#br0" timeOffset="125070.8273">12392 9578 127 0,'0'0'170'0,"0"0"-17"16,0 0-15-16,0-2-12 0,2 0-12 0,-1 2-13 0,-1-1-15 15,3 1-12-15,0-2-15 0,0 0-13 0,2 2-13 0,-2-1-12 16,2-1-11-16,2 2-10 0,-1 0-7 0,3 0-7 0,-1 0-4 0,2 0-3 0,1 0-3 16,0 0-3-16,0 0-2 0,1 2-7 0,0-1-10 0,2-1-11 15,-2 2-10-15,2 0-15 0,-1-2-17 0,2 1-17 0,0-1-17 16,2 4-15-16,-2-4-15 0</inkml:trace>
  <inkml:trace contextRef="#ctx0" brushRef="#br0" timeOffset="127810.1958">23868 12687 51 0,'-2'0'212'0,"0"0"-30"0,2 0-22 0,0 0-14 0,0 0-9 0,0 0-7 16,0 0-8-16,0 0-8 0,0 0-9 0,0 0-10 0,0 0-8 15,0 0-8-15,0 0-9 0,0 0-4 0,0 0-7 0,0 0-2 16,0 0-3-16,0 0-3 0,0 0-1 0,0 0-2 0,0 0-1 0,-1 0-2 16,1 0-3-16,0 0-4 0,0 0-2 0,-2 0-2 0,0 0-4 15,2 0 1-15,0 0-2 0,-1 1 0 0,1-1-2 0,-2 0-1 0,2 0-2 16,0 0-2-16,0 2 0 0,0-2-3 0,0 0-1 0,-1 2-2 15,1-2-3-15,0 0-3 0,0 0-2 0,0 1-2 0,0-1-4 16,0 2-3-16,0-2-3 0,0 1-1 0,0-1-2 0,0 0-2 0,0 0-3 16,0 0-3-16,0 0-1 0,0 2-1 0,0-2 1 0,0 0 0 15,0 2 1-15,0 0 3 0,0 1 1 0,0-2 2 0,0 1 2 0,1-1 1 16,-1 2 2-16,2 0 0 0,-1-2 3 0,-1 3 1 0,2-1 1 16,0 0 2-16,-2 1 1 0,1-1 1 0,3 2-1 0,-3-2 1 15,1 2-1-15,-1-3-1 0,4 1 1 0,-4-1-2 0,1 0 0 0,1 2-1 16,0-1 1-16,0 0-1 0,1 0 1 0,-1 0-1 0,0-1 0 15,0 0 0-15,2 0 0 0,-4 1 1 0,4-2-1 0,-2 1 1 16,2-1 0-16,-2-1 3 0,2 2 0 0,-2-1 2 0,5-1 1 0,-3 2 0 16,0-1 1-16,1-1 0 0,0 1 1 0,0-1-2 0,2 0-4 15,0 0 0-15,0 0-2 0,2 0-1 0,-2 0-2 0,1 0-1 0,4 0-2 16,-2 0-2-16,0 0-3 0,3 0-3 0,1-1-2 0,-2 1-4 16,0 0-4-16,3 0 0 0,-2-1-1 0,0 1 0 0,2 0-1 0,-2 0-1 15,1 0 1-15,0 0-3 0,0 0-2 0,0 0 0 0,0 0 0 16,0 0 1-16,-2 0 2 0,4 1 2 0,-4-1 4 0,3 1 2 15,-2-1 2-15,-1 2 2 0,1 0-1 0,1-2 0 0,-1 1 2 0,-3 1 1 16,3 1 1-16,-1-3 2 0,-2 3 3 0,1-2-1 0,3 2-1 16,-3-2 0-16,-1 1 0 0,2 1 0 0,-2-1-1 0,0 0 0 0,0 1-1 15,0-3 0-15,-1 2-1 0,0 0-1 0,0-1-2 0,1 1-1 16,2-2 0-16,-4 2-1 0,-1-2 1 0,3 4 1 0,-1-4-1 0,-1 1 2 16,1 1-1-16,-1-1 2 0,-1-1 0 0,5 2 2 0,-5 0 1 15,1-2 1-15,-1 1 2 0,1 1-1 0,1-2 1 0,-2 1 1 16,1-1 0-16,-1 1 1 0,0 0-2 0,0-1 0 0,1 2 1 0,0 0-1 15,-1-2-1-15,1 1 1 0,0 1-3 0,-1-2-1 0,0 1-2 16,2-1 1-16,-2 2 1 0,0-1-1 0,1-1-1 0,-3 2 3 0,2-1 2 16,0-1-2-16,0 2 0 0,1-1 1 0,-2-1 1 0,-1 1 1 15,3-1 0-15,-2 2 0 0,-1 0 1 0,2-2 3 0,-3 1 0 16,3 1 1-16,-2-2 0 0,1 1 0 0,-3-1-1 0,1 0 1 16,3 0-1-16,-3 0 0 0,1 0 0 0,-1 0-1 0,1 0 2 0,2 0 1 15,-3 0 0-15,3 0-1 0,-4 0-1 0,3 0 0 0,0 0-1 0,-2 2 1 16,2-2-1-16,-1 0-2 0,3 0-2 0,-2 0 0 0,1 0-5 15,-2 0 1-15,2 0-1 0,0 0-1 0,0 0 1 0,-2 0 0 16,2 0 0-16,0 0-1 0,-4 0-3 0,3 0 0 0,-1 0 1 0,2 0 1 16,-2 0 4-16,1 0 2 0,-2 0 0 0,-1 0 1 0,2 0 3 15,1 0 1-15,-2 0 0 0,-1 0 1 0,1 0 0 0,2 0 1 0,-2 0 3 16,0 0 2-16,0 0 1 0,0 0 1 0,0-2 1 0,0 1 2 16,1 1 2-16,-2-2 0 0,0 1 1 0,0 1 1 0,1-2-2 15,2 0 0-15,-1 2-1 0,-2-1 0 0,1 1-2 0,2-1-1 0,-2-1 0 16,-1-1-3-16,2 2-2 0,1-1 0 0,-1 1-1 0,1-1 0 15,0 1-2-15,-2-3 0 0,0 4 1 0,-1-2 1 0,1 2 2 16,0-1 3-16,1-1 2 0,-3 1 2 0,4 1 2 0,-4-4 4 0,2 4 4 16,-4-1 5-16,3 1 4 0,-1-2 5 0,-2 1 2 0,4 1 2 15,-4-4 4-15,1 4 3 0,-1-2 4 0,3 0 3 0,-4 1 2 0,1-1 3 16,-1 0 4-16,2-1 0 0,0 3 0 0,-1-4-3 0,-1 3-2 16,2-1-2-16,-1-1-1 0,-1 1 1 0,4 1 4 0,-4-3-3 0,1 4-2 15,-1-2 1-15,2-1 3 0,-1 0-1 0,-1 0-4 0,3 0 0 16,-1 0 2-16,-2 0-4 0,0 2-6 0,1-2-1 0,-1-1 1 15,0 2-1-15,0-1-2 0,0 0-3 0,2 1 0 0,-2 1-7 0,0-2-6 16,0-1-4-16,0 4-1 0,0-2-2 0,0 0-4 0,0-1 1 16,0 1 3-16,0 2 0 0,0 0-3 0,0 0-2 0,0 0-5 0,0 0-2 15,0 0 0-15,0 0-3 0,0 0-4 0,0 0-6 0,0 0-6 16,0 0-8-16,0 0-11 0,0 0-13 0,2-3-15 0,-2 3-19 0,0 0-23 16,0 0-33-16,0 0-40 0,0 0-57 0,0 0-65 0,0 0-82 15,0 0-92-15,3 0-54 0,-2-2-32 0</inkml:trace>
  <inkml:trace contextRef="#ctx0" brushRef="#br0" timeOffset="129061.2381">25827 12684 29 0,'-1'-1'260'0,"1"-2"-34"0,0 1-21 0,0 0-18 16,0 1-13-16,0-1-15 0,0 2-11 0,0 0-10 0,0 0-7 0,0 0-9 15,0 0-7-15,0 0-8 0,0 0-10 0,0 0-10 0,0 0-8 16,0 0-8-16,0 0-7 0,0 0-6 0,0 0-6 0,0 0-3 16,0 0-4-16,0 0-5 0,0 0-4 0,0 0-4 0,0 0-4 0,0 0-4 15,0 0-5-15,0 0-4 0,0 0-2 0,-2 0-3 0,0 0-2 16,2 2-3-16,-1-2-1 0,-1 1-2 0,2-1-2 0,0 2-2 15,0-2-2-15,-2 0 0 0,2 0-3 0,0 2-1 0,0-2-2 0,0 0 0 16,0 0 0-16,0 4 0 0,0-3-1 0,0 1 0 0,0-1 2 16,0 3 2-16,0-1 0 0,0-2 1 0,0 1 2 0,2 3 0 15,-2-2 3-15,2 2 3 0,-1-1 2 0,-1-1-1 0,2 2 2 0,0-2-1 16,-1 1 1-16,1-1-1 0,-1 2 1 0,3 0-1 0,-3-2 1 0,1 1-1 16,1-1 0-16,0 2 0 0,1-1 1 0,0-1-1 15,-1 2 1-15,0-3 0 0,2 1 1 0,-2 0 1 0,2 0 0 0,2 0 2 16,0 0 0-16,1 0 2 0,-1-2 0 0,1 1 1 0,1 0-1 0,0 1 1 15,3-2-2-15,-2 1 0 0,2-2-1 0,0 0-1 0,1 3-3 16,0-2-1-16,1-1-5 0,0 1-2 0,2-1-2 0,-3 2-3 16,4-2-4-16,-3 0-2 0,3 0-2 0,-1 0-1 0,2 0-2 15,-1 0-1-15,0 0 0 0,1 0-2 0,-1 0 0 0,0 0-1 0,1 0 1 16,1 0-3-16,0 0-2 0,-2 0-1 0,1 0-1 0,-1 0 0 16,4 1-1-16,-3 1 1 0,2-2-1 0,-2 0 0 0,1 2 1 0,-1-1 1 15,1-1 2-15,-2 0 3 0,1 2 1 0,-1 0 5 0,0-2 5 0,1 0 3 16,-1 3 2-16,0-3 3 0,-1 0 0 0,0 2 2 0,-1-2 4 15,2 2 1-15,-1-1-1 0,-2-1-1 0,0 2-1 0,2 0-1 16,-2-2 0-16,2 3 0 0,-2-2-2 0,0 0 2 0,1 1 1 0,-1-1 1 16,-2-1 0-16,4 4-2 0,-3-4-1 0,2 1 0 0,-2 1 0 15,2-2-1-15,0 1 1 0,-2-1 0 0,4 1-2 0,-4 0-1 0,3-1-2 16,-2 2-3-16,2 0-2 0,-2-2-3 0,0 1-2 0,1 1 0 16,-1-2 1-16,-2 1 1 0,2-1-1 0,-1 2 0 0,3-1 0 0,-3-1 2 15,-2 2-1-15,1-1 2 0,1-1 3 0,-1 2 1 0,0-1 2 16,1-1 2-16,-3 0 3 0,0 1-1 0,0-1-1 0,0 2 1 15,0 0-3-15,0-2 2 0,-1 0-2 0,0 1 2 0,1 1 0 16,-1-2-1-16,1 1-4 0,0 1-3 0,-1-2-1 0,0 0-1 0,3 0-1 16,-2 3-1-16,0-2 1 0,1-1 1 0,0 1 1 0,-1 1 1 0,-1-2-3 15,2 1 1-15,-1 1-2 0,-1-2 1 0,0 2 3 0,1-1 1 16,0 1-1-16,0 0 2 0,-2-2 2 0,2 3 2 0,0-3-1 0,0 0-1 16,-2 2 0-16,1-2 0 0,0 2 2 0,-1-1 0 0,1-1 1 15,-1 2 0-15,0-2 0 0,-2 2 1 0,2-2 2 0,0 0-2 16,-2 3 1-16,1-3-2 0,-1 0 1 0,1 1-1 0,-3-1 1 0,4 0-1 15,-2 0 1-15,-1 0 0 0,2 0 2 0,-2 0 1 0,0 0 2 16,0 0-1-16,0 0 0 0,0 0 0 0,0 0 0 0,2 0 1 0,-2 0 3 16,0 0-1-16,0 0 2 0,-1-1-1 0,1-2 1 0,3 3-1 15,-3 0-2-15,-1-2-3 0,0 2-2 0,1-2-1 0,-1 2 1 16,0-1 0-16,1-1-1 0,0 2 1 0,-2-2-2 0,2 2 1 16,2 0-1-16,-2-3 0 0,0 3-1 0,0 0-1 0,2-2 2 0,-2 0 0 15,-1-1 3-15,4 1 2 0,-2 1 1 0,1-2 1 0,-1 2 1 0,1-2 0 16,0 3 2-16,0-3 0 0,1 1 4 0,-2 1 2 0,2-3 4 15,-4 2 5-15,3-1 5 0,-1 0 5 0,1 0 6 0,-1 0 6 16,0-1 8-16,-1 2 4 0,0 1 4 0,0-2 3 0,-2-1 4 0,3 1 6 16,-3 1 8-16,2-1 7 0,-4-1 7 0,2 1 0 0,1 1-1 15,-1-1-2-15,-1-1-2 0,1-1-6 0,-2 1-5 0,1 0-4 0,1 1-1 16,-3 0-5-16,1-2-5 0,1 2-14 0,-1 0-17 0,-1-1-23 16,2 1-27-16,0-1-31 0,-2 2-31 0,1-1-54 0,3-2-66 0,-3 2-101 15,1-2-117-15,-1 3-79 0,-1-3-54 0,2 3-30 0</inkml:trace>
  <inkml:trace contextRef="#ctx0" brushRef="#br0" timeOffset="141960.2273">1372 12651 30 0,'-5'-2'331'15,"0"1"-79"-15,2-2-42 0,0 1-22 0,-1 0-17 0,0 1-12 0,2-2-9 16,1 2-6-16,-1-1-4 0,2-1-6 0,-1 2-8 0,-1 1-13 16,2 0-9-16,0 0-11 0,0 0-10 0,0 0-9 0,0 0-9 0,0 0-8 15,0 0-7-15,0 0-9 0,0 0-5 0,0 0-5 0,0 0-5 0,0 0-5 16,0 0-4-16,0 0-4 0,0 0-4 0,0 0-6 0,0 0-7 15,0 0-6-15,0 0-6 0,0 0-4 0,0 0-6 0,0 0-3 0,0 0-3 16,0 1 0-16,2 1-1 0,-1-1 1 0,-1 2 0 0,2 1 2 16,1 0 2-16,-1 0 3 0,2 2 5 0,-1 0 3 0,0 1 4 15,2 0 5-15,-2 2 5 0,2 2 5 0,2-3 5 0,-1 3 1 0,-2 1 2 16,3-2 2-16,-1 2 1 0,-1 2-1 0,1-3-1 0,-1 2 1 0,1-1-2 16,-1-2 1-16,0 3-1 0,0-1-2 0,-1-2-1 0,1 0-2 0,-2-1 0 15,2 0-2-15,-2-1 0 0,0-1-2 0,-1 0 1 0,1-2 0 16,-1 0 3-16,-1 0 0 0,2-3 3 0,-3 1 3 0,2-1 4 0,-2 0 4 15,0-2 6-15,0 0 5 0,0 0 3 0,0 0 1 0,0 0-1 16,-2 0 0-16,-1-4-1 0,2 3-2 0,-1-3-2 0,-3-1-1 0,2-2-3 16,0 0-4-16,-2-2-7 0,2 0-7 0,-2-1-9 0,-1-3-10 0,1 2-2 15,2-3-1-15,-2-1-1 0,-1 0-2 0,3 0-1 0,-2 0-3 16,0 0-1-16,2-3 0 0,-2 3 0 0,2 0 2 0,0 2 5 16,0-3 8-16,1 3 3 0,-1 0 4 0,1 2 0 0,0 0-1 0,0 1 2 15,0 2 0-15,1-1 3 0,-1 2 3 0,2-1-2 0,0 3-1 0,0 0-3 16,0 0-3-16,0 3-6 0,0-1-7 0,0 1-6 0,0 2-4 0,0 0-3 15,0 0-4-15,0 0-2 0,0 0 0 0,3 0 1 0,1 0-1 16,0 0 3-16,-1 2 1 0,2-1 4 0,1 1 2 0,1-1 5 0,2 0 5 16,2 3 5-16,-1-1 5 0,2 0 6 0,-1 1 6 0,5-1 0 15,-3 2 3-15,0 0 2 0,4 0-1 0,0 0 2 0,-1 0 2 0,3 0-1 16,-1 2 2-16,2-4-1 0,-1 4 1 0,0-3 0 0,0 2 1 16,-1-1-2-16,2-1-6 0,-3 1-7 0,1-1-9 0,-1-1-7 0,-3 2-8 15,2 0-15-15,-3-3-16 0,1 0-21 0,0 1-19 0,-4-1-29 16,1 2-32-16,-3-3-27 0,0 1-26 0,-1-1-12 0,-2-1-3 0,0 0-12 15,-2 0-18-15,-3 0-49 0</inkml:trace>
  <inkml:trace contextRef="#ctx0" brushRef="#br0" timeOffset="142242.259">1732 12327 299 0,'-3'-4'311'0,"1"4"-55"0,-1-1-41 0,3 0-27 0,0 1-21 0,0 0-15 15,0 0-12-15,0 0-16 0,0 0-14 0,-2 0-16 0,2 1-14 16,0-1-14-16,0 0-13 0,-1 1-12 0,-1-1-13 0,2 0-14 0,0 4-11 16,0-3-12-16,0 1-8 0,2 1-7 0,-1 0-6 0,-1 1-4 15,2 1-1-15,1-2 0 0,0 5 0 0,1 0 3 0,-1 1 3 0,2 3 5 16,-1-2 6-16,2 0 6 0,-1 1 5 0,0 3 7 0,1-1 5 0,1 4 6 16,0-5 4-16,0 3 4 0,1-1 3 0,-2 3 1 0,2 0 2 15,0-4 0-15,0 4 1 0,-2-2-1 0,2 1-1 0,0-3 1 0,-2 0 1 16,1 1 1-16,0-2-1 0,0 1-5 0,-1-1-5 0,-1-1-9 15,0 0-11-15,1-3-11 0,-3 1-15 0,2-1-20 0,-1-2-26 0,1 1-34 16,-3-1-40-16,1 1-30 0,0-5-25 0,-1 1-22 0,2-1-16 16,-2 0-34-16,-2-2-46 0,1-2-50 0</inkml:trace>
  <inkml:trace contextRef="#ctx0" brushRef="#br0" timeOffset="142609.7245">1969 12426 9 0,'-2'-2'423'0,"-1"2"-74"0,0 0-80 0,-1 0-84 0,0 0-58 0,1 0-43 16,2 0-23-16,-1 2-14 0,0-2-10 0,1 4-8 0,1-1-10 0,-2 0-8 15,2 4-4-15,0-2-3 0,0 2-2 0,0 0 1 0,0 2-1 16,0 0 2-16,2 1 3 0,-2 1 3 0,1 2 3 0,1-2 2 0,1 1 1 16,-1-1 1-16,1 0 0 0,1 1 1 0,-1 0 0 0,1-2-2 15,-1 2-1-15,2-4-1 0,-2 2-1 0,2-2 0 0,-2 1 0 0,3-1 1 16,-3-2-1-16,2-1 0 0,0 2-1 0,-2-2 0 0,2-1 2 15,-2-1-2-15,3-1 2 0,-3 1 2 0,2-2-1 0,-2-1 1 0,-1 0 1 16,1 0 2-16,0-1 0 0,2-2 0 0,-2 1 0 0,0-3 3 0,0 0-2 16,0 0-4-16,1-3-2 0,-3 1-1 0,1-4-5 0,1 1-5 0,-1 0-1 15,-1-4-1-15,-1 0 2 0,0 1 0 0,0-1 2 0,0-1 0 16,-3 3 1-16,0-2-1 0,1-1 6 0,-3 4 7 0,1-1 1 0,-2 0 0 16,-1 3 0-16,1-2 2 0,-1 3 0 0,1-1-5 0,-2 1-4 15,2 2-8-15,1 1-7 0,-3-1-7 0,3 3-12 0,-1 0-11 0,3 0-20 16,0 1-22-16,0 1-21 0,1 1-22 0,-1 0-19 0,3 1-13 0,0-1-16 15,-2 4-14-15,2-1-11 0,0 1-10 0,2 1-13 0,-2 1-11 16,3-2-5-16,-1 3 1 0</inkml:trace>
  <inkml:trace contextRef="#ctx0" brushRef="#br0" timeOffset="143013.0622">2121 12439 237 0,'-2'-5'326'0,"2"1"-33"0,-2 0-29 0,1 2-28 16,1-1-28-16,-2 0-23 0,2 0-21 0,-1 0-18 0,-1 0-18 15,2 2-19-15,-3-1-20 0,3 1-19 0,0 1-18 0,0 0-17 16,0 0-15-16,0 0-15 0,0 0-14 0,0 0-13 0,0 0-9 0,3 0-8 16,0 1-9-16,-1-1 0 0,1 3-2 0,2 0 3 0,-2 0 0 0,2 0 3 15,0 2 5-15,1-2 4 0,-2 4 6 0,1 1 5 0,0-1 8 16,0 0 5-16,0 3 3 0,2-2 5 0,-2 0 5 0,0 2 1 0,0 0 2 16,-2-2 0-16,2 1 2 0,-2 1 1 0,1-1 1 0,-2-1 0 0,1-1 0 15,-1-1 1-15,-1 0 1 0,1-2 2 0,-2 1 1 0,2-2 3 16,-1 1 2-16,-1-1 5 0,0-2 4 0,0 1 7 0,0-2 9 0,0 0 8 15,0 0 6-15,0 0 4 0,-1 0 1 0,-1-3-3 0,2 1-7 16,-2 0-6-16,1-3-4 0,1 1-7 0,-2-1-6 0,-1-2-8 0,1-1-6 16,1 0-11-16,-2-1-13 0,3-1-10 0,-2-2-11 0,1 0-5 15,1 2-2-15,0-2 2 0,0 2 7 0,0-2 3 0,0 0 3 0,0 2 1 16,1 0 1-16,1 1 2 0,-2 0 0 0,4 1 1 0,-2 1 3 0,0 2 0 16,-1-2 0-16,1 2-1 0,1 0 0 0,0 1-4 0,2-1-5 15,-2 2-3-15,0 1-3 0,3-1 0 0,-2 0 0 0,-1 3 0 0,2 0 0 16,-1 0 1-16,1 0 0 0,0 0 1 0,3 0 0 0,-4 0 0 15,1 3 0-15,2-3 1 0,-2 4 0 0,2-1 1 0,-2 2 1 0,0 0-3 16,1-2-5-16,-1 1-5 0,1 1-7 0,-1 2-5 0,-1-2-5 0,1 0-8 16,-1 1-10-16,-1 0-17 0,2 1-21 0,-2 0-19 0,1 0-15 15,-1-1-15-15,-1 1-15 0,1 0-11 0,-1 1-11 0,-1-3-23 0</inkml:trace>
  <inkml:trace contextRef="#ctx0" brushRef="#br0" timeOffset="143309.4177">2384 12085 84 0,'-2'-2'505'0,"0"-1"-67"16,-1 1-102-16,3-1-77 0,-2 3-67 0,1-2-46 0,1 1-34 0,0 1-27 15,0 0-21-15,0 0-19 0,0 0-16 0,0 0-17 0,0 0-17 16,0 1-10-16,1 1-9 0,1-1-6 0,-2 1-6 0,3 0-5 0,-1 3-3 15,2-2-1-15,-1 1 3 0,-1 0 1 0,3 2 3 0,0 0 3 0,-2 0 6 16,3 3 6-16,0-2 7 0,-1 2 5 0,0 0 4 0,0 3 4 16,-1-2 4-16,3 0 5 0,-1 0 3 0,-1 1 2 0,-1 2 1 0,1-1 3 15,0 0 1-15,0 2 2 0,1-1 0 0,0-2-2 0,-1 2-5 16,0 1-7-16,-2-2-8 0,2 0-13 0,-1 0-12 0,1-3-17 0,-2 4-19 16,2-3-25-16,-2-1-29 0,1-1-25 0,-1 0-22 0,0-1-19 0,1-1-14 15,-1-1-8-15,1-3-4 0,-1 2-8 0,0-1-8 0</inkml:trace>
  <inkml:trace contextRef="#ctx0" brushRef="#br0" timeOffset="143609.8343">2604 12172 264 0,'-1'-2'255'0,"-1"-3"-36"0,2 2-33 16,-2 1-30-16,1 2-32 0,1-2-27 0,0 2-25 0,0 0-26 0,-2 2-25 16,2-2-20-16,-2 2-16 0,0-1-11 0,0 4-10 0,1-1-4 15,-1 2-2-15,-1 0 3 0,1 1 3 0,1 3 8 0,-2 0 8 0,-1 1 10 16,1 0 9-16,0-1 8 0,1 0 5 0,-2 1 4 0,2-2 0 15,1 1 0-15,-1 0-1 0,-1-3 0 0,3 1-3 0,-2-3 1 0,2 2-2 16,-1-4 1-16,-1 4 2 0,2-4-1 0,0 0 0 0,0 0-3 0,0-2-2 16,0 0-2-16,2 3 1 0,-1-4-1 0,-1 1-2 0,2 1 1 15,-2-2 0-15,3 0 1 0,-1 0 1 0,-1 0 1 0,1 0 0 0,2 0-1 16,-1 0 0-16,2 0 0 0,0 0 0 0,0 0-1 0,0 0 1 0,2 0-1 16,-2 0-1-16,3 0 0 0,-1 3-2 0,2-3 2 0,0 0 0 15,-1 4 0-15,2-3-3 0,1 1 0 0,0 1 2 0,3-1 0 16,-3 1 2-16,4-1 0 0,-1 3-1 0,0-2-4 0,2 1-7 0,-2 1-11 0,2-2-11 15,0 4-16-15,-1-4-20 0,0 2-24 0,0 1-27 0,0 0-21 16,-1-1-19-16,0-1-21 0,0 1-21 0,-1-1-47 0</inkml:trace>
  <inkml:trace contextRef="#ctx0" brushRef="#br0" timeOffset="144058.8445">2856 12201 272 0,'-3'-3'352'0,"1"3"-101"16,0 0-90-16,1 0-85 0,1 0-51 0,0 0-36 0,0 0-19 0,0 0-10 15,0 0-8-15,0 0-6 0,0 0-5 0,0 3-4 0,1-3 0 16,-1 4 2-16,2-3 5 0,-2 2 4 0,2 1 7 0,-1-1 8 0,-1-1 9 16,2 3 9-16,1-2 8 0,-3 1 4 0,2 1 4 0,-1-2 0 0,1 1 3 15,1 0 3-15,1-2 0 0,-2 2 1 0,1-1 3 0,0 0 4 16,2 0 2-16,0 0 0 0,-2-1 2 0,2 0-2 0,-1 0 1 0,1-1-2 15,0 1 0-15,0-2-3 0,0 0 0 0,0 0 0 0,2-2 0 16,-2 1 2-16,0-3 2 0,-1 3 2 0,1-3 3 0,0-1 2 0,-1 1 4 16,1-2 3-16,-2 2 5 0,2-3 10 0,-1 0 9 0,-3 1 8 15,2-2 5-15,-3-1 2 0,0 2 0 0,0 0 4 0,-3 0 1 0,0 1 1 16,-2-1 0-16,0 1-1 0,-2 1 1 0,0-2 2 0,1 1-2 0,-2 2-5 16,-3 0-5-16,3-1-7 0,0 2-4 0,0 1-3 0,-1-1-5 15,1 3-8-15,0-3-7 0,1 3-8 0,-2 0-6 0,3 3-6 0,1-3-6 16,0 4-5-16,2-1-6 0,-3 0-5 0,3 2-4 0,0 0-2 15,1 0-2-15,0 4 0 0,1-2 1 0,1-1-1 0,0 2 4 0,1 2 2 16,1 0 3-16,1 0 2 0,-1 1 2 0,4 0 1 0,-1-1 1 0,-1 0 1 16,1 1 2-16,2-2 1 0,-1 1-3 0,3 0-2 0,-1 0-3 15,0-1-3-15,1-1-6 0,-1-1-8 0,2-1-8 0,-2 0-7 0,4 0-9 16,-2-3-11-16,0 0-11 0,2 0-12 0,-1-2-16 0,0-1-14 0,0-1-13 16,1-2-12-16,0 0-12 0,-1 0-11 0,-1-2-6 0,2-1-4 15,-2-1-7-15</inkml:trace>
  <inkml:trace contextRef="#ctx0" brushRef="#br0" timeOffset="144559.0366">3139 12080 51 0,'-2'-5'351'16,"1"-2"-30"-16,-1 3-26 0,-1-1-22 0,1 2-25 0,1 1-27 15,-1-1-26-15,0 0-28 0,1 3-28 0,1 0-29 0,0 0-27 0,0 0-24 16,0 0-22-16,0 0-18 0,0 0-16 0,0 3-15 0,0 0-10 0,0-1-9 16,1 1-4-16,1 1-1 0,-2 1 0 0,3-2 1 0,-1 1 4 15,-1 1 4-15,1 2 3 0,1-1 6 0,1-1 5 0,0 3 4 0,-1 0 3 16,0-1 4-16,2 1 2 0,-2-1 2 0,2 3 2 0,-2-3-1 15,1 0 1-15,0 0 2 0,-1-2 0 0,0 1-1 0,-1 0 2 0,1-1 0 16,0-1 0-16,1 1 0 0,-1-2 1 0,0 0 1 0,-1-2 1 16,-1 2 2-16,2-3 2 0,-2 1 5 0,1 1 6 0,-2-2 7 0,0 0 5 15,2-2 6-15,-1 1-3 0,-1-2-4 0,2-1-6 0,-2 1-5 0,1 0-3 16,1-3-2-16,-2 0-3 0,2 0-3 0,-1-1-4 0,-1-1-4 16,0-1-6-16,0-1-7 0,0 1-4 0,0 1-6 0,0 0 1 0,0 1 6 15,0 1 4-15,0-1 3 0,0 2 0 0,0 0-3 0,0 2-3 16,0-2-3-16,0 3-6 0,2 0-7 0,-2 1-6 0,0 1-10 0,0 0-3 15,0 0-3-15,3 0-2 0,-1 1-1 0,-1 1 1 0,3 0-1 16,0-2 3-16,-1 5 3 0,2-3 3 0,1-1 5 0,-1 4 6 0,0-2 5 16,1 3 6-16,0-2 6 0,1 1 4 0,1-1 3 0,-2 2 2 15,3-1-1-15,-2 0 1 0,-1 0 0 0,2 2 2 0,0-3 0 0,0 0-1 16,-2 0 0-16,2 1 0 0,0-2-1 0,-2 1 1 0,-1-3 2 0,2 1 2 16,-3-1 2-16,2-1 6 0,-3 0 7 0,2 0 3 0,-3 0 5 15,1-1 4-15,0-2 5 0,-1-1 5 0,0 1 6 0,-1-2 6 0,-1-2 8 16,0 2 6-16,0-2 4 0,0-3 7 0,0 4 5 0,-3-3-1 15,1 0-1-15,-1-1-1 0,-2 1-3 0,2-2-1 0,-2 2-2 0,-2-3-3 16,0 4-1-16,1-1-5 0,-2-2-5 0,0 5-6 0,2-1-7 0,-2-3-10 16,1 3-10-16,1 0-7 0,-2 1-6 0,4 2-9 0,-1 1-9 15,0-2-15-15,2 2-15 0,0 0-18 0,1 2-18 0,-1-1-23 0,2 1-24 16,-1-1-20-16,2 2-18 0,0 0-18 0,0 0-14 0,3 0-15 0,0 2-16 16,0-1-14-16,0 1-14 0,1-1-4 0,-1 1-1 0,3 0-1 15,-1 2 2-15,3-1-19 0</inkml:trace>
  <inkml:trace contextRef="#ctx0" brushRef="#br0" timeOffset="145186.7404">3439 11944 167 0,'-3'-1'395'0,"1"0"-75"15,1-1-52-15,-1 0-38 0,-1 2-30 0,1-1-21 0,2 1-20 16,-1-2-21-16,-1 2-15 0,2 0-15 0,0 0-16 0,0 0-17 0,0 0-14 16,0 0-13-16,0 0-10 0,0 0-13 0,0 0-8 0,0 0-8 0,0 0-4 15,0 0-6-15,0 0-3 0,0 0 1 0,0 0-2 0,0 0 1 16,0 0-1-16,0 0 1 0,0 0 2 0,0 0 1 0,0 0 2 0,0 0 2 15,0 0 3-15,0 0 0 0,0 0 3 0,-2 0 0 0,2 0 3 16,0 0-1-16,0 0 1 0,0 0 2 0,0 0-2 0,0 0 2 0,0 0-2 16,0 0-2-16,0 0-1 0,0 0-1 0,0 0-2 0,0 0-3 0,0 0-1 15,0 0-2-15,-1 0-2 0,1 0-2 0,0 0-5 0,0 2-6 16,0-2-8-16,0 0-8 0,0 0-12 0,0 0-12 0,0 0-18 0,-2 0-20 16,2 0-24-16,-1 1-27 0,1-1-22 0,0 0-18 0,0 0-22 15,-3 4-21-15,3-2-45 0,-2 0-52 0,1 0-50 0,1 2-47 0</inkml:trace>
  <inkml:trace contextRef="#ctx0" brushRef="#br0" timeOffset="145644.478">3295 12048 463 0,'-3'0'411'0,"0"0"-99"15,3 0-69-15,-2-2-52 0,2 2-33 0,0 0-18 0,0 0-14 0,0 0-13 16,0 0-13-16,0 0-16 0,0 0-12 0,0 0-12 0,0 0-7 16,0 0-9-16,0 0-4 0,0 0-6 0,0 0-4 0,0 0-6 0,0 0-2 15,0 0-5-15,0 0-5 0,0 0-4 0,0 0-6 0,0 0-5 16,0 0-6-16,0 0-5 0,0 2-4 0,0-2-3 0,0 3-4 0,2 1-3 16,-2-1-2-16,2 0-1 0,-1 0 2 0,2 4 0 0,0-3 3 15,0 1 3-15,2 2 5 0,-2 0 4 0,2 2 3 0,0 0 4 0,3 2 1 16,-2 0 2-16,2 2-1 0,-2 2 0 0,2-2-1 0,0 2 0 0,0 1 0 15,0 3-2-15,1 1 1 0,-1-1 1 0,0 0 3 0,0 3 1 16,3 0 2-16,-3-1 2 0,0 4 1 0,0-2 2 0,-2 1 2 0,2-1 2 16,-1 1 1-16,-1-4 2 0,0 2 3 0,-1-1 0 0,-2 1 2 15,2-4-1-15,-2 1 0 0,-1-3 0 0,-1 1-1 0,-1-2 1 0,0-1 0 16,0-1 1-16,0-2 3 0,-3-1 5 0,1 0 6 0,-1-3 9 0,0-1 6 16,-2 0 7-16,0-2 3 0,-4 1 3 0,1-2 3 0,-2-3 4 15,0 0 1-15,-3 0 1 0,-1 0 0 0,-1 0 1 0,0-3-4 16,-1-4-5-16,-1 3-10 0,-1-3-8 0,-1-3-12 0,2-1-9 0,-4-2-11 0,4-2-11 15,-1-1-11-15,0-1-9 0,0-1-7 0,1-4-4 0,2 1-5 16,0 1-7-16,2-1-7 0,0-2-9 0,4 0-10 0,2 3-10 0,0-2-14 16,2 1-14-16,2 2-24 0,3-1-24 0,3 1-28 0,2 1-24 15,2 2-27-15,0-1-28 0,2 0-41 0,2 2-47 0,2 0-48 0,-2 4-52 16</inkml:trace>
  <inkml:trace contextRef="#ctx0" brushRef="#br0" timeOffset="146305.4455">3343 12018 284 0,'0'0'369'16,"0"0"-71"-16,0 0-78 0,0 0-56 0,0 0-43 0,0 0-29 15,0 0-24-15,0 0-18 0,0 0-19 0,0 0-15 0,0 0-13 0,0 0-12 16,0 0-9-16,0 0-5 0,0 1-7 0,1-1 1 0,-1 2 0 0,2 0 3 16,-2 0 2-16,1 0 4 0,1 1 2 0,0 0 4 0,-1 1 3 15,2-1 5-15,0 2 5 0,0-2 4 0,1 4 5 0,-1 1 3 0,0 0 4 16,0-1 0-16,1 0 0 0,-1 2-3 0,0-1 0 0,3 1-1 15,-3 0-1-15,0 0-1 0,2 0 0 0,-2 0-1 0,-1-1 1 0,1 0-1 16,0 0 0-16,2 1 0 0,-2-3-1 0,0-1 2 0,0 2 4 16,-1-4 1-16,1 1 7 0,-1-1 3 0,-1 0 7 0,1 0 6 0,-2-3 8 15,2 2 7-15,-2-2 7 0,1 0 5 0,-1-2 2 0,2 1-3 16,-2-3-4-16,1 0-6 0,1 0-6 0,2-2-6 0,-4-2-7 0,2 1-5 16,-1-3-5-16,1 0-8 0,0-2-7 0,-1 0-7 0,-1-1-10 0,2 4-2 15,-2-3-1-15,2 2 2 0,-2-2 2 0,0 0 1 0,0 2 4 16,0 0 1-16,0 3-1 0,0 2-3 0,0-1-5 0,0 1-6 0,0 1-5 15,0 0-3-15,0 0 0 0,0 3-7 0,0 1-10 0,0 0-5 16,0 0-2-16,0 0-3 0,0 0 1 0,1 0 0 0,-1 1 2 0,2 3 4 16,1-2 6-16,-1 2 4 0,-1 1 3 0,1 0 3 0,1 1 2 15,1 0 4-15,-2-3 5 0,1 5 5 0,0 0 3 0,1-1 1 0,-1 0 0 16,2 0-2-16,-2 0-4 0,3-3-5 0,-1 2-6 0,-1 0-3 0,0-2-2 16,-1 0-4-16,2 1-1 0,-2-3-1 0,3 1 1 0,-3 1 3 15,0-3 3-15,0 1 4 0,1-2 8 0,-1 0 7 0,0-2 4 0,0 1 10 16,-1 0 8-16,1-2 7 0,-1 0 4 0,0 0 6 0,0-2 6 0,-2 1 10 15,0-2 10-15,0-1 8 0,0 1 4 0,0-1 1 0,-2-2-6 16,-2 1-4-16,1-1 1 0,1 1-4 0,-3-2-3 0,1 3-3 16,-1-2-2-16,0 1-4 0,-1 1-6 0,1-3-9 0,-1 3-10 0,1-2-10 15,0 1-10-15,0 5-7 0,-2-4-3 0,4 3-8 0,-2-2-7 0,2 3-12 16,-1 0-17-16,1 0-20 0,2 2-21 0,-1-1-25 0,2 2-24 0,0 0-16 16,0 0-10-16,0 0-5 0,0 0-2 0,0 0-2 0,0 0-3 15,0 0 0-15,0 0 4 0,0 0 10 0</inkml:trace>
  <inkml:trace contextRef="#ctx0" brushRef="#br0" timeOffset="146660.582">3566 11914 99 0,'0'0'142'0,"0"0"4"15,0 0 0-15,0 0-3 0,0 0-5 0,0 0-11 0,-2 2-15 16,2 0-20-16,-1-2-20 0,-1 0-19 0,2 3-18 0,-2-2-15 0,2 2-15 16,-1-2-11-16,-1 3-10 0,0-1-7 0,1 1-7 0,1-1-4 15,-2 1-3-15,1 0 1 0,-1 3 2 0,2-1 6 0,0-1 8 0,0 2 5 16,0 0 6-16,2-1 4 0,-1 1 3 0,1 0 0 0,-1 1 4 15,1-3 1-15,1 1 4 0,1 0 1 0,-1 0 1 0,1 0 1 0,1-2 1 16,-2 1-2-16,2 0-3 0,-2-1-4 0,2-1-1 0,-2 0-2 16,3 0 1-16,-1 1 0 0,-2-4-1 0,2 0 4 0,-2 0 6 0,0 0 3 15,-1 0 3-15,1-2 1 0,-1 0 1 0,2-1 3 0,-2-2 8 0,-1 0 6 16,1 2 5-16,-2-2 4 0,0-1 3 0,0 0 2 0,0-2 3 16,0 2-4-16,-2-1-5 0,-1-3-4 0,0 3 2 0,0-3 0 0,0 0 3 15,1 2-4-15,-1 1-6 0,0-1-5 0,0 1-2 0,-1-1-4 16,1 1-4-16,2 1-3 0,-1-2-3 0,-2 2-3 0,2-1-2 0,1 4-6 15,-1-2-9-15,2 1-7 0,0 1-11 0,0-2-11 0,2 2-14 0,-1 0-11 16,1 0-10-16,2 0-6 0,-1 1-3 0,-1-2-5 0,3 3-8 16,-2-1-5-16,2-3-6 0,0 3-4 0,-1 0-2 0,2 1 1 0,1-1 2 15,-1 1 7-15,1 1 10 0,0 0 6 0,-2 0 9 0,1 0 2 16,-1 0 0-16,0 1 4 0,1 1 4 0</inkml:trace>
  <inkml:trace contextRef="#ctx0" brushRef="#br0" timeOffset="146809.2319">3714 12010 64 0,'-1'2'152'16,"-1"-1"10"-16,2 3 9 0,-2-4 6 0,2 0 7 0,0 0-3 16,0 0-5-16,0 0-8 0,0 0-14 0,0-4-14 0,0 3-17 0,0-3-17 15,0-1-18-15,0 0-21 0,2 0-20 0,-2-4-23 0,3 1-20 16,-1 0-21-16,2-1-20 0,-1-2-20 0,-1 0-17 0,3-1-18 0,1 0-21 16,-1-3-17-16,0 4-16 0,2-3-21 0,0 1-18 0,1 0-16 0,0-1-9 15,-1 2-11-15,0 0-9 0,1 1-20 0</inkml:trace>
  <inkml:trace contextRef="#ctx0" brushRef="#br0" timeOffset="147276.657">3991 11680 30 0,'-7'-7'479'0,"1"4"-58"0,0 0-84 0,-1-2-56 0,-2 2-45 0,1 0-36 16,0 0-32-16,2 2-28 0,-2-3-22 0,0 4-20 0,2-1-19 15,-3 1-17-15,2 0-17 0,1 0-12 0,-1 1-12 0,2 1-9 0,-1 0-6 16,-2 1-6-16,2 1-6 0,1 1-3 0,0 1-1 0,-1-3-3 16,0 5-4-16,1 0-2 0,0 1 0 0,0 3 2 0,1-4 2 0,-1 2 2 15,2 1 1-15,0-2 2 0,1 2 1 0,-1 1 0 0,3-3 1 0,-2 2-1 16,2 0-1-16,0-1 0 0,2-2 0 0,-2 1-1 0,2-2-2 16,-1 0-1-16,1 0-3 0,0-2-3 0,-1 2-4 0,2-4-3 0,0 0-1 15,0-2-1-15,0 1-1 0,1-2 1 0,-1 0 1 0,0 0 0 16,2-2 2-16,-2-2-2 0,3-1-4 0,-1 0-3 0,0-3-1 0,0-1 0 15,1-3 2-15,0 2-1 0,-1-1 0 0,0-4 0 0,-1 0-2 16,1-2-5-16,-2-1-4 0,1 1 0 0,-3-1 4 0,2-1 5 0,-3 0 6 16,0-2 5-16,0 1 6 0,-3-1 7 0,0 0 10 0,0 0 8 0,-2 1 11 15,0-2 9-15,0 3 10 0,0 0 12 0,0 0 15 0,-2 3 4 16,2-1 4-16,0 4 0 0,2 0 1 0,-2 1-3 0,1 2-4 0,1 0-7 16,0 4-10-16,1 1-11 0,-1-1-12 0,3 3-13 0,-2 0-12 15,2 0-14-15,0 2-13 0,0 1-10 0,0 0-8 0,0 0-5 0,2 2-2 16,0 2 0-16,1 0 1 0,0 2 4 0,0 0 3 0,3 2 5 15,-1 4 4-15,0 0 6 0,1 1 8 0,2 2 7 0,0 2 8 0,-2-1 7 16,2 3 7-16,0 3 3 0,3-1 5 0,-1-1 3 0,-1 5 4 16,0-3 4-16,1 2 2 0,0 0-1 0,0 0-2 0,-2 0-9 0,2 0-13 0,-1-1-18 15,1-1-24-15,0 1-32 0,-1-3-35 0,-1 2-35 0,1-3-32 16,-2 0-73-16,2-4-90 0,-1 1-60 0</inkml:trace>
  <inkml:trace contextRef="#ctx0" brushRef="#br0" timeOffset="148077.6452">3812 12458 77 0,'-6'-10'428'0,"1"3"-73"0,0-1-93 16,-1-1-60-16,-1 3-44 0,0 0-23 0,0-1-14 0,1 0-12 0,1 4-10 16,-1-4-10-16,0 4-9 0,1-2-13 0,0 3-11 0,-1-1-10 0,1 1-10 15,0 0-11-15,-1 2-14 0,0 0-9 0,1 0-13 0,2 2-5 16,-2 0-9-16,0 1-4 0,-2-1-3 0,2 5 1 0,0-2 0 0,0 1 3 15,0 2 3-15,-2 1 4 0,4 0 3 0,-1 3 4 0,0 0 3 16,-1 0 4-16,1 0 4 0,1 2 2 0,2-1 3 0,-1 1 2 0,-1-1 0 16,3 1 1-16,0-1-1 0,3-1 1 0,-3-1-1 0,3 2-1 15,-1-2 0-15,1 1-1 0,0-3-3 0,2 0-1 0,-2-2-2 0,2-1 0 16,-2 0-1-16,3-4 1 0,-1 3-1 0,0-3 1 0,0-1-1 16,3-1 1-16,-1-1-1 0,-2-3 0 0,3-1-4 0,-1-3-2 0,2 1 4 0,-1-2 0 15,0-3 3-15,0 0 2 0,-1-1 1 0,0-2 1 0,-1 0 0 16,-1-1 2-16,2-1 5 0,-2-2 5 0,-3 3 6 0,1-1 7 15,-3 4 7-15,2-4 6 0,-2 0 8 0,0 6 7 0,-2-2 5 0,2 3 4 16,-1-2 2-16,-1 3 1 0,2 2-4 0,-2-1-3 0,2 3-10 16,-1 0-8-16,-1 0-11 0,2 4-9 0,0-2-9 0,0 2-12 0,0 1-15 0,0 0-9 15,0 0-11-15,0 1-7 0,2 1-6 0,-1 0-2 0,1 2-4 16,1-1-3-16,-1 4-1 0,1 1-3 0,2 0-5 0,-2 1-2 0,2-1-7 16,1 1-6-16,-1 2-9 0,1-1-17 0,-1 2-23 0,1 1-15 15,-1-3-14-15,1 0-8 0,-1 0-8 0,1 1-7 0,-1-4-8 0,0 3-5 16,1-3-3-16,0 1 0 0</inkml:trace>
  <inkml:trace contextRef="#ctx0" brushRef="#br0" timeOffset="148359.6106">3880 12334 174 0,'-2'-7'169'0,"2"1"-17"0,0 0-20 0,0 1-21 16,0 0-24-16,0 1-26 0,2 1-28 0,-2 1-22 0,3-1-20 15,-1 3-15-15,1 0-12 0,0 0-9 0,0 0-8 0,2 3-4 0,-1-1-1 16,3 0 2-16,-2 3 7 0,0 0 8 0,-1 0 11 0,1 1 8 15,1 0 7-15,-1 1 6 0,0 2 4 0,1-1 4 0,-1 2 6 0,-2 0 0 16,3-1 1-16,-3 3 1 0,-1-4 3 0,0 1 9 0,-1 0 14 0,1-1 14 16,-2-1 18-16,0-1 18 0,0 1 22 0,0-3 14 0,0-1 15 15,0-1 8-15,-2 3 4 0,1-5 6 0,-1 0 3 0,0 0 3 0,-1-2-1 16,0-1-8-16,-1 1-14 0,0-3-16 0,1 3-15 0,-2-5-21 16,2 1-19-16,0-1-17 0,0 2-13 0,0-2-12 0,-2-1-8 0,4-1-12 15,-1 0-11-15,2-1-14 0,0 0-19 0,0 0-13 0,2 0-13 0,-1-1-12 16,4 1-12-16,-1 0-14 0,1-2-14 0,0 3-21 0,3-4-21 15,1 3-20-15,-1 2-19 0,0-1-12 0,2 0-8 0,2 2-2 16,-2 2 3-16,2-2 4 0,-2 1 2 0</inkml:trace>
  <inkml:trace contextRef="#ctx0" brushRef="#br0" timeOffset="149243.1304">4212 12158 158 0,'-2'-3'253'0,"-1"1"-25"0,1-1-25 0,-3 1-21 16,1 1-14-16,-1 0-13 0,2-2-16 0,-2 3-20 0,1-2-17 15,-4 0-16-15,3 2-19 0,0 0-17 0,1 0-18 0,-1 2-15 0,0 0-13 16,-1 1-13-16,1-2-8 0,-1 2-5 0,1 2-2 0,0 0-2 16,2-2-1-16,-3 4 0 0,3-2 0 0,0 1 0 0,-1 2 2 0,3-1 3 15,-1 1 0-15,1-1 2 0,1 3 0 0,0-3 2 0,0 0-3 16,1 0-1-16,-1-2-4 0,3 3-3 0,-1-4-4 0,1 2-5 0,-1 0-4 16,1-1-3-16,3-1 0 0,-3 0 0 0,2 1 0 0,0-1 0 0,-2-4 0 15,2 3-1-15,2-2 6 0,-2-1 7 0,0-1 8 0,0-2 7 16,0 3 10-16,-1-4 13 0,4-1 12 0,-3 1 11 0,0 0 11 0,-2-2 13 15,2 1 12-15,-2-1 15 0,0-1 10 0,-1 1 10 0,0-2 3 16,0 3 1-16,-2-3 3 0,0 1 6 0,0 0 1 0,0 1 2 0,-2-1-1 16,2 4-2-16,-4-2-5 0,3-1-8 0,-1 3-10 0,0-1-12 15,-1 0-10-15,1 2-8 0,1 1-11 0,1-1-10 0,-2 1-10 0,2 1-11 16,0 0-11-16,0 0-14 0,0 0-12 0,-1 0-12 0,-1 1-6 0,2 1-5 16,0 0-4-16,0 1-1 0,0 2-3 0,2-1 0 0,-1 3 2 15,1 0 0-15,-1 4 2 0,3 2 1 0,-1 0 2 0,2 2 3 0,2 1 6 16,0 2 7-16,2 3 5 0,-1 1 5 0,3-1 7 0,0 4 4 0,3 0 6 15,-2 3 5-15,0 1 5 0,4 2 4 0,-2 1 5 0,2 0 4 16,1 1 5-16,-2 4 5 0,0-3-1 0,0 4 1 0,-2-4-3 0,-1 3-2 16,-1-2-1-16,1 1-4 0,-2-5-1 0,-2 2-4 0,-1-4 2 15,0-5 2-15,-2 1 13 0,-2-4 15 0,0-3 13 0,-3-3 11 0,0-2 6 16,-1-1 4-16,-3-5 2 0,-2-2 0 0,-1-2 1 0,-3-2-2 0,0-2 0 16,-4-2 1-16,0-4-5 0,-3 0-8 0,-1-3-17 0,-1-4-21 15,-1-1-22-15,-1-3-20 0,1 0-17 0,-2-5-15 0,2 1-13 0,0-2-9 16,1-4-12-16,0 2-13 0,3-3-13 0,2-2-14 0,0 3-12 15,4-5-12-15,1 4-10 0,1-3-10 0,3 0-5 0,2 3-4 0,1-2 3 16,2 3 3-16,2 0 0 0,3-1-3 0,0 4 1 0,2 0 2 16,0 0 9-16,-1 2 11 0,2 3 12 0,3-2 17 0,-2 3 16 0,1 2 16 15,-1 0 18-15,1 0 21 0,-2 1 15 0,1 2 14 0,-1 1 17 0,-3 0 21 16,1 1 18-16,1-1 18 0,-3 1 14 0,1 2 15 0,-2-1 12 16,-1 2 9-16,-1-1 10 0,-1 3 7 0,0-3 5 0,0 0 1 15,0 4 2-15,0 0 5 0,-1-2 0 0,-1 4-2 0,2-2 0 0,-2 2-3 0,1 0-4 16,1 1-6-16,-2-2-7 0,2 3-8 0,-1 0-10 0,-1 1-12 15,2-2-11-15,-3 3-14 0,3 0-12 0,0 0-14 0,0 0-10 0,0 0-13 16,0 0-8-16,0 0-11 0,0 0-11 0,0 0-7 0,0 0-7 16,0 0-6-16,0 1-1 0,0 1-1 0,3 1 1 0,-3-1 3 0,2 3 1 15,-1-3 4-15,-1 3 4 0,2-1 3 0,1 0 2 0,-1 1 2 16,-1-1 3-16,1 2 2 0,1 0 0 0,0-1-1 0,1 0-3 0,-1 0-2 16,1 2-3-16,-1-3-4 0,2 0-4 0,0 0-6 0,-2 1-4 15,2-2-4-15,-2 1-4 0,3-1-4 0,-1-2-5 0,0 0-4 0,0 0-1 16,-2-1 1-16,3 0 3 0,0-1 5 0,-3 0 5 0,2 0 5 0,-2-2 8 15,2-1 6-15,-2 1 6 0,2-2 7 0,-3 0 7 0,2 1 9 16,-1-4 11-16,-1 0 8 0,1 1 13 0,-1 0 11 0,-2 2 5 0,0-1 3 16,0-1 2-16,-2 2 2 0,1-1-1 0,-1 2 0 0,0-1 1 15,1 2 3-15,-1-1-3 0,0 1 0 0,0 1-7 0,2 0-6 0,-2-1-9 16,2 3-11-16,0 0-10 0,0 0-8 0,0 0-9 0,0 0-8 16,0 0-5-16,0 0-7 0,0 0-5 0,0 2-5 0,0-1-2 0,0 3-1 15,2-1 2-15,-2-1 1 0,2 3 3 0,0 0 1 0,-2-1 5 0,3 2 2 16,-1-1 5-16,0 2 4 0,1 0 3 0,-2-1 3 0,1-1-1 15,1 3-2-15,0 0-8 0,1 0-9 0,-1-2-15 0,0 1-17 0,1 0-29 16,1-1-33-16,-2 1-32 0,2-1-30 0,-2-1-28 0,2 2-30 0,0-4-64 16,-1 2-80-16,1 0-48 0</inkml:trace>
  <inkml:trace contextRef="#ctx0" brushRef="#br0" timeOffset="149843.4636">4458 12048 243 0,'-1'0'488'0,"1"0"-22"0,0 0-96 0,0 0-134 0,0 0-83 0,0 0-57 16,0 0-35-16,0 0-18 0,0 0-16 0,0 0-12 0,1 0-11 15,1 0-9-15,1 0-9 0,-1 0-5 0,0 0-5 0,-1 0-3 0,2 3-1 16,1-3 0-16,0 4 1 0,-1-3 2 0,0 2 4 0,0 1 3 0,1-1 5 16,-1 2 5-16,0-3 2 0,0 3 2 0,-1 2 0 0,0-4 1 15,-1 3 1-15,2-2-1 0,0 3 1 0,-1 0 1 0,-1-1 0 0,-1-1 2 16,2 3 0-16,-2 0 0 0,2-1 0 0,-1-2 2 0,-1 2-1 15,0-2 2-15,0 0 4 0,0-2 3 0,0 1 3 0,0-1 3 0,0 0 3 16,0-1 6-16,0-2 7 0,0 0 6 0,0 0 7 0,0 0 7 16,0 0 5-16,0 0 7 0,0 0 1 0,-1-2 0 0,1 1 1 0,-2-2-4 15,2-1-3-15,0 2-1 0,0-2-5 0,0-1-7 0,0-2-7 0,0 2-12 16,0-2-10-16,0 0-8 0,2 0-7 0,-1-1-7 0,-1 1-4 16,3-1-3-16,-1 0-5 0,0 2-2 0,1-1-5 0,-2 0-1 0,1 1-5 15,1 0-2-15,0 1-2 0,-2 0 0 0,1 0-3 0,1 2-3 16,-1 3-2-16,-2-2-4 0,2 1-4 0,-1 1-2 0,-1 0-2 0,0 0-1 15,3 1-1-15,-3 1 1 0,2-2 2 0,1 3 3 0,-1 0 4 16,-1-1 4-16,1 3 1 0,1-2 6 0,-1 4 3 0,0-3 5 0,0 1 4 16,1 2 3-16,-1-1 4 0,1-1 4 0,-1 3 3 0,-1 0 2 0,1-1 2 15,1-2-1-15,-3 3 2 0,2 1 1 0,-2-4 1 0,1 2 2 16,1-2 2-16,-2 0 3 0,2 0 3 0,-1-2 3 0,-1 1 3 0,0-1 3 16,0-2 3-16,0 1 5 0,0-1 2 0,0-1 5 0,0 0 5 15,0 0 8-15,0 0 7 0,0 0 4 0,0-1 1 0,2-1-4 0,-2 1-5 16,3-2-3-16,-2-2-4 0,-1 3-6 0,2-5-8 0,-1 4-9 0,-1-4-6 15,2 0-9-15,1-1-10 0,-1 0-9 0,1-1-9 0,0 0-4 16,0 2-1-16,1-4 1 0,-1 4-1 0,1-2 4 0,-1 2 1 0,-1-3 1 16,1 4 4-16,0-1 4 0,-1 2 1 0,1 1 4 0,-1-1 2 15,0 2 1-15,-1 2-1 0,2-1-2 0,-1 1-3 0,2 1-3 0,-1 0-2 16,1 0-2-16,-1 0 0 0,0 1-1 0,2 1 2 0,-2-1 1 16,2 2 1-16,1 0 0 0,-1 1 2 0,0 0 0 0,1-1-1 0,-1 3-4 15,1-2-7-15,-2 2-8 0,1 1-10 0,0-2-11 0,0 2-22 16,0-2-29-16,2 1-19 0,-2-2-15 0,0 3-17 0,-2-3-17 0,2-1-19 0,-2 1-17 15,2 0-18-15,-1-1-16 0</inkml:trace>
  <inkml:trace contextRef="#ctx0" brushRef="#br0" timeOffset="150775.7101">4784 11980 190 0,'-2'-4'410'15,"2"4"-88"-15,-2-3-71 0,0 3-63 0,2-2-53 0,0 2-49 0,0 0-32 16,0 0-24-16,0 0-21 0,0 0-18 0,0 0-12 0,0 0-10 0,0 2-7 15,2-2-6-15,0 3-1 0,-2-3 1 0,2 4 6 0,-2-1 6 16,2 0 6-16,-1 2 4 0,2 0 2 0,-1-3 2 0,0 3 1 0,1-3 0 16,-2 3-1-16,1-2-2 0,1 1-4 0,-1-2-4 0,-1 0-5 0,1 0-5 15,2 0-4-15,-2 0-2 0,0-2-1 0,-1 0 0 0,2 0 2 16,-1 0-1-16,0 0 4 0,-1 0 5 0,1-2 7 0,1 0 9 0,-3 0 6 16,2-1 5-16,-1 0 8 0,-1 0 9 0,0-1 4 0,0-1 4 15,0 0 8-15,0 0 9 0,-1 1 8 0,-1-2 10 0,2 3 4 0,-3-1 3 16,1 1-1-16,1-2 0 0,-1 2 0 0,-1 0 4 0,0 2-3 15,1-1-8-15,0 1-4 0,-2-1-6 0,2 2-9 0,1 0-14 0,-1 2-10 16,-1-1-7-16,1 1-8 0,1 1-7 0,-2-1-6 0,1 2-5 0,0-1-4 16,-1 4-3-16,3-1-1 0,-1 1 1 0,1 0 4 0,0 1 4 15,0-1 3-15,0 0 7 0,1 1 1 0,-1-1 3 0,3 1 2 0,-1-2 5 16,0 2 3-16,1 1 2 0,0-4 2 0,0 2 0 0,0 0 2 16,3-2 0-16,-2 0 2 0,0 0 2 0,0-1 3 0,-1 1 1 0,2-2 2 15,-2-1 1-15,2 2-1 0,-1-1-3 0,-1-3-1 0,-1 0-3 0,1 0 1 16,0 0 0-16,0 0 1 0,1 0 1 0,-1-2 0 0,0-1-2 15,-1 0-2-15,2 0-3 0,-2-3 0 0,1 2-2 0,-2-2 1 0,1 0-1 16,1 1 0-16,-1-5 2 0,1 3 0 0,-1-2 1 0,-1 1 0 16,1 2-1-16,1-2 2 0,-1 1 3 0,-1 0 4 0,2 2 1 0,-3 0 1 15,2 2-1-15,-1-2-1 0,-1 1 0 0,2 1-3 0,-2 2-2 16,0 0-4-16,0 1-5 0,0 0-7 0,0 0-8 0,0 0-6 0,0 0-6 16,1 1-5-16,1 0-2 0,-2 1-2 0,2 1 0 0,-1-1 3 15,1 3 3-15,0-3 1 0,-1 1 2 0,2 1 5 0,1-1 3 0,-1 2 6 16,1-1 8-16,1 2 4 0,-2 0 3 0,2-1 2 0,-2 2 1 15,2-1 2-15,-2 1 1 0,3-3-2 0,-1 0 0 0,1 0 0 0,-2 1 1 16,-1-2 2-16,2 1 0 0,-2-2 2 0,3 0 0 0,-3-1 5 16,2-1 5-16,-2 0 5 0,2-1 3 0,-2-1 3 0,2 0 0 15,-2-2 3-15,1 1 2 0,-2-4 1 0,1 0 2 0,0-1-2 0,1-1-1 16,-3 0-1-16,1-2-2 0,1 0-5 0,-1 0-6 0,-1-1-2 16,-1 1 3-16,2-2 0 0,-2 2 3 0,0 1 2 0,0-2 1 0,0 2 0 15,0-1 0-15,0 3-2 0,0 0-1 0,0 3-5 0,0 0-4 0,0 0-4 16,0 3-5-16,0-1-8 0,0 1-10 0,0 2-11 0,0 0-13 15,0 0-8-15,0 0-6 0,0 0-3 0,0 2-4 0,2-1 0 16,-1 2 1-16,2 2 4 0,-2-2 4 0,3 4 6 0,-1-1 6 0,2 4 7 16,-2-3 6-16,2 2 9 0,0-2 8 0,0 4 7 0,2-2 7 15,-1 0 4-15,1 1 2 0,-1 0 2 0,2 0 1 0,-2 0 2 0,2-2-1 16,-1 1-1-16,0-2-3 0,1 1-2 0,-1-2-5 0,-1 1-5 16,-1-2-6-16,2 0-7 0,0-2-6 0,-2-1-5 0,1 0-5 15,-1-1-4-15,-1-1-6 0,1-1-2 0,-2-2-1 0,2-1 0 0,-2-3 0 16,-1 1 1-16,1-1 3 0,-1-4 7 0,-1 1 9 0,-1 0 6 15,0-4 6-15,-1-1 2 0,-3-2 1 0,1 1 3 0,0-2 4 16,-3-1 1-16,-1-3 1 0,0 1 4 0,-3-1 9 0,2-1 8 0,-1 1 10 16,-1 1 9-16,2-2 8 0,-3 1 9 0,0 2 10 0,3 3 9 15,-2-2 11-15,1 4 6 0,1 2 5 0,2 1 0 0,-1 3-3 0,2 0-7 16,1-1-11-16,-1 6-15 0,2-2-19 0,2 3-18 0,-1-1-18 16,2 4-16-16,0 0-13 0,0 3-10 0,0 1-11 0,3 2-6 15,-1 2-3-15,3 0 0 0,0 3 2 0,2 3 6 0,-2 1 4 0,3 3 9 16,0 2 8-16,1-1 9 0,-1 2 9 0,0 3 6 0,3-2 6 15,-1 2 0-15,-2 1 3 0,0-1-3 0,1-1-4 0,-1 1-7 0,0-1-6 16,0-4-11-16,-1 1-9 0,1 1-18 0,-3-3-17 0,2-2-22 16,0-1-22-16,-2-2-27 0,0 0-25 0,1-2-18 0,-3-2-14 15,2-4-12-15,0 1-11 0,-1-3-16 0,0 0-18 0,-1-3-43 0</inkml:trace>
  <inkml:trace contextRef="#ctx0" brushRef="#br0" timeOffset="150876.5741">5304 11771 271 0,'0'-7'242'0,"2"1"-71"16,-1-1-61-16,2 4-52 0,1 0-45 0,-1-2-48 0,2 2-50 0,1 0-43 16,0 2-43-16,2-1-63 0</inkml:trace>
  <inkml:trace contextRef="#ctx0" brushRef="#br0" timeOffset="151609.9753">4699 12538 20 0,'-4'-1'409'0,"1"1"-71"0,-1-2-56 16,2 2-46-16,-2 0-31 0,0-2-23 0,1-1-16 0,0 3-14 15,1 0-9-15,-1 0-8 0,0 0-9 0,1 0-12 0,-2 0-8 0,4 0-9 16,0 0-11-16,0 0-10 0,0 0-9 0,0 0-6 0,0 0-6 0,0 0-5 16,0 0-5-16,0 0-5 0,0 0-4 0,0 0-3 0,0 0-4 15,0 0-3-15,0 0-5 0,0 0-5 0,0 0-5 0,0 0-6 0,0 0-9 16,3 0-5-16,0 0-4 0,-2 0-4 0,3-2-1 0,-1 2 0 0,0-2-1 15,2 1-1-15,3 1-2 0,1-2 0 0,2 0-2 0,-1 2-1 16,4-3-3-16,2-1-2 0,1-1-3 0,2 1-3 0,2 0-3 16,1 1-4-16,3-2-6 0,0 1-8 0,-1-1-7 0,3-1-7 0,0 0-6 15,1 1-8-15,-1 0-6 0,2 1-5 0,-3-1-8 0,1 0-4 0,-3 0-2 16,-2 0 1-16,2 0 3 0,-4 1 4 0,-2-1 6 0,-1 2 8 16,-4-2 11-16,1 4 8 0,-3-2 15 0,-3 0 19 0,0 0 16 15,-3 2 13-15,-2-1 12 0,0 1 10 0,-3-3 8 0,-2 3 10 0,1-1 8 16,-2-1 8-16,-2-1 2 0,-3 3 0 0,2-1 0 0,-2-3 2 0,0 3-4 15,-5-1-5-15,4-1-3 0,-3 1 0 0,0 1 3 16,-1-1 5-16,1-2 4 0,-1 2 2 0,-1-1 2 0,3 1-2 0,-2 3 4 16,1-3 5-16,-1-1 2 0,1 2 1 0,2-1 1 0,-1 0-1 0,0 0 1 15,3 1-1-15,0 1-1 0,1-3-2 0,0 3-2 0,2 0-2 16,0 0-4-16,0 1-2 0,2-2-2 0,0 1-4 0,0 1-4 16,0-2-4-16,0 0-3 0,1 2-4 0,2 0-5 0,0 0-4 0,0 0-3 15,0 0-4-15,0 0-4 0,0 0-4 0,0 0-5 0,0 0-4 0,0 0-6 16,0 0-2-16,0 0-5 0,0 0-1 0,2 2-5 15,-2 0-2-15,1-2-3 0,1 0-3 0,1 1 0 0,-2 1 0 0,1-2 1 16,1 1 0-16,0-1 1 0,1 2 3 0,-1 0 2 0,3 0 2 16,-1 1 2-16,3 0 3 0,-2 1 3 0,2-1 2 0,0 2 3 0,1-2 1 15,1 0 1-15,-2 1 0 0,4 2 0 0,-2-1-1 0,1 0 0 16,0-1-2-16,-1 1-1 0,-1 0-4 0,2 0-3 0,-1 0-3 0,-2-3 0 16,1 3-4-16,-3-2 1 0,1 1 0 0,-1-1-1 0,-3 1-1 15,1 0-1-15,-2 0 3 0,0-2 2 0,-2 3 4 0,-2 0 3 16,0 0 5-16,-2 0 4 0,-2 2 2 0,-1 2-11 0,1-1-19 0,-3 2-38 15,-1 0-45-15,1 1-60 0,-4 2-65 0,2-1-93 0,0 2-114 16,-2-1-58-16,2-1-36 0</inkml:trace>
  <inkml:trace contextRef="#ctx0" brushRef="#br0" timeOffset="195181.9381">4141 13680 111 0,'-3'-3'192'0,"-2"1"-42"16,2 0-21-16,0 1-6 0,-1-1-8 0,3 0-10 0,-1 1-3 15,-1-1-6-15,1 0-6 0,2 2-6 0,-1-1-10 0,-2 1-10 0,3-2-9 16,0 2-8-16,0 0-9 0,0 0-10 0,0 0-9 0,0 0-9 16,0 0-4-16,0 0-3 0,0 0-2 0,0 0-2 0,0 0 1 0,0 0 3 15,0 0 2-15,-2-2 3 0,2 2 1 0,0 0 2 0,0 0 2 16,0 0 2-16,0 0 0 0,0 0-1 0,0 0 0 0,0 0-1 0,0 0 0 15,-1 0-1-15,1 0-1 0,-2 0-1 0,2 0-1 0,0 0-2 0,0 0-1 16,-1 2-1-16,1-2 1 0,0 0 0 0,0 0-2 0,0 0 0 16,0 0-3-16,0 0-4 0,0 0-1 0,0 0-2 0,0 0 0 0,0 0-2 15,0 0-1-15,0 0 0 0,0 0-3 0,1 2-3 0,-1-2-3 0,0 0-4 16,2 1-1-16,-1-1-2 0,1 0 1 0,2 0 2 0,-1 0 3 16,2 0 2-16,0 0 2 0,2 0 5 0,1 0 3 0,2 0 2 0,0 0 2 15,6 0 6-15,-2 0 0 0,3-1 2 0,3 1 0 0,0-4 2 16,3 4 0-16,1-3-2 0,0-1-1 0,0 1-3 0,4 1-5 0,-1-3-2 15,0 0-7-15,1 2-2 0,-1-1-6 0,0-2-2 0,0 1-3 16,0 1-2-16,0-1-5 0,0 1-4 0,-1-1-4 0,1 2-5 0,-3-1-3 16,-2-1-6-16,0 2-4 0,0-2-3 0,-4 3-4 0,1 0-4 15,-2-1-3-15,-3 1-3 0,2-1-1 0,-5 1 1 0,-1 0-3 0,-1 2-1 16,-3-1 6-16,1-1 8 0,-1 2 12 0,-2 0 13 0,-1 0 9 0,-2 0 10 16,2 0 5-16,-3 0 3 0,0 0-1 0,0 0-6 0,0 0-3 15,0 0-4-15,0 0-4 0,-3 0-1 0</inkml:trace>
  <inkml:trace contextRef="#ctx0" brushRef="#br0" timeOffset="195923.495">4661 13531 22 0,'-5'-1'137'0,"1"-2"5"0,0-1 4 0,1 3 2 0,0 0-2 0,1 0-2 15,-1-2-1-15,1 1-9 0,1 0-11 0,-1 1-7 0,-2 1-7 16,2-2-5-16,2 0-8 0,-1 2-5 0,-1 0-6 0,2-3-6 0,0 3-8 15,0 0-6-15,0 0-4 0,0 0-3 0,0 0-4 0,0 0-3 16,0 0-4-16,0 0-2 0,0 0-3 0,0 0-4 0,0 0-3 0,0 0-2 16,0 0-3-16,0 0-3 0,0 0-2 0,0 0-4 0,0 0-2 0,0 0-3 15,0 0-4-15,0 0-2 0,0 0-3 0,0 0-3 0,0 0-6 0,0 0-1 16,0 0-3-16,0 0-1 0,0 0-4 0,0 0-1 0,0 0-3 16,0 0 0-16,0 0-3 0,0 0 0 0,0 0-1 0,0 0-1 15,0 0 1-15,0 0 0 0,0 0-1 0,2 0 0 0,-1 0-1 0,1 0 2 16,2 0 2-16,-2 0 4 0,1 0 2 0,0 0 1 0,-1 0 1 0,3 0 1 15,-2 0 2-15,2-2 0 0,1 2 3 0,0-2 1 0,-1 2 1 16,1 0 2-16,1-1 0 0,0 1-2 0,1-2-3 0,0 2 0 0,-1 0-2 16,0 0 0-16,1 0 0 0,0 0-1 0,0 0-1 0,3 0-1 15,-3 0-1-15,0 2 0 0,1-1-2 0,-1-1-2 0,2 2 0 0,-2-2-2 16,1 2 0-16,-1-2-1 0,0 3-2 0,3-1-1 0,-3 0-3 16,0-1-1-16,-1 3-1 0,0-3-2 0,1 1-1 0,-2 0-2 0,1-1 0 15,-1 1-1-15,0 0-1 0,-1 1 1 0,0-2-3 0,-2 1 0 16,2-1 1-16,0 2 2 0,-1-1 2 0,-1-1 2 0,-1 0 2 0,-1-1 4 15,1 2 3-15,1 0 3 0,-3-2 4 0,2 1 3 0,-2-1 3 0,0 0 3 16,0 0 4-16,0 0 3 0,0 0 2 0,0 0 0 0,0 0 2 16,0 0 0-16,0 0 0 0,0 0-2 0,0 0-1 0,0 0-2 0,0 0 1 15,0 0-3-15,0 0-2 0,0 0-2 0,0 0-2 0,0 0 0 16,-2 2-3-16,2-2-1 0,0 0-2 0,-1 1-1 0,-1 1-1 0,2-2-2 16,-2 1 1-16,1 1-1 0,-1-2 1 0,1 1-1 0,-1 2 2 0,-2 0 3 15,-1 0 2-15,0-1 4 0,0 5 1 0,-1-2 5 0,1 2 2 0,-4 1 4 16,1-1 5-16,-2 2 3 0,1-2 4 0,-2 4 4 0,1-2 2 15,-2 1 1-15,2 2 3 0,1-3 2 0,-2 1 1 0,0-1 1 0,1 0 0 16,-1 1-2-16,3-1 1 0,-2 0-2 0,0-2-2 0,3 1-2 16,-1 1-2-16,2-3-2 0,-2 0-3 0,2 0-2 0,1 0-3 0,0-1-2 15,0-1-2-15,2-1-1 0,-1 0-2 0,2 0 0 0,1-1 0 16,-1 0 1-16,2 1 1 0,0-3 1 0,0 0 0 0,0 0 1 0,0 0 4 16,0 0 1-16,0 0 3 0,0 0 0 0,0 0 1 0,0 0 2 15,0 0 2-15,0-3 0 0,2 1 1 0,-1 2-1 0,-1 0 0 0,2-2-1 16,-2 2 2-16,3-3 0 0,-2 1 0 0,-1 1 0 0,2-1-2 0,-2 0-2 15,1 0-4-15,1-1-6 0,-2 0-6 0,2-2-6 0,-1 3-6 16,-1-3-4-16,2-1-2 0,-2 0-2 0,0 1-5 0,0-4-3 0,0 2-5 16,0-1 0-16,0 1-1 0,0-2 1 0,0 0 1 0,-2 0 3 15,2 2-1-15,-3-2-2 0,1-1-3 0,-1 3-9 0,-1-3-11 0,2 2-21 16,-2-1-22-16,0 1-34 0,-2 1-40 0,1 0-47 0,-1 0-50 16,-2 0-71-16,2 2-83 0,-1 0-49 0</inkml:trace>
  <inkml:trace contextRef="#ctx0" brushRef="#br0" timeOffset="259794.9579">8720 14933 10 0,'0'0'55'15,"0"0"6"-15,0 0 4 0,0 0 5 0,0 0 4 0,0 0 3 0,0 0 3 16,0 0 2-16,0 0 2 0,0 0 0 0,0 0 0 0,0 0 1 16,0 0-2-16,0 0-2 0,0 0-2 0,0 0-3 0,0 0-3 0,0 0-5 15,0 0-6-15,0 0-5 0,0 0-4 0,0 0-7 0,0 0-5 16,-1-3-6-16,1 3-4 0,-2 0-1 0,2-1 0 0,-2 1-1 0,2 0-1 16,0-1-3-16,0-1-4 0,0 1-2 0,0-1 0 0,0 0-1 0,0 1-1 15,0-1 2-15,0 2 4 0,0-2 1 0,0 2 0 0,0-3 0 16,0 3-3-16,0 0 0 0,0-2-3 0,0 0-2 0,0 2 2 0,0-1-1 15,2 0 0-15,-2 1 0 0,0-2-1 0,0 1-2 0,0 1 0 16,2 0-3-16,-2 0-1 0,0 0-2 0,0 0 0 0,0 0-1 0,0 0-3 16,0 0 2-16,0 0 0 0,0 0-1 0,0 0 1 0,0 0-3 0,0 0-1 15,0 0 0-15,0 0-4 0,0 0 0 0,0 0-2 0,0 0-4 16,0 0-2-16,0 0-4 0,0 0-2 0,-2 0-3 0,2 0-2 0,0 0-2 16,0 1-1-16,0-1-2 0,0 0 0 0,0 0 0 0,-2 2 0 15,2-2 0-15,0 0 0 0,0 0 3 0,0 0 1 0,0 0 2 0,0 0 2 16,0 0 2-16,0 0 2 0,0 0 1 0,0 0 2 0,0 0 1 15,0 0 1-15,0 0 2 0,0 0 2 0,0 0 0 0,0 0 2 0,0 0-1 16,0 0 2-16,0 0 1 0,0 0 1 0,0 0 0 0,0 0 0 0,0 0 1 16,0 0 0-16,0 0 0 0,0 0 2 0,0 0-2 0,0 0 0 15,0 0 1-15,0 0 2 0,0 0 0 0,0 0 1 0,0 0 0 0,0 0 1 16,0 0 1-16,0 0 2 0,0 0 1 0,0 0 1 0,0 0 1 16,0 0 2-16,0 0 3 0,0 0 2 0,0 0 2 0,0 0 3 0,0 0 3 15,2 0 3-15,-2 0 4 0,2-2 2 0,-1 1 3 0,-1 1 3 16,2-2 2-16,-1 1 2 0,-1 1 1 0,0 0 2 0,2-2-1 0,-2 2-1 15,0-1 0-15,0 1 0 0,0 0-2 0,0 0-3 0,0 0-1 16,0 0-3-16,0 0-2 0,0 0-3 0,0 0-4 0,0 0-3 0,0 0-3 0,0 0-2 16,0 0-2-16,0 0-3 0,0 0-3 0,0 0-2 0,0 0-2 15,0 0-2-15,0 0-2 0,0 0-2 0,0 0-1 0,0 0-1 0,0 1-1 16,0 1-2-16,0-2-1 0,0 0-1 0,0 1-1 0,0 1-2 16,0-2-2-16,0 0-2 0,-2 1-2 0,2-1 0 0,0 2-2 15,0-2-1-15,0 1 0 0,0 0-4 0,0-1 0 0,-1 2 0 0,1 0 0 16,0-2-3-16,0 0 1 0,-2 0-1 0,2 3 1 0,0-3 0 0,0 4 2 15,0-3 3-15,0 1 4 0,0 1 0 0,0-1 4 0,0 0 3 0,0 1 1 16,0 1 3-16,0-1 3 0,0 2 1 0,0-3 3 0,0 3 1 16,0-1 5-16,2 2 1 0,-1-1 1 0,-1-1 1 0,2 1-2 0,-2 1 1 15,0 0-1-15,3 0-1 0,-3 0 1 0,1-1-2 0,-1 2 0 16,2-3 0-16,-1 2 0 0,-1 0 0 0,0-1 0 0,2-1-1 0,-2 1-1 16,2 1 0-16,-2-2-1 0,1 1 0 0,-1 1-2 0,0-3 1 15,0 1-1-15,2-1 1 0,-2 2 0 0,0-3-1 0,1 1 1 0,-1 1 0 16,2-3-1-16,-2 1 1 0,0-1-1 0,0 1 2 0,0 0 0 15,0-2 1-15,2 0 1 0,-2 0 0 0,0 0 0 0,0 0 1 0,0 0 0 16,0 0 1-16,0 0 1 0,0 0 0 0,0 0 0 0,0 0 2 0,0 0-1 16,0 0 1-16,0 0-1 0,0 0 1 0,0 0-1 0,0 0 0 15,0 0-2-15,1 0-1 0,-1 0 0 0,4 0-2 0,-3 0-1 0,-1 0-2 16,2 0 0-16,-1 0-2 0,-1 0 0 0,2 0-3 0,0-2 1 0,0 2 0 16,1 0 0-16,-1 0 2 0,0 0 1 0,1 0 1 0,0 0 1 15,0 0 1-15,1 0 2 0,0 0 1 0,2 0 0 0,-1 0 1 0,2 0 2 16,-1 0 0-16,0 0 2 0,2 0-2 0,0 0 1 0,3 0-2 15,-3 0 2-15,3 0 0 0,0 0 0 0,0 0-2 0,0 0-1 0,1 0 1 16,0-2-1-16,-1 2 0 0,3 0 0 0,-3-1-1 0,2 1 1 16,1-2 0-16,-1 2-1 0,1 0-1 0,0-1-1 0,0 1-1 0,-1-1 0 15,0-2 1-15,3 3-1 0,-2 0 0 0,0-3-2 0,1 3 2 0,-2-1 0 16,0 1 0-16,3 0-2 0,-3 0 1 0,1-1-2 0,0-1 0 16,0 2-1-16,-1-1-1 0,2 1 1 0,-2-2-1 0,0 2 0 0,1 0 0 15,-1-2 1-15,-1 2-1 0,1-1-1 0,1 1-1 0,-3 0-1 16,1 0 1-16,0 0 0 0,-1 0 1 0,1 0 0 0,-2 0-1 0,2 0 0 15,-2 0 0-15,0 0-1 0,0 0 1 0,-1 0-1 0,2 0 0 0,-3 0-1 16,2 0-1-16,0 0 2 0,-2 0 0 0,0 0 0 0,2 0-1 16,-2 0-2-16,0 0 1 0,0 0 1 0,2 0 1 0,-2 0-1 0,-1 0 2 15,4 0 0-15,-2 0-1 0,1 0 1 0,-2 0 1 0,3 0-1 16,-2 0-1-16,1 0 0 0,-1 0 0 0,1 0 1 0,-1 0-1 0,1 0-1 16,-1 0-2-16,1 0 0 0,-1 0-1 0,1 0 0 0,-1 0-1 0,2 0 0 15,-3 0 1-15,0 0-2 0,0 0 0 0,1 0 2 0,1 0-1 16,-2 0 2-16,1-1-2 0,-1 1 1 0,0 0 3 0,0 0 0 15,1 0 0-15,-1 0-2 0,0 0 2 0,1 0-1 0,0 0-1 0,-1 0 1 16,-2 0 0-16,3 0-2 0,-1 0-1 0,0 0 2 0,0 0-2 0,1 0 1 16,-1 0-2-16,-1 0-1 0,1 0 0 0,1 0-1 0,-1 0 0 0,0 0 0 15,1 0 1-15,-1 0 2 0,0 0-1 0,2 0 1 0,-1 0 1 16,-1 0 0-16,0 0 2 0,0 0 0 0,1 0 1 0,-1 1 1 0,0-1 2 16,1 0 1-16,1 1 1 0,0-1 0 0,0 0 0 0,-1 2 1 15,0-2-1-15,-1 0 1 0,3 0-1 0,-1 2 0 0,-1-2 0 0,0 1-1 16,1-1-1-16,1 0 0 0,-2 2 0 0,1-1 0 0,0-1 2 0,2 0-1 15,-2 1 0-15,-1-1 0 0,2 0 1 0,0 0-1 0,-1 0 1 16,1 0 2-16,-2 0-1 0,4 0 1 0,-2 0-1 0,0 0 2 0,0 0-1 16,3 0 1-16,-2 0-1 0,0 0-2 0,3 0 1 0,0 0 0 0,-2 0 0 15,4 0 0-15,-1 0-1 0,0 0-1 0,1 0 1 0,-1 0-2 16,3 0 0-16,-2 0-1 0,2 0 1 0,-1 0 0 0,-1 0-1 0,2 0-1 16,-1 0-1-16,0 0-1 0,0 0 2 0,-1 0-1 0,-1 0 0 15,1 0 0-15,0 0-1 0,0 0 0 0,-2 0 0 0,1 0-2 0,0 0 2 16,-2 0-1-16,0 0 1 0,-1 0 0 0,0 0 0 0,2 0 2 15,-2 0 0-15,1 0 1 0,-2 0-1 0,1 0 0 0,0 0 2 0,0 0-1 16,-2 0 0-16,3 0-1 0,0 0-1 0,-2 0-1 0,2 0 2 0,0 0-1 16,-2 0 0-16,1 0-3 0,0 0 0 0,1 0-1 0,-3 0-1 15,3-1 0-15,-1 1 1 0,-2 0-1 0,3 0-1 0,-1 0 0 0,-2 0 1 16,0 0 0-16,0 0-1 0,3 0 1 0,-4 0 0 0,1 0 0 0,-2 0 2 16,1 0-1-16,1 0 1 0,-2 0-1 0,-1 0 1 0,-1 0 3 15,4 0 1-15,-3 0 0 0,0 0 1 0,1 0 1 0,0 0 1 0,1 0 1 16,-2 0-1-16,5 0 1 0,-4 0 1 0,3 0 0 0,-2 0 2 15,1 0 0-15,0 0 1 0,2-1-1 0,-2-1-2 0,3 2 1 0,-3-1 0 16,3-1-1-16,-1 2-3 0,0-2-1 0,-1 1-1 0,1 1 0 16,0-1-2-16,-2-2 0 0,3 3 1 0,-3 0 0 0,0-3-2 0,0 3 1 15,2 0-1-15,-1 0 1 0,-2-2-1 0,1 0 1 0,0 2 2 0,0-1 2 16,-1 0 0-16,1 1 2 0,0 0-1 0,-1-2 0 0,0 1 0 16,1 1 1-16,-1 0-2 0,2-2 0 0,-2 1 1 0,0 1 0 0,2 0 0 15,-2 0-1-15,-1-2 1 0,2 2 0 0,0-1-1 0,-1 1 0 16,2 0-2-16,0-2 1 0,0 2 0 0,-1-1 1 0,1 1 1 0,1 0-1 15,0-2 0-15,0 2 0 0,0-1 0 0,-4 1-1 0,5 0-1 0,-3 0 1 16,0 0 1-16,2-2-1 0,-3 2 1 0,0 0 0 0,0 0 0 16,1 0 1-16,0 0-2 0,-3 0-2 0,2 0 1 0,0 0 0 0,0 0 0 15,-2 0 0-15,1 0 0 0,-1 0 1 0,0 0 1 0,2 0 0 16,-1 0 0-16,-1 0-2 0,2 0 0 0,0 0-1 0,-2 0-1 0,2 0 1 16,-1 0-2-16,1 0-2 0,-2 0-1 0,4 0-1 0,-4 0-2 0,0 0-2 15,0 0-4-15,2 0-2 0,-1 0-2 0,-1 0-1 0,0 0-1 16,1 0-1-16,-1 0-3 0,2 0-1 0,-1 0 1 0,-1 0 1 0,-1 0 1 15,-1 0 2-15,3 0 2 0,-1 0 1 0,-3 0 2 0,2 0 1 16,0 0 1-16,-1 0 3 0,-1 0 0 0,3 0 1 0,-3 0 4 0,1 0 0 16,-1 0 1-16,0 0 1 0,0 0 0 0,-1 0 2 0,1 0-1 15,0 0 0-15,3 0 0 0,-4 0 0 0,1 0-2 0,0 0 2 0,1 0-1 16,0 0 1-16,-1 0-1 0,0 0 1 0,1 0-2 0,-1 0 2 0,0 0-2 16,1 0 0-16,0 0 1 0,-1 0-2 0,0 0 0 0,2 0 2 15,-2 0 0-15,0 0 2 0,0 0-1 0,1 0 1 0,-1 0 0 0,0 0 2 16,1 0 1-16,0 0 0 0,1 0 0 0,-2 0 1 0,1 0 1 15,0 0 0-15,-1 0 2 0,0 0-1 0,0 0 0 0,-1 0 2 0,3 0-2 16,-1 0 2-16,-2 0-1 0,1 0 0 0,0 0-2 0,0 0 0 0,2 0 1 16,-2 0 0-16,-1-2-2 0,0 2 0 0,1 0 0 0,-2 0-2 15,2-1 0-15,-2 1 0 0,0 0 1 0,0 0 0 0,-1 0-1 0,1 0 1 16,-1 0 1-16,-1 0 0 0,-1 0 0 0,0 0 0 0,0 0 1 16,0 0 3-16,0 0 0 0,0 0 1 0,0 0 0 0,0 0-1 0,0 0 1 15,0 0 0-15,0 0-1 0,0 0 0 0,0 0 0 0,0 0 0 16,0 0-1-16,0 0 1 0,0 0-1 0,0 0 1 0,0 0 0 0,0 0 3 15,0 0 1-15,0 0 5 0,0 0 3 0,0 0 3 0,0 0 4 0,0 0 4 16,0 0 3-16,0 0 4 0,0 0 4 0,0 0 4 0,0 0 3 0,0 0 4 16,0-1 4-16,0-1-2 0,0-1-4 0,0 2-4 0,0-1-3 15,0 1-1-15,2-1 0 0,-2-1-1 0,2 1-2 0,-1-2-2 16,-1 1-2-16,2 1-1 0,-1-4-4 0,-1 4-3 0,2-3-5 0,1 2 2 16,-1-1 7-16,1-1 1 0,-2 1 4 0,1-2 1 0,-1 1-2 0,1 1 2 15,-2-2 0-15,2 0 0 0,-1 1-1 0,-1 0-1 0,2-2 0 16,-1 2 0-16,-1 0 2 0,2 0-3 0,-2-2 0 0,2 4-3 15,-1-2 1-15,-1 1 1 0,2-2-1 0,-1 3-1 0,-1-2-3 0,2 2-2 16,-2-1-3-16,2 1-2 0,-2 0 0 0,0 1-2 0,0-1-2 0,0 1-3 16,0 2 0-16,0-3-7 0,0 1-6 0,0 2-10 0,0 0-13 0,0 0-12 15,0 0-11-15,0-2-14 0,0 2-14 0,0 0-24 0,0 0-26 16,0 0-29-16,0 0-32 0,0 0-46 0,0 0-54 0,0 0-51 0,0 0-45 16,0 0-68-16,0 0-79 0,0 0-46 0,-2 4-28 0</inkml:trace>
  <inkml:trace contextRef="#ctx0" brushRef="#br0" timeOffset="264219.0741">13117 14841 325 0,'-1'0'281'0,"-1"-2"-52"0,2 2-35 0,-1-1-26 0,-1 1-19 15,2 0-7-15,0 0-5 0,0 0-5 0,0 0-10 0,0 0-8 16,0 0-10-16,0-2-11 0,0 2-10 0,0 0-7 0,0 0-9 0,0 0-5 16,0 0-5-16,0 0-4 0,0 0-1 0,0 0-1 0,0 0-1 15,0 0 1-15,0 0-1 0,0 0 2 0,0 0-1 0,0 0-1 0,-2-2 1 16,2 2-1-16,0 0-3 0,0 0-1 0,0 0-2 0,0 0-3 0,0 0-1 15,0 0-4-15,0 0-4 0,0 0-2 0,0 0-3 0,0 0-5 16,0 0-4-16,0 0-3 0,0 0-4 0,0 0-4 0,0 0-4 0,0 0-4 16,-1 2-2-16,1-2-3 0,-2 2-3 0,2-2-2 0,0 0-4 0,0 0-1 15,0 0-3-15,0 1-3 0,0-1-3 0,0 2-2 0,0-2-2 16,0 0-2-16,0 2 0 0,0 0 1 0,0-2-1 0,0 3 2 16,0-1 2-16,0-1 3 0,0 2 3 0,0-2 1 0,0 2 2 0,0 1 4 15,0 1 6-15,0-2 4 0,2 2 3 0,-1-3 2 0,-1 2 2 0,2 2 2 16,-2-1 0-16,2 1 1 0,-1 0-2 0,-1-1 1 0,2-1-1 15,-1 3 2-15,-1-1 1 0,2 1 0 0,-2-2-3 0,2 0 1 0,-1 2 0 16,-1-4 1-16,2 2-1 0,-1-1 1 0,-1 1 0 0,2 1 0 16,1-2 2-16,-2 1 0 0,1-3 1 0,1 2 0 0,-1-1 0 0,-1 1 0 15,1-1 0-15,1 0 0 0,0 0 1 0,-1-2-1 0,1 2 1 0,1-3 1 16,-3 4 0-16,3-4 1 0,1 1 1 0,-2-1-1 0,2 2 0 0,0-1 1 16,0-1 0-16,2 2 2 0,0 0-1 0,-1-2 1 0,2 0-1 15,1 0-1-15,-1 0 2 0,2 0-3 0,2 0 0 0,-2 0-1 0,1 0-2 16,2 0-3-16,-2 0 1 0,2 0-2 0,1 0-3 0,-3 0-1 15,3 0-2-15,0 0 0 0,0 0 0 0,-1 0-3 0,1 0-1 0,1 0-2 16,-2 0-1-16,2 0 0 0,0 0 1 0,0 0-1 0,-2 2 1 16,4-2-1-16,-4 0 1 0,4 0 1 0,-1 3 1 0,0-3-2 0,-2 0-1 15,3 2 0-15,-2-2 3 0,2 0-2 0,2 1 0 0,-3 1-2 16,1-2-1-16,-1 0-1 0,1 0-2 0,1 0 1 0,-1 1 1 0,4-1-1 16,-5 0 2-16,2 0 0 0,0 2 1 0,-1-2 1 0,2 0 0 15,-1 0 2-15,0 0 0 0,0 0 2 0,-1 0 1 0,2 0 2 0,-1 0 2 16,-1 0 0-16,-1 0 1 0,1 0-4 0,1 0 0 0,-1 0 1 0,-2 0 0 15,2 0 0-15,-3 0-1 0,3 0 2 0,0 0 1 0,-2 0-1 16,0 0-1-16,2 0-2 0,0 0 1 0,0 0 0 0,-1 0-2 0,0 0 1 16,4 0 1-16,-2 0 0 0,-1-2-1 0,2 2 1 0,0 0-1 0,2-1-1 15,-1 1 1-15,-1-2-2 0,2 1 1 0,-1 1-1 0,0 0 1 16,1 0-1-16,-2 0 1 0,-1 0-1 0,2 0 1 0,-1 0-2 0,-1 0 1 16,-1 0-2-16,-3 0 0 0,4 0 0 0,-4 0 2 0,0 0-1 15,0 1 3-15,0 1-1 0,-1-2 1 0,0 1 1 0,-1-1 1 0,0 2 1 16,0-1 1-16,-1-1 1 0,2 2 1 0,0-1 2 0,-1-1-1 15,2 1 0-15,-2 1-1 0,2-2-1 0,-2 2 1 0,1 1-2 0,3-2 0 16,-2 1-1-16,2 1 0 0,-2-2-1 0,3 1-1 0,1-1-3 16,-1 1-1-16,0 0 1 0,-2 0-1 0,5 0 1 0,-4-2-1 0,3 3 1 15,0 0 2-15,-3-2 0 0,4 2-1 0,-3-1 0 0,1-1-2 0,1 2-1 16,-3-2 2-16,1 2-1 0,-1-3 2 0,2 4-1 0,-1-4 0 16,-1 1-3-16,0 1-1 0,-1-1 0 0,-2-1-3 0,4 2 2 0,-4 0 0 15,1-2 1-15,-1 0 1 0,1 2 2 0,-3-2-1 0,1 3 0 16,2-3 0-16,-5 0 1 0,3 2 1 0,-2-2 1 0,1 1 0 0,0 1 3 15,-3-2 2-15,2 0-1 0,1 0 0 0,-2 1-1 0,-1-1 1 0,2 0 1 16,-1 0 0-16,2 0 2 0,-1 0 0 0,1 0 1 0,-2 0 0 16,3 0 0-16,-2 0 0 0,2 0-1 0,-2 0 0 0,2 0 2 0,-1 0-1 15,1 0 2-15,-1 0 0 0,2 0-2 0,1 0 0 0,-3 0-1 16,3 0-1-16,1 0 0 0,-1 0 0 0,-1 0-2 0,2 0 0 0,-2 0 0 16,1 0 1-16,1 0-1 0,-3 0-1 0,1 0-1 0,0 0 1 15,1 0 0-15,-3-1 0 0,0 1 0 0,3-2 0 0,-3 1 0 0,2 1 1 0,-4-2 0 16,3 2 1-16,-2 0-1 0,1-3-1 0,-1 3 0 0,2-2 1 15,-2 2-2-15,0 0 0 0,0-4-1 0,2 3-2 0,-2-1-1 16,0 1-3-16,1-3-2 0,0 4 1 0,0-3-2 0,1 2-2 0,0-2 0 16,-1 2-2-16,2-1-1 0,-2-1-1 0,0 2 0 0,3-2 1 0,-1 0 0 15,-1 3-1-15,1-2 2 0,-2 0 0 0,0 0 0 0,0 2 1 16,2-3 1-16,0 3-1 0,-4-2 2 0,3 1-1 0,-2 1 1 0,1-2-1 16,-1 1 1-16,-1 1-1 0,-1-2 2 0,5 1 2 0,-7 1 2 15,2 0 0-15,0 0 1 0,1 0 0 0,-1-2 2 0,0 2 0 0,-1 0 0 16,0 0-2-16,1-1 0 0,-1 1-1 0,1 0-1 0,1 0 0 15,-1 0-2-15,0 0-2 0,0 0-2 0,1 0-1 0,-1 0 0 0,0 0 0 0,1 0-1 16,-1 0 0-16,0 0 0 0,2 0 1 0,-1-2 0 0,-1 2 2 16,0 0-1-16,1 0 1 0,-1 0 1 0,0 0 2 0,-1-2 1 0,0 2 2 15,0 0 0-15,-1-1 2 0,1 1 1 0,-2 0 0 0,0 0 2 16,0 0 2-16,0 0 0 0,0-1 2 0,-2-1 0 0,2 2 0 16,-2 0 0-16,3 0 0 0,-1-1 2 0,-2 1 0 0,2-2 0 0,-2 2 1 15,2 0-1-15,-2 0-2 0,3-1 0 0,-3 1-1 0,2 0 1 0,-2 0 2 16,2-2-2-16,0 2 0 0,-2-1 0 0,3 1-2 0,-3 0 0 15,2 0-1-15,-2 0-1 0,2 0 0 0,-2 0 1 0,-1 0-1 0,1 0 2 16,3 0 2-16,-4 0-1 0,-1 0 0 0,3 0 2 0,-3 0 1 0,-1 0 1 16,2 0 3-16,-1 0 1 0,-1 0 2 0,0 0 3 0,0 0 1 15,0 0 2-15,0 0 0 0,0 0 1 0,0 0-1 0,0 0 2 0,0 0 0 16,0 0-1-16,0 0 0 0,0 0-1 0,0 0-1 0,0 0-3 16,0 0-1-16,0 0-1 0,0 0-1 0,0 0-1 0,0 0 0 0,0 0-1 15,0 0 0-15,0 0-1 0,0 0 0 0,0-2 2 0,0 2 2 16,0 0 2-16,0 0 3 0,0 0 3 0,0 0 2 0,0 0 4 0,0 0 4 15,2 0 3-15,-2 0 4 0,0-3 4 0,0 3 3 0,0-2 0 0,0 2-4 16,2-2-1-16,-1 0 0 0,-1-1 1 0,2 2-2 0,-1-3-2 16,-1 1 0-16,2 2-2 0,-2-3-2 0,2-1-3 0,-1 1-3 0,-1 1-3 15,2-2-2-15,0 1 3 0,-2-2 2 0,2 1 1 0,-2-1 0 16,2 0 2-16,-1 2 3 0,1-3 1 0,0 2-3 0,-2-2-1 0,1 3-1 16,-1-2-2-16,2 1-1 0,-1 0 0 0,-1 1 3 0,2-1 0 0,0 0 0 15,-1 1-3-15,-1 1-7 0,0-2-5 0,0 2-10 0,0 0-11 16,0 2-13-16,0-2-17 0,0 1-25 0,0 2-44 0,0 0-55 0,0 0-99 15,0 0-121-15,0 0-92 0,0 0-76 0,0 0-38 0,-3 0-17 0</inkml:trace>
  <inkml:trace contextRef="#ctx0" brushRef="#br0" timeOffset="266506.1893">17241 14818 88 0,'-1'-1'380'0,"-1"1"-60"0,2-2-60 0,-2 2-47 0,2 0-40 0,0-1-25 16,0 1-18-16,0 0-15 0,0 0-14 0,0 0-12 0,0 0-13 15,0 0-9-15,0 0-11 0,0 0-9 0,0 0-9 0,0 0-7 16,0 0-9-16,0 0-4 0,-1 0-4 0,1 0-3 0,-2 1-2 0,2-1-1 16,0 0 0-16,0 0 0 0,0 0-1 0,-1 2 0 0,1-2 0 0,0 0-1 15,0 0-2-15,0 0 1 0,0 0-1 0,0 0-1 0,-4 1 0 16,4-1-1-16,0 2-1 0,0-2 0 0,0 0 1 0,0 1 1 0,-2 1-2 15,2-2-2-15,0 0-2 0,-2 1-1 0,2 1-2 0,0-2 0 16,0 1-2-16,-1 1 3 0,1 1 6 0,-2-2 5 0,0 2 4 0,2 0 1 16,-1-1 1-16,-1 2-1 0,0 1 0 0,-1-1 3 0,2 0 1 0,-1 3 4 15,0-2 5-15,-1 2 2 0,2-3 1 0,-1 3-1 0,0 0-4 16,-2 0-1-16,2 0-5 0,1 0 0 0,-1 0 1 0,1-1 0 0,-1 1 1 16,2-2-1-16,-2 1-1 0,1-1-2 0,-1 1 1 0,2-1-2 0,0 2 0 15,0-3-1-15,0 1 2 0,0 0-1 0,0-1 2 0,0-1-1 16,0 1 0-16,0 1-1 0,0-2 1 0,2-1 2 0,-1 1-1 15,1 0 1-15,-2-2-1 0,2 0-1 0,-1 2 2 0,-1-3 1 0,2 2 1 16,-1 0 2-16,1-2 0 0,2 0 3 0,0 2-1 0,-3-2 2 0,4 3-1 16,-2-3 0-16,2 2 2 0,0-2 1 0,0 1 1 0,2 1 0 15,0-1 0-15,-1-1-2 0,2 2-4 0,1-1-2 0,-1-1-1 0,4 2-3 16,-3-1-3-16,0-1-2 0,3 1-1 0,0 1-4 0,-1-2-6 0,0 2-4 16,3-2-2-16,-1 1-1 0,1 1 1 0,-1-2-2 0,3 1-3 15,-4 1-1-15,2-2-2 0,3 1-1 0,-4 1 0 0,2-2-1 0,2 1 0 16,-2 1 1-16,0-2 1 0,1 1 3 0,1 1 2 0,-2-2 0 15,2 1 1-15,-1 0 1 0,1-1 2 0,-1 2 3 0,1 0 2 0,2-2 2 16,-1 0 1-16,2 0 2 0,-2 3 0 0,2-3 2 0,1 3 2 0,-2-2 1 16,3-1-2-16,-2 3 0 0,2-3-1 0,-1 2-2 0,3-1 1 15,-2-1-2-15,0 3 1 0,0-3-3 0,0 1-2 0,0 2 2 0,1-3 0 16,-3 3 0-16,2-2-3 0,-1-1-2 0,1 1 0 0,-2 1-1 0,2-1 1 16,-2 1-2-16,0 0-1 0,1-2 1 0,-4 0-1 0,4 2 1 0,-4 1 1 15,2-3-1-15,0 2 0 0,-1-2 1 0,0 1-1 0,-2 1 1 16,3-2-1-16,-2 1 1 0,-1-1 1 0,2 2-1 0,-2-1 2 15,2-1-1-15,-3 2-2 0,0-1-1 0,2-1-1 0,-2 1 0 0,1 1 1 16,1-2-1-16,-4 2 1 0,3-2-1 0,-2 1 0 0,2 1-1 16,-2-2-1-16,2 1 0 0,-2 1-1 0,0-2-1 0,2 1 2 0,-2 1 0 15,1-2-1-15,0 1-1 0,0 1-3 0,0-2 0 0,0 1 0 0,-1 1 0 16,-1-2 1-16,2 1 3 0,-2 0 1 0,0-1 1 0,2 2 1 16,-2 0 1-16,1-2 2 0,-1 0 0 0,1 3 2 0,-3-3 2 0,3 0 1 15,-1 0 1-15,-2 0 0 0,3 0-2 0,-1 0 0 0,-1 3 0 0,1-3 0 16,-1 0-2-16,2 0 0 0,-2 1-2 0,1-1 0 0,0 0-1 15,-4 0-2-15,4 0 0 0,-2 0 1 0,1 0-2 0,-1 0 0 0,-1 0 0 16,2 0 1-16,-2 0-1 0,1 0 0 0,-2 0 0 0,1 1 0 16,-2-1 1-16,4 0 0 0,-3 0 1 0,-1 2 0 0,-2-2 2 15,3 0-1-15,1 0-1 0,-4 2 0 0,3-2 0 0,-2 1 1 0,-1-1 1 16,2 0 0-16,0 0 1 0,-2 2 0 0,1-1 0 0,-1-1 0 0,2 0 2 16,0 1-1-16,0-1 0 0,-2 0 1 0,2 3 0 0,1-3 1 15,-1 0-1-15,0 3-1 0,1-2 0 0,1-1-2 0,-2 1 0 0,2-1-2 16,0 2-2-16,0-1-3 0,2-1-3 0,-2 2-1 0,1 0 1 15,0-2-1-15,-1 0 0 0,-1 2 0 0,2-2 2 0,-1 3-1 0,-1-3 0 16,1 0 2-16,-1 2 1 0,1-2 0 0,0 1 3 0,-1 1 3 0,-3-2 1 16,2 1 3-16,1-1 0 0,1 2-2 0,-4-1 2 0,2-1 0 0,0 0 1 15,-2 0-2-15,2 2 2 0,0-2 1 0,0 1 0 0,-2-1 1 16,2 0-2-16,-1 1-1 0,4-1 0 0,-3 0-1 0,0 0 1 16,-2 2 0-16,3-2 0 0,-1 0-2 0,2 0 0 0,-4 0-1 0,3 0-1 15,-1 0-3-15,1 0-3 0,0 0 1 0,-1 0-1 0,-2 0-1 0,2 0 1 16,1 0-2-16,-2 0 0 0,2 0-1 0,-2 0 1 0,0 0-1 15,1 0-1-15,0 0-1 0,0 0 0 0,0 0 2 0,-2 0 0 0,2-2 2 16,-1 1 0-16,0 1 2 0,1-1 1 0,0-1 1 0,-1 2 1 16,0-1 1-16,1-1 2 0,-1 2-1 0,1-1 1 0,-1-1 3 0,1 1 2 15,-1-1 1-15,-1 2 2 0,3-3-1 0,-1 1-1 0,-1 0 1 0,-1 0-1 16,3-1-1-16,-2 2-1 0,-1 0 1 0,2-2-1 0,1 0 0 16,-2 2-1-16,-1 0 1 0,2-1-3 0,-1-1 0 0,4 1-4 0,-3 1-3 15,0 1-2-15,-1-1-1 0,1-2-1 0,2 3-1 0,-2 0 2 0,-1 0-2 16,1-3 0-16,0 3 0 0,1 0-1 0,0-2-1 0,-3 0 0 15,2 2-1-15,-1-1 1 0,2 1 1 0,-3 0-1 0,2-1-2 0,0 1 0 16,0 0 0-16,-2 0-1 0,2-2 1 0,-1 2 2 0,2-1 1 16,-3 1 2-16,2-2 1 0,-1 2 2 0,0-1-1 0,1 1 3 0,0-2 2 15,-1 1 4-15,0 1 4 0,0-2 1 0,-1 1-1 0,0 1-1 0,4 0-3 16,-6-2 0-16,4 1-2 0,-3 1 0 0,3-2-3 0,-2 2-2 16,2-2 1-16,0 2-2 0,-3-1-3 0,3 1 0 0,0-1-3 0,-4-1 0 15,3 2 0-15,-1 0 2 0,2 0 1 0,-2-1 1 0,-1 1 0 16,2-2 2-16,-1 2 0 0,0 0 1 0,-1-1 2 0,1 1 2 0,-1 0 3 15,0-2-1-15,1 1 2 0,-2 1 0 0,0 0-1 0,1 0 1 16,-2-2 0-16,2 2 0 0,-1 0 0 0,1 0 1 0,-2 0 1 0,0 0 2 16,0-3 2-16,1 3 0 0,-3 0-1 0,2-2 1 0,1 2 3 15,-3 0 1-15,2 0 1 0,-1 0 1 0,2-2 0 0,0 2 0 0,0 0 0 16,0 0-1-16,-3-2-2 0,2 2-2 0,1 0-1 0,-1-1-2 0,0 1 0 16,1-2-1-16,0 2 0 0,-3 0 1 0,2-1 0 0,1 1 2 0,-1-1 2 15,-2-2 3-15,1 3 3 0,1 0 6 0,1 0 5 0,-3-3 5 16,1 3 7-16,0-1 4 0,-2 1 5 0,2-1 4 0,0-1 6 15,-2 2 5-15,0 0 4 0,0 0 4 0,0 0 4 0,1-1 1 0,-1 1 1 16,0 0-2-16,0 0 0 0,0 0-2 0,0 0-3 0,0 0-2 0,0 0-1 16,0 0-6-16,0 0-5 0,0 0-5 0,0-2-5 0,0 2-2 0,0-3-3 15,0 3-3-15,0-1-2 0,0-2-5 0,0 0-4 0,0 3-2 16,0 0 1-16,0-4-1 0,0 3-1 0,0 0 0 0,0-2 3 0,2 1 0 16,-1 1-1-16,-1-2 1 0,2 1-3 0,0 1 1 0,-2-2 2 15,1 1 2-15,-1-1 6 0,2 0 1 0,-1 0-1 0,-1 0 2 0,2 0 1 16,-2-2 1-16,2 1 2 0,-1 1 2 0,1-2-2 0,0 1 0 15,-1 0 0-15,-1-1 0 0,4-2-3 0,-4 3-2 0,2 0-4 0,0-2-4 16,1 0-4-16,-2 0-11 0,1 0-14 0,-2 0-20 0,2 1-20 16,-1-3-41-16,3 1-50 0,-3 0-120 0,2-3-156 0,-3 4-93 0,-1-5-65 15,-1 2-36-15,-3-1-19 0</inkml:trace>
  <inkml:trace contextRef="#ctx0" brushRef="#br0" timeOffset="289485.2498">1485 14701 407 0,'-5'-1'547'0,"2"-1"8"16,0 2-102-16,-1-2-158 0,2 1-93 0,-1 1-63 0,3 0-36 15,0 0-25-15,0 0-10 0,0 0-6 0,0 0-7 0,0 0-9 0,0 0-9 16,0 0-11-16,0 3-11 0,2-1-12 0,-1 1-7 0,1-1-4 0,-1 4-1 16,2-2-1-16,0 1 1 0,-1 2 2 0,1 0 5 0,0 2 3 15,2 0 3-15,-2 2 6 0,2-1 3 0,-2 0 0 0,3 2 3 0,-1-1 2 16,-2 1 0-16,2 2-1 0,-2-3 0 0,2 4-2 0,-2-3 0 0,3 2 0 16,-3 1-1-16,2-1 0 0,-3 3-1 0,1-2 0 0,2 1-1 0,-2-1 0 15,-1 0-3-15,2 2-5 0,-2 0-8 0,-1-2-5 0,1 0-10 16,0 0-12-16,-1 2-13 0,-1-2-12 0,2-2-16 0,-2 2-16 0,1-1-21 15,1 0-23-15,-2-2-29 0,2-1-31 0,-1 0-31 0,-1 1-29 0,2-3-29 16,-2-2-30-16,3 1-51 0,-1-3-62 0,1-1-36 0</inkml:trace>
  <inkml:trace contextRef="#ctx0" brushRef="#br0" timeOffset="289868.8081">1824 14727 213 0,'-4'-2'504'0,"0"2"-4"0,-1 2-101 0,2-2-147 0,-3 3-92 0,1-2-63 16,-2 4-35-16,1-1-22 0,-1 2-8 0,-2 2-4 0,1-1 0 15,0 2-1-15,-1 0-1 0,0 2-3 0,-1 1-1 0,-1 0-4 0,3 0-3 16,-2 1 1-16,1-1 0 0,0 0 0 0,1 2 1 0,0-4-1 0,0 2 1 16,0-2 0-16,2 1 0 0,-1-2-1 0,2 0 0 0,1-2 0 0,-1 0 2 15,2-1 2-15,0-2 0 0,1 1 1 0,1-2 2 0,-1 0 1 16,2 0 3-16,-2-2 2 0,2-1 0 0,0 0 0 0,0 0 0 0,0 0-1 15,0 0-2-15,0 0-2 0,2 0-2 0,1 0-2 0,-1 0-4 0,1-1 0 16,0 1-2-16,2-2-4 0,1 1-2 0,-1 1-4 0,1-2 0 16,2 2-1-16,0 0 0 0,-2 0 3 0,2 0 1 0,0 0 1 0,3 2 1 15,-3-2 0-15,2 3 0 0,0 0 0 0,0 0 0 0,3-1 1 0,-1 2-1 16,0 3 0-16,1-1-1 0,0 1-1 0,2 1-1 0,0 1-1 0,0-1-1 16,2 1 1-16,0 3-2 0,-2-3 0 0,2 3 1 0,-1 0-1 0,1-2 0 15,-2 2 0-15,2-1-1 0,-3 1-1 0,2 0-5 0,-2-1-5 0,0 0-7 16,-1 1-7-16,1-2-8 0,-1 1-11 0,-2-1-12 0,1 0-14 15,-2-1-18-15,0-1-17 0,-1-3-21 0,-1 4-22 0,2-4-28 0,-3-1-28 16,1-1-29-16,-3 0-29 0,0-1-45 0,1-2-50 0,-3-2-47 0,3 0-42 16</inkml:trace>
  <inkml:trace contextRef="#ctx0" brushRef="#br0" timeOffset="290255.0471">2062 14854 219 0,'-5'-1'507'0,"2"-1"-67"16,0 1-102-16,-1-1-91 0,2 2-84 0,-1 0-52 0,3 0-38 0,-2 0-23 16,2 0-16-16,0 0-9 0,-1 2-6 0,1-1-8 0,0 1-10 0,0-1-6 15,0 3-8-15,0-1-2 0,0-1-3 0,1 3-2 0,-1-1 1 16,2-1 1-16,-1 2 0 0,1-2-1 0,0 1-1 0,-1-1-1 0,2 2-2 16,0-2-2-16,-1 0-1 0,-1 0 1 0,1 0-1 0,1-1 0 0,-1-2 1 15,1 2 3-15,-1 0 1 0,1-2 4 0,0 0 3 0,-1-2 1 16,2 0 2-16,-2 1 0 0,1-2-1 0,0 0-1 0,-1-1 0 0,-1 1-1 15,1-2 4-15,-1 1 1 0,1-1 0 0,-2-1 0 0,0 1 1 0,-2-2 0 16,1 2 2-16,-1 0 1 0,-1-2 4 0,0 2 4 0,-2-2 7 0,1 2 7 16,-1 0 9-16,0 1 5 0,-1-1 2 0,-1 2 4 0,1 0 4 15,-2 0 2-15,0 2 2 0,0-1 2 0,-1 1 0 0,1 1 2 0,0 0 0 0,0 1 2 16,-1 1-1-16,1-1 0 0,0 2-2 0,1 2-1 0,-2-2-2 16,1 3-2-16,3 0-2 0,-1-1-4 0,0 2-5 0,1 0-2 0,2 0-4 15,1 1-3-15,2 1-3 0,0 0-3 0,0 0-3 0,2 0-5 0,1 1-5 16,2-1-3-16,1 2-4 0,0-2-6 0,1 0-4 0,2 0-7 15,2 0-5-15,-1 0-8 0,1 0-8 0,1-1-9 0,1-1-10 0,0 0-10 16,-2 0-8-16,3-3-11 0,-1 2-10 0,-2-3-15 0,3 2-15 0,-3-4-20 16,0 2-18-16,0-3-22 0,0 2-24 0,0-2-12 0,-3 0-8 0,0-2-10 15,-1 1-9-15</inkml:trace>
  <inkml:trace contextRef="#ctx0" brushRef="#br0" timeOffset="290519.221">2177 14805 52 0,'0'-5'288'0,"0"-2"-31"0,0 2-22 0,0 0-16 0,0 1-12 0,0 1-12 16,0 0-15-16,0 0-15 0,-1 1-13 0,-1 0-12 0,2 2-16 0,0 0-15 16,0 0-17-16,0 0-16 0,0 0-11 0,0 2-11 0,-1 0-9 15,1-2-11-15,0 3-7 0,0-1-6 0,0 1-4 0,0-1-3 0,0 1-1 16,1 1-1-16,-1 1 0 0,2-2 1 0,-1 2-1 0,1 0 2 0,-2-1 0 16,3 2 1-16,-1 0-1 0,0 2 2 0,-1-3-1 0,1 2-2 0,1 0 0 15,0 0-1-15,-1 0-2 0,1 1-2 0,1-3-2 0,0 1-4 0,-1 1-5 16,2 0-4-16,-1-1-7 0,1 0-8 0,-2-2-10 0,3 1-9 15,-1-1-11-15,0 1-11 0,0-1-14 0,0-3-14 0,0 2-11 0,2 1-12 16,-1-3-9-16,1-1-10 0,-1 2-10 0,-1-2-8 0,3 0-6 0,-2-2-6 16,0 1-6-16,1 0-4 0,-1-2-2 0,0-1 3 0,-1 0 12 0,0-1 17 15,0-2 16-15,-2 2 15 0,2-2 11 0,1 1 9 0</inkml:trace>
  <inkml:trace contextRef="#ctx0" brushRef="#br0" timeOffset="290752.4923">2369 14845 2 0,'0'-9'79'16,"0"0"27"-16,0 0 19 0,0 0 11 0,-2 2 13 0,1 0 11 0,-1-1 13 15,-1 1 13-15,1 0 9 0,1 0 8 0,-1 4-3 0,-4-2-6 0,5 1-4 16,-1 1-2-16,-1 0-12 0,1 0-14 0,1 0-16 0,-1 1-16 15,2 2-15-15,-2-1-15 0,2 1-15 0,0 0-13 0,0 0-18 0,0 0-18 16,0 1-14-16,0 1-12 0,0 1-9 0,0 0-7 0,0 0-4 0,0 3-2 16,0 0 0-16,2 1 3 0,-2 1 4 0,2 2 4 0,-1 2 4 15,1-1 5-15,-1 2 5 0,1 2 7 0,0 1 3 0,-1 1 3 0,-1 1 1 16,2 1 1-16,0 2 1 0,0 1 1 0,-2 2-3 0,2 0-1 0,-1 1-3 16,-1-2-1-16,0 4-2 0,0-2-2 0,0 2-2 0,2 0-1 0,-2-1-1 15,1 1-3-15,1-1-1 0,-2-3-2 0,2 3 0 0,-1-4-1 0,-1 1-2 16,2-2 0-16,0-3-3 0,-1 3-4 0,1-3-6 0,1 0-7 15,-1-3-9-15,-1 0-12 0,1-2-15 0,2-1-17 0,-1 0-19 0,1-1-22 16,-1-2-30-16,0 0-32 0,0-2-41 0,0 0-46 0,1-2-64 0,-1 0-72 16,1-3-67-16,-1 1-66 0,-3-3-31 0</inkml:trace>
  <inkml:trace contextRef="#ctx0" brushRef="#br0" timeOffset="291370.9278">2431 14725 482 0,'-2'-5'456'0,"2"3"-96"0,-2 1-87 15,1-3-83-15,1 4-48 0,-2-1-29 0,2 1-19 0,0 0-10 16,0 0-8-16,0 0-8 0,0 0-9 0,0 0-11 0,0 1-9 0,-1-1-10 15,-1 2-9-15,2 0-8 0,-2-2-5 0,2 1-6 0,-1 1-4 16,1 0-2-16,0 1 2 0,0-1 0 0,0 1 0 0,0 1 2 0,0 1 1 16,0 1 1-16,1 0 3 0,-1 2 0 0,2-1 3 0,0 3 3 0,-1 0 3 15,1-1 1-15,1 1 1 0,0 0 1 0,0 1-2 0,1 1 0 0,0-2-3 16,2 0-1-16,-2 2-4 0,-1-2-4 0,2 0-3 0,-2-1-5 0,2 0-4 16,-2-1-5-16,3 1-1 0,-3-4-5 0,0 2-2 0,2-1-3 0,-2-2-1 15,-1 1 0-15,1-2 1 0,0-3 0 0,2 1 1 0,-2-1 2 16,0-1 1-16,2-2 2 0,-2-2 2 0,2 1 2 0,-2-2 3 0,2-1 2 15,1 0 3-15,-3-3 3 0,0-1 3 0,0-1 2 0,1 2 2 0,-1-3 3 16,0 0 3-16,-1 0 4 0,1 1 5 0,1-2 8 0,-2 2 4 0,-1 1 3 16,1-1 4-16,-2 3 5 0,2 1 1 0,-2 0 0 0,0 1 0 15,0 1-3-15,0 1-4 0,0 2-6 0,0-1-6 0,0 1-7 16,0 1-11-16,0 2-9 0,0 0-7 0,0 0-5 0,0 0-3 0,3 2-4 16,-1-1-2-16,-1 2 0 0,2 0 0 0,-1 3 0 0,1-1 4 0,0 1 2 15,1 0 5-15,0 1 6 0,-1 0 6 0,2 1 4 0,-2 0 3 0,0 0 0 16,2-1 1-16,-2 0-2 0,1 1-1 0,0 1-4 0,-1-3-3 0,0 1-3 15,1-1-2-15,-1 0-1 0,0-2-1 0,0 2 0 0,-1-4 1 16,1 2 1-16,0-1 2 0,2-1 1 0,-2-2 2 0,0 0 3 0,0 0 3 16,0-2 1-16,1 0 3 0,-1-3 2 0,0 3 4 0,0-4 5 0,3 1 4 15,-3-4 4-15,1 2 2 0,-1-1 2 0,0-1 4 0,0-2 3 16,-1 0 5-16,1-1 5 0,-3 2 4 0,0-2 4 0,0 0 6 0,0 0 4 16,-1 2 5-16,-1 0 0 0,-3-2-1 0,2 2-5 0,0 1-6 15,-2 0-5-15,0 2-7 0,-1-1-8 0,1 2-9 0,0 0-10 0,1 1-10 16,-3 2-11-16,1-1-13 0,0 3-15 0,1 0-18 0,0 1-18 0,0 0-17 15,0 1-11-15,0 0-18 0,-2 3-15 0,2-1-19 0,2 2-21 0,-2 1-21 16,2 0-22-16,0 2-26 0,1 1-23 0,0-2-15 0,0 2-14 16,2-1-13-16,2 1-9 0,0-1-29 0</inkml:trace>
  <inkml:trace contextRef="#ctx0" brushRef="#br0" timeOffset="291935.2735">2829 14673 109 0,'3'-8'483'0,"0"2"-46"15,-1 2-64-15,1-1-50 0,-2 0-44 0,-1 2-32 0,0-2-29 16,0 1-26-16,-1 1-24 0,-2 2-21 0,3 0-17 0,-2-1-20 0,1 2-20 16,1 0-20-16,0 0-20 0,0 0-16 0,0 0-17 0,0 0-13 15,0 0-11-15,-2 2-8 0,2-2-4 0,-1 2-4 0,-1 1-1 0,2 0-2 16,-2-1 1-16,1 2 0 0,1-1 2 0,-2 2 0 0,2 1 2 0,-1 0 0 16,-1 2 5-16,2-1 1 0,0 0 4 0,0 0 3 0,0 3 2 15,0 0 2-15,0-1 0 0,2-2 2 0,-1 2 0 0,1 0 0 0,-1 0-1 16,1 0 1-16,1-2-1 0,0 1-2 0,2 0-2 0,-2-2-2 0,2 2-3 15,-2-3-3-15,2 1-1 0,-2 0-5 0,2-2-1 0,-2 1-3 16,3-2-1-16,-3 0-1 0,2-1 1 0,-2 0 4 0,0 0 3 0,1-2 5 16,-1 0 6-16,-2 0 5 0,1 0 4 0,2-2 2 0,-4 0 4 0,2 0 2 15,-2-1 2-15,0-2 3 0,0 1 2 0,0-1-2 0,0-1-1 0,-2 2-5 16,1-4-6-16,-2 1-4 0,0 0-6 0,0-3 0 0,-1 1 0 0,0 0-1 16,-1-1-1-16,2-1 0 0,-1 2 1 0,-2-3-1 0,3 3-3 15,-2 0 2-15,2-2 4 0,0 3 3 0,1-1 3 0,1 1 2 0,-1 1 1 16,2 0-1-16,-1 0-3 0,1 2-2 0,0-2-1 0,1 2-4 15,1 0-5-15,-1 2 0 0,3-1-2 0,-1 2-2 0,0-1-3 0,2 0-4 16,1 1-1-16,-1 1-2 0,1-1-1 0,0 2-4 0,1 0-2 0,0 2 0 16,0-2 1-16,1 3 4 0,0 0 3 0,3 0 2 0,-3-1 4 15,0 3 2-15,0 1 1 0,1 0 2 0,-1 1 3 0,0 2 0 0,-1-1 3 16,0-2 3-16,-1 3 4 0,1 2 2 0,-2-3 2 0,2 3-1 16,-4-1-1-16,2 2 1 0,-2-2-1 0,-1 0 0 0,1-1 1 0,-1 2 1 15,-2-4 1-15,1 2 4 0,-1-3 6 0,0 2 9 0,0-3 12 0,0 0 13 16,-1-2 14-16,1 0 12 0,-2-1 11 0,2-1 7 0,-3-1 6 0,1-1 1 15,1-1 4-15,-1 1 0 0,-1-4 0 0,0 3-3 0,-1-5-4 0,0-1-7 16,1 1-10-16,0 0-14 0,0-2-16 0,1 0-13 0,0-2-14 16,-1-1-10-16,3 0-11 0,-2 2-9 0,2-4-7 0,2 2-8 0,-2 0-9 15,3 2-10-15,-1-2-12 0,1 2-12 0,2-2-16 0,0 2-10 16,2 3-13-16,1-2-11 0,-1 1-14 0,1 2-12 0,1 0-14 0,2 1-17 16,-1 2-17-16,2-2-20 0,1 1-22 0,1 1-15 0,-3 2-15 15,3 0-5-15,1 1-2 0,-2 0 6 0,2 0 9 0,0 0 0 0</inkml:trace>
  <inkml:trace contextRef="#ctx0" brushRef="#br0" timeOffset="292386.108">3436 14526 29 0,'2'-2'245'0,"-2"1"12"0,-2-2 11 0,0 1-3 15,-1 1-13-15,0-1-22 0,0-1-25 0,-2 2-26 0,-1-1-26 0,1-1-18 16,0 2-15-16,0 1-16 0,-1-2-21 0,1 1-19 0,-2 1-20 16,0 0-13-16,-1 1-10 0,2 1-10 0,-2-1-7 0,0 2-7 0,2 2-2 15,-2-2-1-15,0 3-1 0,0-2 2 0,2 2-1 0,-1 0 2 16,1 1 0-16,-2 1 1 0,2 0 2 0,1 0 0 0,0 0-1 0,-1 1 0 15,2-1 1-15,-1 2-1 0,3-1 0 0,-1 2-2 0,1-3 0 16,2 4-3-16,-1-5 0 0,1 2-2 0,0 0-2 0,1 0-1 0,-1 0-2 16,2-2-3-16,1 1-3 0,-1-3-5 0,1 4-3 0,0-4-2 0,0 0-4 15,2-1-5-15,-2 1-6 0,2-2-3 0,-2 0 1 0,3-2-2 0,-1 1-2 16,1-2-3-16,1-2-3 0,-1-1-1 0,0 0 1 0,2-3-5 16,2 2-8-16,-2-3-10 0,0-1-12 0,1-1-7 0,-1-3-3 0,2 1-7 15,-1-2-10-15,-1-2-5 0,0 0-8 0,-2-2 5 0,2-1 9 16,-2-1 11-16,-1-1 12 0,-2-2 23 0,0 2 28 0,-1-1 37 0,0-3 38 15,-2 2 33-15,0-2 32 0,-2 2 29 0,0-2 29 0,-1 1 28 16,0 0 27-16,0 1 20 0,-2 4 14 0,-1 0 8 0,1 0 4 0,0 2-1 16,-1 1-3-16,3 4-11 0,-2-1-15 0,2 4-17 0,-2-2-18 0,2 3-17 15,0 0-18-15,-2 1-17 0,3 2-20 0,1-1-20 0,-1 3-22 16,2-1-18-16,-1 3-19 0,1 0-18 0,0 0-16 0,0 0-16 0,0 0-14 16,0 0-8-16,0 2-6 0,1 1-4 0,-1 0-1 0,2 3-1 0,-1 0 1 15,1 1 3-15,1 2 4 0,1 1 4 0,-1 3 6 0,0 1 6 16,1 2 5-16,1 1 5 0,-2 1 4 0,2 1 2 0,0 2 3 0,0 1 1 15,1-2 1-15,0 4-3 0,-1-2-6 0,1 3-9 0,1-1-14 16,0-1-14-16,-2 3-18 0,2 0-19 0,-1-3-21 0,-1 3-26 0,2 0-30 0,-2-3-42 16,0 3-46-16,0 0-69 0,0-3-79 0,-2 2-72 0,3-3-69 15,-1 1-31-15</inkml:trace>
  <inkml:trace contextRef="#ctx0" brushRef="#br0" timeOffset="292901.7488">3778 14420 150 0,'-5'-7'562'0,"1"2"6"0,3 0-57 0,-1 0-90 0,2 0-103 15,0 1-114-15,0 1-70 0,0 0-48 0,0 0-27 0,2 2-12 16,-2-1-13-16,3 1-9 0,-3 1-9 0,2 1-10 0,1 1-10 0,-1-1-9 16,0 2-10-16,1 0-6 0,-1 2-5 0,0-1-1 0,-1 2 3 15,1 1 4-15,-1 2 3 0,1 1 3 0,-2 0 6 0,0 1 3 0,0 2 3 16,-2 1 1-16,1-1 1 0,-1 2 1 0,-1 0 1 0,1 1 1 0,-1 0 1 16,-3-1-1-16,1 0 1 0,2 0 0 0,0-2 1 0,0-1 2 15,0-2 3-15,-1 2 5 0,3-4 6 0,-1-2 9 0,-2 0 9 0,4-1 12 16,-2-2 12-16,2 0 13 0,-1-3 5 0,1 0 1 0,0 0-1 15,0-3-1-15,1 0-2 0,-1-3-2 0,2 0-2 0,2-4-4 0,-1 1-7 16,-1-4-9-16,1-1-11 0,2-2-14 0,-2 0-15 0,2-3-19 16,2 0-8-16,-2 0-5 0,0-1-1 0,2-4-1 0,-1 2 1 0,-1-2 1 15,2-1 2-15,0 2 4 0,-1-1 4 0,1 3 5 0,-1-2 6 16,0 4 6-16,-1 1 8 0,1 3 8 0,-1 1 6 0,0 2 8 0,-2 2-1 16,1 0-1-16,0 3-2 0,-3 3-3 0,1 1-5 0,1 1-4 0,-1 2-5 15,1 0-5-15,0 3-2 0,0 0-6 0,2 3-2 0,1 2-3 16,1 1-2-16,-1 1-3 0,2 4 3 0,1 0 3 0,-1 0 5 0,2 3 4 15,1-1 1-15,-2 3 0 0,1 0-4 0,2 0-7 0,-2 1-7 0,1 1-8 16,1-2-9-16,-2 1-8 0,1-1-11 0,0-1-11 0,0 0-14 16,-1 0-18-16,1-1-15 0,-2-3-17 0,-2 1-20 0,2-4-23 0,-1 1-28 15,-2-1-31-15,1-2-17 0,-2-2-12 0,-1 1-13 0,-1-3-15 16,0-1-24-16,-3-1-27 0,0-3-35 0</inkml:trace>
  <inkml:trace contextRef="#ctx0" brushRef="#br0" timeOffset="293752.3179">3828 14437 218 0,'-8'0'463'0,"1"0"-70"0,2 0-99 0,1 0-80 0,1 0-64 15,0 2-41-15,3-1-27 0,0-1-14 0,0 1-10 0,0 1-7 0,3 0-8 16,-1 1-11-16,1-2-11 0,0 1-12 0,3 1-12 0,2 0-8 16,-1-1-7-16,1 0-4 0,2 0-4 0,0-1-6 0,1 1-5 0,3-2-12 15,-1 0-13-15,3 0-16 0,-2 0-15 0,3-2-15 0,2-1-15 16,-3 0-7-16,3-1-5 0,0 1-3 0,0-3 0 0,1 1 2 0,-2-1 2 15,1 2 11-15,-3-4 19 0,1 3 22 0,1-4 25 0,-3 4 33 16,2-3 35-16,-4 2 36 0,-1 0 36 0,0 0 32 0,-3 0 31 0,0 1 26 16,-2 1 24-16,-2 0 15 0,-2 1 9 0,0 0 3 0,-1 1 0 15,0-1-3-15,-2 1-4 0,-2 2-13 0,2-2-19 0,-2 1-17 0,1 1-19 16,-1-2-21-16,-1 2-23 0,1 0-23 0,1 0-23 0,1 0-14 0,-2 0-11 16,-1 0-13-16,0 2-12 0,2-2-10 0,-1 1-10 0,0 1-6 0,-1 0-3 15,0 1-4-15,0-1-2 0,-2 2-1 0,2 1-1 0,-1-1 0 16,-1 2 0-16,1 0 2 0,-1 1 2 0,2 0 1 0,-2 0 1 0,2-1 2 15,0 2 0-15,1-2-1 0,-2 1-1 0,1-1-2 0,1 0-2 16,2 2-1-16,-1-2 0 0,-1 0-3 0,2-2 0 0,0 1-4 0,0 0-2 16,0 0-3-16,0-2-1 0,2 1-1 0,-1-2-1 0,-1 0 2 15,2-1 1-15,-2 1 6 0,1 0 2 0,-1-2 7 0,0 0 10 0,2 0 9 16,2-2 12-16,-4 0 9 0,2 2 11 0,0-1 10 0,-1-3 9 16,-1 4 7-16,2-4 3 0,-2 1 6 0,1 0 5 0,1 0 6 0,-2-1 6 15,2 2 1-15,-1-3-1 0,-1 3 0 0,0-3-3 0,0 2 0 0,2 0-1 16,-2 0-2-16,0 0-1 0,0 0 2 0,0 0 2 0,0 2 1 15,0-1-2-15,0 1-2 0,0-2-4 0,0 3-2 0,0 0-3 0,0 0-4 16,0 0-4-16,0 0-3 0,0 0-5 0,0 0-5 0,0 0-5 16,0 0-4-16,0 0-5 0,0 0-6 0,0 0-4 0,0 0-3 15,0 0-4-15,0 0-2 0,0 0-1 0,0 0-2 0,0 0-2 0,0 0 0 0,0 0-2 16,0 0-1-16,0 0-1 0,0 0 0 0,0 0-1 0,0 0 2 16,0 0-1-16,0 0 1 0,0 0 0 0,0 0-1 0,0 0-1 0,0 0 0 15,0 0 0-15,0 0-1 0,0 0 1 0,-2 0-1 0,2-2 0 0,0 2-1 16,-1 0-1-16,1 0 1 0,0 0-1 0,0 0-1 0,-2 0 1 15,2 0-2-15,0 0 0 0,0-3-3 0,0 3-3 0,0 0-2 0,0-2-1 16,0 2-1-16,0 0-1 0,0-3 0 0,0 1-1 0,0 0 1 16,0 1 0-16,0-3 1 0,0 4 0 0,2-3 1 0,-1 1 2 0,-1 2 3 15,2-2 3-15,-2 2 2 0,1-1 0 0,-1 1-1 0,2-2 0 16,-2 2-3-16,0 0-2 0,0 0-2 0,0 0-5 0,0 0-4 0,2 0-2 16,-1 0-2-16,1 2-1 0,1-1-1 0,-1-1-2 0,2 2 0 0,-1 0 0 15,0 1-4-15,2 2-3 0,0-1-2 0,0 1-1 0,1 0-3 16,2-1-3-16,-2 4-2 0,1-1-2 0,-1 1-3 0,2 1-4 0,-2 1-5 15,-1 0-2-15,1 0-2 0,-1 0-2 0,-2 2 2 0,3-1 3 16,-4 1 4-16,1 0 4 0,0-1 4 0,-1-2 6 0,-2 1 5 0,0 0 4 16,-2-2 6-16,2 1 6 0,-3-2 8 0,0 0 9 0,1 0 12 15,-1-2 10-15,-1 0 12 0,1-1 13 0,-1-1 12 0,1-1 10 0,-2-2 5 16,2 0 4-16,0 0 2 0,-2-2 1 0,1 0 1 0,1-1-3 0,-1-1-4 16,1-3-6-16,0 1-11 0,1-3-13 0,1 2-12 0,-1-4-11 15,2-1-13-15,0 0-10 0,2-2-8 0,-1 1-5 0,3 0-8 0,0-4-10 16,1 2-8-16,3-2-9 0,-2 0-11 0,2 2-9 0,2-2-10 15,0 1-6-15,2 1-9 0,0-2-13 0,-1 4-14 0,-1-1-18 0,4 2-20 16,-3 0-19-16,1 3-23 0,0-1-25 0,-1 3-15 0,1 0-10 0,-4 3-12 16,2-1-9-16,-2 2-38 0,1 3-46 0</inkml:trace>
  <inkml:trace contextRef="#ctx0" brushRef="#br0" timeOffset="294620.5927">4555 14345 427 0,'0'-3'394'0,"0"-1"-47"0,-2 1-45 16,2-2-46-16,-1 3-44 0,-1 0-28 0,1-1-17 0,-1 0-19 0,0-1-17 16,-1 2-19-16,1 1-17 0,1-1-19 0,-2 0-18 0,0 2-17 15,1 0-11-15,-1 0-13 0,0 0-13 0,0 0-8 0,-2 2-8 0,2 0-3 16,-2 1-2-16,-1-1-2 0,0 3-3 0,-1 0 1 0,-1 0-1 16,-1 2 2-16,1 0 2 0,0 1 4 0,0-1 1 0,0 2 3 0,0 0 2 15,2 0 0-15,-1 2 2 0,0-3-1 0,2 4 0 0,0-4-2 0,2 1-2 16,0 2-2-16,0-2-2 0,1 0-4 0,0 0-5 0,2-1-4 15,2-1-7-15,-2 0-4 0,3-1-5 0,0 0-6 0,1-1-5 0,-1-2-1 16,3 1 0-16,-1-2-3 0,1-1-3 0,2-1-3 0,-2-1 0 16,4-1-1-16,-1-1 5 0,-1 0 3 0,2-3 8 0,1 0 8 0,0-2 9 15,-1 1 12-15,0-2 12 0,0 0 10 0,0-2 7 0,0 1 11 16,-2 0 13-16,-1-2 15 0,1 2 16 0,-1-3 14 0,-2 0 17 0,0 4 16 16,0-3 19-16,-2 1 12 0,-1 2 6 0,-1 1 8 0,-1-1 5 0,0 1 5 15,0-1 0-15,0 2-1 0,0 2-2 0,-1 0-8 0,-1 1-11 16,2 0-12-16,-2 3-14 0,1-2-20 0,1 3-24 0,0 0-19 0,0 0-17 15,0 0-17-15,0 0-18 0,0 0-13 0,0 2-11 0,0-1-9 16,0 2-5-16,0 2-2 0,0-1-3 0,0 3 1 0,0 0-1 0,0 3 3 16,0 2 3-16,0 2 4 0,1 0 3 0,1 4 4 0,1 1 4 0,3 3 3 15,-1 1 1-15,0 2 0 0,3 2 1 0,-2 2 2 0,3 0 7 16,-1 3 3-16,1 3 6 0,0-1 1 0,0 2 4 0,-1 0 2 0,-1 1 1 16,0 1 1-16,0 1-2 0,-2 0-1 0,1 0 0 0,-3-3 0 0,0 1 1 15,-1-2-3-15,2 0-5 0,-4-4-3 0,0-1-2 0,0-2 0 0,-4-3 0 16,1-1-1-16,0-5 3 0,-4-1 5 0,1-3 5 0,-2-1 3 0,-1-2 4 15,-1-3 2-15,-1 0 2 0,-2-4 1 0,2-2 3 0,-3 1 0 16,0-4 0-16,-2-4 2 0,3 1 0 0,-4-1-1 0,4-3-2 0,-2-1 0 16,0-2-4-16,1-1-3 0,3 1-4 0,-2-4-4 0,1-1-6 0,2 2-5 15,0-4-6-15,1 1-7 0,0-1-7 0,2-1-8 0,1 2-5 16,0-4-5-16,1 2-7 0,2 0-5 0,1-1-6 0,2-1-4 0,0 1-4 16,0-1-2-16,2-1-3 0,1 2-1 0,2-3-3 0,1 2 2 0,0 0 1 15,-1 2 1-15,3-3 1 0,0 0 2 0,3 0 3 0,-3 2 3 0,3-1 1 16,0-1 4-16,0 0 1 0,3 2 6 0,-3-2 3 0,2 1 7 15,1 1 6-15,-1-3 7 0,4 3 10 0,-4 0 8 0,3 2 7 0,-2-4 8 16,2 1 5-16,-2 1 7 0,2 1 6 0,-3 0 8 0,0 0 6 0,0 2 7 16,1-1 6-16,-4 1 7 0,1 0 5 0,0 2 3 0,-3-2 5 15,0 5 0-15,0-1 1 0,-2-1 1 0,0 3 1 0,-2 1 3 0,-1 2 0 16,0 1 2-16,0-1 1 0,-3 3-4 0,2-2-4 0,-2 3-7 16,0 0-5-16,-2 3-9 0,2-3-8 0,-1 1-11 0,-1 2-7 0,2 0-9 15,-3 0-10-15,1 0-8 0,-1 0-7 0,1 2-6 0,1 1-5 0,-2-3-4 16,-1 3-3-16,0 0-2 0,1 2 1 0,-2-1 1 0,2 1 2 15,-2 1 3-15,2 0 2 0,-2 1 3 0,-1-1 3 0,3 2-1 16,1-1 1-16,-1 1 1 0,1-1-1 0,1-1 0 0,-1 2 2 0,2-2-4 16,0 1-6-16,2 0-4 0,-1 0-3 0,1 0-5 0,1-1-5 0,0 2-5 15,5-2-4-15,-2 1-2 0,1-2-3 0,1 1-4 0,1-1-1 16,-1 2-2-16,3-1-1 0,2-1 2 0,-2 0 5 0,0-1 3 0,1 1 4 16,0 0 4-16,-3 0 5 0,2 0 3 0,0 0 3 0,-3-1 4 0,0 1 3 15,-2-1 7-15,-1 2 7 0,-2-1 7 0,-1-1 7 0,0 1 7 16,-2 1 9-16,-2-2 6 0,-1 1 3 0,-2 2 4 0,-2-1 5 0,-2 2 0 15,0-2-1-15,-4 1-9 0,-1-1-15 0,1 2-25 0,-4-1-32 16,1 1-52-16,-1-3-60 0,-1 2-95 0,1-2-112 0,-2 0-80 0,3-1-62 16,-1-1-34-16</inkml:trace>
  <inkml:trace contextRef="#ctx0" brushRef="#br0" timeOffset="295302.957">4967 14827 391 0,'-7'0'581'0,"2"-1"-59"0,0 1-94 0,0-2-61 0,-1 1-43 0,1 1-52 16,1-2-54-16,-1 1-31 0,0 1-21 0,2-2-13 0,1 1-7 0,-1 1-9 15,0-2-9-15,1 2-14 0,2-1-14 0,0 1-14 0,0 0-14 16,0 0-12-16,0 0-10 0,0 0-11 0,0 0-8 0,0 0-10 0,0 0-8 15,0 0-5-15,0 0-5 0,0 0-7 0,2 0-4 0,-1 0-5 0,1 0-6 16,1 0-5-16,-1 0-5 0,1 0-4 0,0 0-3 0,1 0-2 0,0 0-3 16,2-2 0-16,2 2-2 0,0 0-2 0,-1 0-2 0,5-1-2 15,-1-1-1-15,3 2-1 0,-1-1-1 0,3-1 0 0,-2 2-4 0,2-1-2 16,0 1-5-16,1-2-3 0,2 1-4 0,-2 1-3 0,1-2-5 0,1-1-2 16,-2 1-1-16,1 2-1 0,-1-3-1 0,-1 1 2 0,1 0 2 15,-2 1 6-15,-1-3 5 0,-3 4 11 0,1-3 10 0,-4 1 10 0,0 2 9 16,-3-2 13-16,0 2 19 0,-1-3 12 0,-2 1 8 0,-2 1 7 15,0-3 9-15,-3 4 6 0,-2-2 4 0,-1 1 4 0,1-3 4 0,-3 2-1 16,-1-1 1-16,1-2 0 0,-2 1 4 0,1 1-1 0,-2-2-6 16,0 2 2-16,-2 0 4 0,2 2 2 0,1-2 0 0,-2 1 2 0,2-3 2 15,2 3-1-15,-1 1 0 0,1-3 2 0,3 3-2 0,-1 0-3 16,1-2-3-16,-1 3-6 0,3 0-6 0,1-3-6 0,1 3-6 0,-1-1-6 16,2 1-5-16,0 0-6 0,0 0-8 0,0 0-6 0,0 0-10 15,2 0-7-15,-1 0-9 0,1 0-8 0,1 0-5 0,0 0-5 0,0 1 0 16,0-1-2-16,1 3 2 0,0-3 0 0,0 0 0 0,0 4 3 15,1-3 3-15,1 1 2 0,1 1 3 0,-1-1 6 0,0 3 5 16,1-3 4-16,2 1 7 0,-3 1 0 0,-1-1 3 0,2 2-2 0,0-1 1 16,0 1-1-16,-1 1 2 0,-1-2 1 0,1 1 0 0,2 2 4 0,-3-1-1 15,-1 2 1-15,3 0 0 0,-4-1-1 0,2 0 0 0,-1 2-4 16,-2 2-8-16,-2-2-13 0,0 1-17 0,0 3-31 0,-3-2-36 0,-2 3-53 16,-1-1-60-16,-2 1-104 0,1 2-128 0,-5 0-77 0,-1-2-50 15,-4 3-26-15,1-2-15 0</inkml:trace>
  <inkml:trace contextRef="#ctx0" brushRef="#br0" timeOffset="329033.1325">18610 2970 68 0,'0'-2'77'0,"0"2"0"0,0-1 1 0,0 1 1 0,0 0-4 0,-1-2-4 16,1 2-6-16,0 0-4 0,0 0-1 0,0 0-1 0,0 0 3 16,0 0 0-16,0 0 0 0,0-2-1 0,0 2-2 0,0 0-1 0,-2 0-3 15,0 0-1-15,1-3-4 0,-1 3-1 0,2 0-4 0,-2 0-1 0,2 0-4 16,-1-1-2-16,-1 1-3 0,1 0-3 0,-1-1-4 0,2-1-5 16,-3 2-2-16,0-1-4 0,2-1-2 0,-1 2 0 0,0-2-3 0,-1 1-2 15,2 1-1-15,-1-2-2 0,0 0-1 0,-1 2-3 0,1-2-2 16,1 1-3-16,-2-1 1 0,-2 0 0 0,2 0 1 0,0 0 1 0,0 1-2 15,-1-2-3-15,1 1 0 0,0 1-1 0,-2-2 1 0,2 1-3 0,-3 0 2 16,3 1-2-16,-2-2 1 0,0 0 1 0,2 2-1 16,-2-2-1-16,-1 1-1 0,2-1-1 0,-3 0-3 0,2 1-2 0,-1 0-1 0,-3-1 0 15,2 0-2-15,-1-1-2 0,0 4-2 0,-3-4-4 0,0 3-1 16,1-2-1-16,-2 1 1 0,1-1 3 0,-3-1 1 0,1 2 2 0,-1 1 2 16,-2-1 3-16,2-1 1 0,-2 2-1 0,-1-2 4 0,2 0 4 15,-2 0 5-15,1 0 4 0,1-1 3 0,0 2 1 0,-2-1 1 0,3 0 0 16,0 0-2-16,-3 0 1 0,4 1 1 0,-2-1 0 0,1 1 3 15,1-1 2-15,2-1 0 0,-3 3 0 0,3-3-2 0,-1 4 0 0,2-3-2 16,-1 2-1-16,1-2 0 0,1 2 2 0,1-1 3 0,0-1 1 0,-1 1 1 16,1 0-2-16,1 0-2 0,-1 1-2 0,2-1-1 0,0 0 0 15,-1-1-3-15,1 2-1 0,-2 0 1 0,4-2-2 0,-4 1-3 0,1 1-2 16,1-1-5-16,-3 1-4 0,0-1 0 0,1 0-1 0,0 1-2 16,-1 0 0-16,0-1 2 0,1 2-1 0,-5-3 2 0,4 2-2 0,-3 1 3 15,2-3 2-15,-2 3 1 0,0-2-1 0,1 1 1 0,-1-1 3 0,0 2 1 16,3 0 3-16,-4-3 1 0,0 3 1 0,2-2 1 0,0 2 0 15,0 0-1-15,1-2 1 0,0 1-1 0,2 1-2 0,0-2 0 16,0 2 2-16,0 0 0 0,2-2-2 0,1 2 0 0,0 0-1 0,0 0-2 16,2 0 1-16,-3 0 0 0,3 0-2 0,0 0 2 0,-1 0 3 0,1 0 1 15,2 0-1-15,-3 2 1 0,1 0 0 0,-3-2 0 0,3 1 0 0,-2 1 2 16,2-2-1-16,-2 0 0 0,0 2 0 0,0 1 2 0,0-1 0 16,0-1 1-16,0 1-3 0,-2 1-1 0,1-2 1 0,0 1 2 0,-2-1 0 15,2 2 3-15,-1-2 1 0,-2 3 3 0,1-1 4 0,0 0 1 16,-2 0 0-16,1-1 1 0,0 1 0 0,1-1 1 0,-5 1 0 0,4 1 0 15,-3-1 0-15,3 1-1 0,0 0 0 0,-1-3-1 0,-1 2-2 0,3 1-1 16,0-1-4-16,0 0 0 0,-3-1-3 0,3 3 0 0,2-3-1 16,-2 1-2-16,0 0-2 0,2-2-2 0,-1 2-1 0,3 0-2 15,-4 0 0-15,3 0-1 0,0 0 1 0,2 0-2 0,-2 0 1 0,1 0-1 16,-4 0 0-16,3 0 2 0,0-1 2 0,1 3 0 0,-1 0 1 0,0-2 2 16,-1 1 1-16,0 0-1 0,-1 1 0 0,1 0 0 0,-1 0 0 15,1-1-1-15,0 1 1 0,0-1-1 0,-1 1 1 0,-2 1 0 0,3 0 1 16,-2 0-1-16,1-3 0 0,-2 4 1 0,3-1 3 0,-2-2-1 15,1 1 1-15,-2 2 0 0,3-2 1 0,-1-2 2 0,2 2 1 0,-3-1 0 16,2 0 0-16,0 3 0 0,1-4-3 0,0 1 1 0,0 0 0 16,1 0-1-16,-4-1-4 0,3 2 0 0,0 0-1 0,1-1 0 0,-3 3-1 15,1-2-1-15,1-2 0 0,2 2-1 0,-2 0-2 0,1-1 1 16,-3 2 0-16,1-1-2 0,1-1 1 0,1 2-1 0,-3 0 2 0,2-1-1 16,0 2 1-16,0-1 0 0,-2 2-2 0,2-2 2 0,-1 1-2 0,-1 1 2 15,0-1 0-15,2 1 0 0,-1 1 3 0,-1-2 1 0,1 2 1 16,-2 1 0-16,4 0 1 0,-3-1 2 0,1 1 0 0,-1-1 1 0,0 2 0 15,0-2 0-15,2 0 2 0,-1-1 0 0,-1 1 1 0,0-1 1 0,2 1 1 16,-1-1 3-16,1-1 1 0,0 1 0 0,-1-2 0 0,1 1 1 16,2-1-1-16,-2-2 1 0,2 3 0 0,0-2 0 0,0-2-2 0,-2 2 1 15,2-3-2-15,2 2 0 0,-1-1-4 0,0 0-2 0,-1 0-3 0,2 0-1 16,1 0 1-16,-2 0-2 0,0 0-2 0,2 0 0 0,-1 1 1 16,-1 0-1-16,2-1 1 0,-1 1-1 0,1 1 1 0,-2-1 1 0,0 0-1 15,2 1 0-15,-1 0 0 0,-1 2 1 0,2-2-1 0,-3-1 2 16,3 2-1-16,-1 2 0 0,-1-2-1 0,1 1 0 0,-1-2 2 0,0 4-2 15,-1-4-1-15,3 3 0 0,-3-1 1 0,1 1 0 0,1 0 0 16,-1-1 0-16,1 1 0 0,1 0 0 0,-4-1 2 0,4 2-2 0,-1-1 0 16,-1-1 0-16,-1 0 1 0,3 1 1 0,-1-1-1 0,-1 1 0 0,2 1 0 15,-1-2 1-15,1 1-2 0,-2-1 1 0,0 0 2 0,2 1 1 16,-1 1-1-16,1-1 1 0,0-1 1 0,0 1 0 0,0-1 1 0,0 1 0 16,0 2 0-16,1-3 0 0,-1 3 1 0,2 0 1 0,0-1 1 15,-1 2-1-15,1-1 0 0,-1 1 0 0,2-1 0 0,0 2 0 0,1 0 0 16,-1-1 0-16,0 1-1 0,2 0 1 0,-2-2-1 0,2 3 0 0,-1-1 0 15,1-2-1-15,-2 2-2 0,2 0 1 0,0 0-2 0,0-2 1 16,2 2-2-16,-2 0 1 0,0-1-1 0,0-1-1 0,1 1 1 0,1 1-1 16,-2-2 1-16,2-1-1 0,1 1 1 0,-2 0-2 0,3-3 0 15,-2 2 0-15,-1-1-2 0,2 1 1 0,1-2 1 0,-2 0 0 0,-1 0 0 16,2 1 0-16,0-3 1 0,-2 0-2 0,2 1-2 0,0 0 1 16,1 0 0-16,0-2 1 0,-1 1-1 0,1 1 2 0,0-3 0 0,-1 2 0 15,2 0 1-15,-1-1-2 0,2 3 0 0,-1-3 0 0,2 0 0 0,0 1 0 16,2 0-2-16,-2 1 1 0,0-2 2 0,3 2-1 0,-2 0 0 15,1-2 0-15,2 3 2 0,0-1-1 0,-2-2 0 0,3 2-1 0,-1-2 1 16,2 3-1-16,-2-2-1 0,1 0 1 0,2-2 1 0,-3 2-1 16,2-1-1-16,0 2 1 0,-1-1-1 0,2-1 0 0,-1 0-2 0,-1 0 0 15,-1-1-2-15,1 3 1 0,-1-4-1 0,3 3 2 0,-2-2-1 16,-1-1-1-16,1 0 1 0,0 2-1 0,-2-1 1 0,1 0-2 0,0-1-2 16,0 1 0-16,-1-1 1 0,-2 0 2 0,4-1 1 0,-4 1 2 0,1 1 1 15,-1-2 0-15,3 1 1 0,-5-1 0 0,2 2 1 0,-1-1 0 16,1-1 1-16,-1 1 3 0,1 1 1 0,-2-2-1 0,3 1 0 0,-2 1-2 15,1-2 2-15,-1 0-2 0,-1 3 0 0,5-3 2 0,-4 1 0 16,2 1 2-16,-1 0 0 0,3-2 0 0,-2 2-1 0,2 0 0 16,-2 0 0-16,3 1-1 0,0-1 3 0,-2-2-2 0,1 2-2 0,3-2 0 15,-2 3-3-15,-1-1-2 0,1-1-3 0,-1 0-1 0,3-1-2 0,-3 1-2 16,1 1 0-16,0-2 0 0,0 1 1 0,1-1 0 0,-3 2-1 16,0-1 1-16,2-1 2 0,-2 2-1 0,0-1 0 0,0-1 3 15,-2 1 0-15,0-2 2 0,2 1 1 0,-2 1 1 0,1-2 2 0,-1 1-1 16,-1 0-2-16,1-1 1 0,0 2-1 0,0 0 0 0,-1-2-3 15,1 1 2-15,0 1 1 0,-3-2 0 0,2 0 0 0,-1 3-1 16,1-3-1-16,-1 0 1 0,1 0-1 0,0 3-1 0,-1-3 1 0,3 1-2 16,-3-1 1-16,2 1-1 0,1 1 2 0,-2-2-3 0,1 1-1 15,0 1-4-15,0-2 0 0,0 2-2 0,-1-1-1 0,1-1 0 16,-2 2-3-16,3-2-1 0,-1 0 0 0,-2 2-1 0,3-2-2 0,-1 0 0 16,-1 0 0-16,1 0-1 0,-1 0 2 0,1 0 0 0,0 0 1 15,0 0-1-15,-4 0 2 0,5 0 3 0,-3 0 0 0,-1 0 2 0,2 0 2 16,0 0 2-16,-3 0 4 0,2 0 0 0,-1 0 2 0,-1 0 1 15,0 0 1-15,-1 0-1 0,1 0 5 0,0 0-1 0,0-2 0 0,-2 2 2 16,-1-2 0-16,3 2-1 0,-2-1 1 0,-1-1-2 0,2 2-1 16,1-2 0-16,-2 1 0 0,1 1 1 0,0-2-1 0,2 1-1 15,-1 1-1-15,-1-1-1 0,1 1 4 0,0-3-2 0,3 3-2 0,-3-3 0 16,4 3 0-16,-4-2 0 0,5 1-2 0,-3-3 2 0,-1 3-1 16,4 0-1-16,-1-2 1 0,-1 1 0 0,1 1 0 0,1-1 1 15,-3-1-1-15,2 2-2 0,0-1 1 0,-2-1-1 0,0 2 0 0,1-1-1 16,-2 1 0-16,2-2 1 0,0 0 0 0,-4 1 1 0,2 0 0 15,0-1 1-15,-2-1-2 0,0 1 2 0,1 1 1 0,-1-1 1 0,-1-1 0 16,1 1 2-16,-1 0 1 0,1 0 1 0,-3-1 1 0,2 1-1 0,0 0 0 16,-1-2 1-16,1 1-1 0,-1 1 1 0,-1-2 0 0,3 2 1 15,-2-1-2-15,1 1 0 0,1-2 0 0,-1 2-1 0,0-2 0 0,1 1-1 16,-2 1 0-16,2-2-2 0,1 3-2 0,-1-3-2 0,0 2 1 0,1-1-2 16,1-2-1-16,0 3-2 0,0-3-1 0,0 3-3 0,1-3-4 15,2 1-3-15,-4 1-2 0,1 1 0 0,1-2-1 0,0 2 1 0,-1-2 0 16,0 1 1-16,0 1-1 0,-2-2 0 0,4 2 3 0,-4-1 1 15,0 1 0-15,0-1 5 0,-2 1 4 0,2 0 3 0,-1 0 1 0,-1-1 3 16,0 2 1-16,-1-1 2 0,0 0 1 0,0 0 4 0,0 1 1 16,2-1 1-16,-4 0-2 0,4-1 1 0,-4 1 0 0,2-2-1 0,0 3-2 15,-1-3-1-15,2 2-1 0,-1-1-4 0,2-2-2 0,-1 2-4 0,0-1-7 16,0 0-4-16,2 2-5 0,-1-3-2 0,-1 0-1 0,3 0 1 16,-1-2 0-16,0 2 2 0,0 0 2 0,2-1 0 0,-1 0 3 0,-1-1 5 15,1 0 2-15,-1 1 6 0,0-2 3 0,1 0 5 0,0 1 2 0,-1 1 5 16,0-3 6-16,0 2 0 0,2 0 0 0,-1-1 0 0,-3 2 0 15,1-2 1-15,1 0 0 0,-1 0 1 0,-1 0 1 0,1 2 2 0,0-2 4 16,-2-1 0-16,0 3 1 0,-2-2 0 0,2 0-1 0,-2 0-3 16,3 0-1-16,-1 1 0 0,-2-1 0 0,0 1-1 0,1-2-2 0,-3 3-2 15,2-2-1-15,-1-2-4 0,0 2-2 0,-1-1-3 0,1 1 0 0,-1-1-2 16,-1 0-2-16,3 0 1 0,-3 1 0 0,0-2 1 0,0 1-1 16,0-1 1-16,0 1-1 0,0-1 1 0,-3 1 1 0,3-1-2 15,-1 1-1-15,-1-1 2 0,2 2 3 0,-1-1 0 0,1 0-2 0,-4 0 2 16,3 1 2-16,-1-1 0 0,1 1 1 0,-3 0 1 0,3-2 0 0,-1 2 1 15,1 0 0-15,-3-2 2 0,1 2 0 0,0-1 1 0,2 1-1 16,-1-1 1-16,1 0-1 0,-3 2 1 0,3-3-1 0,-1 1 0 0,1 1-1 16,-3 0-1-16,3-1-1 0,-1 2-1 0,0-2-1 0,1 2-1 15,-1-1 0-15,1-3-3 0,-1 4-3 0,0-1 0 0,-2 0 4 0,3 0-1 16,-1 0-1-16,0 0-2 0,-1 0 0 0,3 0-1 0,-1 0 1 0,-3-1-2 16,3 1-1-16,-1 0-2 0,0 1 0 0,-1-4 2 0,2 3 4 15,-3 0-1-15,0 0-1 0,3 0 1 0,-3 0 1 0,1 0 3 0,-2 2 0 16,2-2 3-16,-2-1 1 0,0 3 3 0,1-3 1 0,-1 2 3 15,0 1 3-15,1-2-1 0,-3 1-1 0,2 1-3 0,0 0 0 0,-2-1-2 16,2 1 0-16,-1 0-1 0,-1 0-2 0,1 0-1 0,0 2-2 0,0-3 0 16,-1 2-1-16,1 0-1 0,-2 2-1 0,3-1 2 0,-1-2 1 15,-1 1-1-15,3-1 1 0,-5 3 1 0,2-2-2 0,2 0 1 0,-1 0-1 16,-2 2 0-16,4-2 1 0,-3-1-2 0,-1 3-1 0,3-2 1 16,-2 2-1-16,0-3 1 0,2 2-2 0,-1-2 0 0,0 3 0 0,-3-2 1 0,2-1-1 15,1 4 0-15,-2-3 0 0,0 1 1 0,2 1-1 0,-2-3 1 16,0 3 2-16,-2 0 0 0,2-2 2 0,0 1 0 0,-1 1 0 15,1-1 2-15,-1 0 1 0,0 1 0 0,-1-2 1 0,0 1 0 0,0 1 1 16,1-1-1-16,-2 0 0 0,1 2 0 0,-2-2-2 0,2 0 0 0,1 3-1 16,-2-3-1-16,0 2 0 0,1-1-2 0,-1 2 0 0,0-3-2 15,2 3-1-15,-4-1 1 0,4 0-1 0,-1-1-1 0,-1 1-1 16,2 2-1-16,-4-2 1 0,4 0-1 0,-1 0 1 0,-2-1-1 0,2 2-2 16,0-1 1-16,0 0-1 0,-2 0-1 0,1 0 1 0,-1 2 0 0,0-2-2 15,0 0 1-15,-1 1-1 0,2 0 1 0,-3 1-2 0,1-2 0 16,-2 2 0-16,0-1 0 0,0 1-1 0,0-2 2 0,-2 1-1 0,2 1-1 15,-2-1-1-15,0-1 1 0,-1 1-1 0,1 2-1 0,0-3 0 16,-1 1-1-16,-1 0-2 0,2 1 0 0,-1-1-4 0,0 0-1 0,0 2-2 16,-1 0-2-16,2-3-4 0,-1 3-4 0,-1 0-5 0,1 0-9 0,-2-2-8 15,3 0-16-15,-1 2-16 0,0 0-23 0,1 0-24 0,-3 0-31 16,3 0-34-16,1 0-58 0,1 0-74 0,0 0-55 0</inkml:trace>
  <inkml:trace contextRef="#ctx0" brushRef="#br0" timeOffset="333151.1711">15093 14270 309 0,'-5'-2'273'15,"2"-1"-44"-15,-2 0-37 0,2-1-28 0,0 1-24 0,-1 1-14 16,0 0-7-16,1-1-5 0,0-2-7 0,1 3-7 0,-1-3-7 0,-2 3-6 16,2-2-10-16,2 1-7 0,-5-1-9 0,2 1-9 0,0-2-11 0,0 2-6 15,0-1-6-15,0 1-4 0,0-2-7 0,0 2-3 0,-3-2-4 16,2 0-2-16,0 1-3 0,0-1-1 0,0 0-1 0,-2-2-1 15,2 4-2-15,0-2-2 0,-1 1-1 0,-1-2-1 0,0 1 3 16,2 1 0-16,-1-1-1 0,1 1 0 0,-2-1 0 0,0 2 0 0,1-1 1 16,-1-1 1-16,2 2 0 0,-1-2 0 0,-2 3 0 0,4-3 2 15,-5 3 1-15,3-3 1 0,1 0-2 0,-2 2 0 0,0-1 3 0,-1-2 0 16,2 3-2-16,-3-2 1 0,2 1 1 0,-1-1 2 0,0 2 0 16,-1 0 1-16,-1-1 1 0,2 0-1 0,-1 0-2 0,1-1 0 0,-2 2 0 15,1-1-1-15,-2 1 0 0,1-2 0 0,-2 1 0 0,1 1 1 16,0 0-2-16,-2 0-1 0,2 0-1 0,-3 0 1 0,1 2-1 0,2-2 1 15,-5 1-1-15,4 0 0 0,-2 1 0 0,1 1-1 0,-3-1 0 16,2-1 0-16,0 2-1 0,-1-1 1 0,1-1-1 0,1 2-1 0,-1 0 0 16,0 0 0-16,1 0 0 0,-2 0 0 0,2 0 1 0,0 0-1 15,-1 0-1-15,3 0 1 0,-2 0 1 0,0 0-1 0,1 0 0 16,1 0 0-16,0 0 1 0,-2 0 0 0,2-1-2 0,0 1 1 0,0 0 1 16,1 0-1-16,-2 0 0 0,2 0 0 0,1 0 0 0,-2 0 0 15,-2 0-1-15,4 0 0 0,-4 0 0 0,2 0-2 0,-3 0 1 0,4 1 0 16,-1-1 0-16,-1 2-1 0,-1-1 1 0,-1-1-1 0,3 2-2 15,-2-1 1-15,1-1-1 0,-1 1 1 0,0-1-1 0,0 2 1 16,0 0-1-16,1-2 2 0,-1 1 0 0,1 1-1 0,2-2 1 0,-1 1-1 16,-3 1 2-16,5-2 0 0,-2 1 2 0,1 1 1 0,0-2 1 15,1 1 2-15,1 0-1 0,0-1 0 0,0 2 2 0,-2-2 1 16,3 1-2-16,-1-1 2 0,2 0-1 0,-2 2 1 0,2-2 0 0,-1 0-2 16,1 2-1-16,-1-1 1 0,2-1-2 0,-2 2-1 0,2-2 0 0,0 0-1 15,1 2 0-15,-4 1-1 0,2-3 0 0,-1 2 0 0,2 0 1 16,-1-1 0-16,-2 1 0 0,2 0 0 0,0 1-1 0,-1 1 1 15,2-3 0-15,-2 3 1 0,0-1 0 0,1-1 0 0,-1 1 1 16,-2 2 1-16,3-2-1 0,0 1 0 0,-1-1 0 0,1 2 1 0,-2-2-1 16,3 0 1-16,-3 0 0 0,3 1 0 0,-2-1-1 0,1 0 0 15,-1 1 1-15,2-1-1 0,0 1-1 0,-1-1 1 0,0-1-1 0,1 1 1 16,0 2-1-16,-1-1 0 0,1-1-1 0,-1-1 1 0,1 1 1 16,-1 0 0-16,1 0 1 0,0 0-1 0,0 0 0 0,0 1 0 0,1 0 1 15,-2-1-1-15,1 1 0 0,2 0 0 0,-4-1 1 0,2 2 0 16,0-3 0-16,0 3 1 0,0 0-1 0,0-1 1 0,0-1 0 0,-2 2-1 15,1 0 2-15,-1-1-2 0,2 1 2 0,-1-1-1 0,0 1 0 16,0-1 0-16,1-1 0 0,0 2-1 0,-2-2 0 0,2 1 1 16,0 0-2-16,0 0 0 0,0-1 0 0,0 1 1 0,0 1-1 0,0-2 0 15,1-1 0-15,-1 1 1 0,1 1-1 0,0-3 0 0,0 3 0 16,0-1 1-16,1-1-1 0,-1 1 0 0,-1 0 0 0,3 0 1 16,-1 0-1-16,-2 0-1 0,1 0 0 0,0-2 1 0,-2 3 1 0,3 0-2 15,-2 1 1-15,2-2-1 0,-2 1 0 0,2-1 0 0,-2 1 1 16,-1 1-1-16,0-2-1 0,1 1 0 0,0 3 0 0,0-2 0 0,-1-2 0 15,2 2 0-15,-1-2 0 0,2 0-1 0,0 2-1 0,-4-1 1 16,4-1-1-16,-2 2 0 0,1-2 0 0,1 1-1 0,-1-1 1 0,1 0 1 16,2 0-1-16,-3-1 1 0,3 2-2 0,-1-1 1 0,0 0 1 15,-1-1 0-15,2 0 1 0,-1 1 0 0,0-3 1 0,-2 4 0 0,3-3-1 16,-3 1 0-16,3 0 1 0,-1 1-1 0,-1-3 1 0,1 5 0 16,-1-3 1-16,0 1-2 0,0-2 1 0,-1 2-2 0,0 0-1 15,3 0 2-15,-3 0-1 0,-1 0 1 0,1 2 1 0,0-2-1 16,0 1-1-16,0-1 0 0,-2 2 0 0,3-1 0 0,-2-1 0 0,2 0 0 15,0-1 1-15,0 0 0 0,0 1 0 0,-1 1 0 0,0-1 1 0,2 0-2 16,-1-1 0-16,2 0-1 0,-1 1 1 0,0-3-1 0,2 0 0 16,-1 2 0-16,-1-2-1 0,2 0 0 0,0 0-2 0,0 0 1 15,0 0-1-15,0 0 0 0,0 0-1 0,0 0 1 0,0 0-2 0,0 0 1 16,0 1 2-16,0 1 0 0,0-1 3 0,-1 1 1 0,-1-1 1 16,2 2 2-16,-2-1-1 0,2 1 1 0,-1 0 1 0,-1 0-1 15,0 0 1-15,1 0 1 0,-1 1 1 0,1-1-2 0,-2 2 1 0,1-1-2 16,1-1-1-16,-1 2-1 0,1-3-2 0,-1 4 0 0,0-4-1 15,1 3 0-15,-1-3-1 0,1 3 1 0,1-3 0 0,-2 1 0 16,0-2-1-16,2 2 1 0,-1 0 0 0,-1 0 1 0,2 0-2 0,-2 0 2 16,2 0 0-16,-1-1 1 0,-1 1 0 0,2-2 1 0,-1 1 0 15,1 0 2-15,0 0 1 0,0 1 1 0,0-1-2 0,0 0 0 0,0 1 1 16,0 1 0-16,0-1 0 0,0-1-1 0,0 1 0 0,0 1 1 16,0-3-2-16,0 3 0 0,0-1-1 0,1 2-1 0,-1-2-1 0,0 0 0 15,0 0 0-15,0 2 0 0,0-2 0 0,0 0 0 0,0 1 0 16,0-1 1-16,0 2-2 0,0-3 2 0,2 2 0 0,-2-1-1 15,1 1 0-15,-1 1 1 0,2-2-1 0,-2-1 1 0,2 4 0 0,-1-4 1 16,-1 3-1-16,2-1 1 0,0-1 0 0,-2 2 1 0,1-2-1 0,1 1 0 16,-1-1 1-16,1 2 1 0,1-2 1 0,-1 1-1 0,-1 1-1 15,1-1 2-15,2 1-1 0,-1-1 1 0,-1 1-1 0,1-2 0 0,1 2 1 16,-1-1-1-16,0 1 0 0,0-2 1 0,0 2-2 0,3 0-1 16,-2-2 1-16,0 1 1 0,0 1-1 0,0-2 0 0,0 1 0 0,-1 1 1 15,0-2-1-15,3 1-1 0,-3-1 0 0,0 1 0 0,1 1 0 16,0-2-1-16,0 1 2 0,1-1-2 0,-4 2 0 0,5-1 0 0,-3-1-2 15,0 2 1-15,2-3 0 0,-2 1 0 0,2-2-1 0,-1 2 0 16,1 0-2-16,0 0 0 0,-2 0 0 0,2 0 1 0,0 0 0 0,0 0-1 16,0 0 1-16,1 0-1 0,0 0 1 0,1-1 0 0,-1 1-1 0,1 1 1 15,0-3 0-15,-1 1 0 0,2 1 2 0,0-1 0 0,0-1 0 0,-2 0 0 16,2 2 0-16,-1 1 0 0,0-3 1 0,1 2-2 0,0-1 1 16,-1 0-1-16,0 3 0 0,1-3 0 0,-1 1 0 0,1-2 1 15,-1 2 1-15,1 0 0 0,-3 0 0 0,3 0 0 0,0 0-1 0,-2 0 1 16,2 0 1-16,-3 0-1 0,4 0-1 0,-4 0 0 0,1-1 0 0,3 1-1 15,-3 1-2-15,1-1 0 0,2 0-2 0,-5 0-1 0,4-2 0 16,-3 2-4-16,4 1 1 0,-1-1-1 0,-3 0 0 0,3-1 0 0,0 3-1 16,-2-3 0-16,2 1 1 0,0-2-1 0,0 2 1 0,-2 0 1 0,2 0 1 15,-1 0 0-15,2-1 1 0,-3 1 1 0,2-2 2 0,0 1-1 16,1 1 2-16,-1-2 0 0,1 1 1 0,0 0 0 0,0 0-1 0,-1 0 2 16,2-2 0-16,1 0-2 0,-2 0 1 0,-1 3 0 0,3-3-1 0,-1 3 1 15,-1-2-1-15,1-1 0 0,-1 1-2 0,-1 1 0 0,5-2-1 16,-7 3 1-16,2-3 1 0,0 2-1 0,1-1 1 0,1 0 1 0,-4 2 1 15,3-3-1-15,-2 3 2 0,-1-2 0 0,2 0-1 0,1 2 2 16,-2-3 2-16,-1 4 1 0,-1-4 0 0,3 2 1 0,-2 1 1 0,2-3-2 16,0 2 0-16,-1-1 1 0,0 1 1 0,1-1 0 0,-1-1 2 15,2 2 0-15,0-1 0 0,-1-1 1 0,0 2 1 0,1-1 0 0,1-1 1 16,1 1 0-16,0-1 0 0,-1 0-1 0,1 0 1 0,1 0 0 0,0 0-1 16,-1 0-1-16,4 0 0 0,-3 0 0 0,0 0-1 0,1 0-2 15,1 0-1-15,-3 0 0 0,2 0-1 0,1 0-1 0,-3 0 0 0,3 0 0 16,-3 0 0-16,2 0 1 0,1 0-2 0,-2 0 0 0,0 0 0 15,-1 0-2-15,-1 0 1 0,0 0 1 0,2 0-1 0,-3 0 1 0,0 2 0 16,1-2 0-16,-2 0 0 0,4 0-1 0,-3 0 0 0,-3 2 2 16,2-2 0-16,3 0 1 0,-2 0 2 0,1 0-1 0,-1 0 1 0,1 0-1 15,0 0 0-15,0 0 2 0,0 0-1 0,0-2 2 0,0 2 1 0,1-2-2 16,1 1 1-16,0-2 1 0,-1 2-2 0,3-1 1 0,-2-1-2 16,0 0 1-16,2 0-1 0,-2 1 2 0,2-3 0 0,-3 2-2 0,4-1 1 15,-3 0-2-15,1 0 0 0,0-1 0 0,-1 1-1 0,0 1-1 16,1-1 0-16,-2 2-1 0,1-1-1 0,-2 0 0 0,2 0-2 0,-2 0-1 15,0 0 1-15,0 1-1 0,-1 0 1 0,-3 1 0 0,4-2-2 0,-3 2 2 16,1-1-1-16,-3 1 2 0,1-2 0 0,1 1 0 0,0 2 1 16,-2 0-1-16,0-3 2 0,1 3-1 0,-1-2 0 0,1 2 1 0,-1-2 0 15,-2 0 0-15,2 1 0 0,2-1-1 0,-4 1 0 0,3-3-1 16,-2 4-1-16,1-3 1 0,-2 2-1 0,2-2-1 0,0 2 0 0,0-1-1 16,2-1 1-16,-2-1-2 0,0 1 1 0,0 3-1 0,0-4 2 0,1 0-1 15,-2 0 1-15,1 1-2 0,2-2 0 0,-1 2 1 0,-1-1-1 16,2-1 0-16,-2 2 1 0,0 0 0 0,0-2 0 0,0 1-1 0,2 1 0 15,-2-2 1-15,0 2-1 0,0-1 1 0,0 1-1 0,-1-2 0 16,0 0 2-16,2 3-1 0,-3-1-1 0,0 0-1 0,2 0 1 0,-2 0 2 16,0 0-2-16,0 0 0 0,-1 0 2 0,0 0-1 0,-1 0 1 0,4 0-1 15,-4 2 1-15,1-2 1 0,-1 1-1 0,1-3 1 0,1 3 1 16,-1-1-2-16,-1 0-1 0,1-1 0 0,1 0 3 0,-1 1-2 0,0-2 0 16,1 0-2-16,-2 3 1 0,2-3-2 0,0 0 0 0,-1 0-2 15,-1 1-2-15,1-1 1 0,1-1 3 0,-1 2 1 0,-1-1 2 0,1 0-2 16,1-2-2-16,-1 2 1 0,0 0 1 0,-1-2 1 0,2 2 2 0,-3-2 0 15,3 2-2-15,-3 0 2 0,2 1 4 0,-1-1-2 0,-1-1-3 16,2 2 0-16,-1-1 1 0,-1 0 0 0,0 2 2 0,0-2 2 0,0-2-2 16,0 3 0-16,0 1 2 0,0-2 0 0,0 1 3 0,0 1-1 15,0-1-1-15,0 1 2 0,0-2 0 0,0 1 2 0,-1 1 1 16,-1-2 0-16,2 2 1 0,-1-1 0 0,-1 1 0 0,2-2 0 0,-3 3 2 16,3-3 0-16,-1 2 0 0,-1-1 2 0,2-1-1 0,-1 0 0 15,1 2 0-15,-2-3-1 0,0 3-1 0,2-1-1 0,0-2-1 0,0 3 0 16,0-2 0-16,0 1-1 0,-1-1-1 0,1 2-2 0,-2-1-1 15,2-1 1-15,0 3 0 0,0-3 0 0,-2 2 1 0,2-1-1 16,-1-1 2-16,-1 2-1 0,2-2 1 0,-1 1 0 0,-1 1 1 16,2-1 1-16,-2 0 1 0,2 0 1 0,-1 1 0 0,-1-2 0 0,1 2-2 15,-1-1 2-15,-1-1 2 0,2 2-1 0,-2 0 0 0,1-2 0 16,0-2 0-16,-1 2 0 0,1 0-1 0,1 0 1 0,-1-2 2 0,-1 2 0 16,1-1 0-16,1 0 1 0,-1 0 0 0,1 0 1 0,-4-1-1 0,2 2 0 15,0-3-1-15,0 1 0 0,-1 0 2 0,1 0-2 0,0 0-1 16,0 1 0-16,0-1-4 0,-1 1 0 0,0-2-1 0,1 1-2 15,-2-1 1-15,2 1-4 0,0 0-2 0,-2 0-5 0,2-3-3 16,-3 5-4-16,1-2-6 0,0 1-6 0,0-2-6 0,2 2-7 0,-2-1-8 16,0 0-7-16,1 0-9 0,-1 2-15 0,2 0-20 0,-2-2-31 15,2 2-35-15,0 0-49 0,-1 0-52 0,3 0-76 0,-1 0-86 0,-2 0-49 16</inkml:trace>
  <inkml:trace contextRef="#ctx0" brushRef="#br0" timeOffset="334933.9773">14990 14982 106 0,'0'0'104'0,"0"0"-7"0,0 0-2 16,0 0 0-16,-1 0-2 0,-1 0-1 0,2 1-3 0,-2 0-4 0,2-1-7 15,-1 2-7-15,-1 0-5 0,2-2-7 0,0 0-6 0,0 0-6 0,-2 0-5 16,2 0-5-16,0 0-3 0,0 0-5 0,0 0-1 0,0 0-1 15,0 3 0-15,0 0 1 0,2-2 0 0,-2 0 1 0,2 1-4 0,-1 1-1 16,1-1-1-16,1-1-2 0,1 0-1 0,-3 2-1 0,4 0 0 16,-2-2-1-16,2 2-1 0,3-2-2 0,-4 3-3 0,1-2-3 0,0 1-2 15,3-3-1-15,0 2-3 0,1 1 0 0,-1-2 0 0,0 1-1 16,1-1 0-16,1 2 0 0,1-2 2 0,2 1-2 0,-2 0 1 0,1 1 1 16,1 0 0-16,1-2 1 0,1 2 0 0,-3-1 1 0,4 1 1 15,-2-2 0-15,2 2-1 0,-2-1 1 0,2-2 0 0,0 3 0 0,1 1-2 16,-1-3 1-16,0 1-1 0,-1 1 2 0,2 0-1 0,-2-2-1 0,1 2 1 15,1-3-1-15,-2 4 0 0,0-3 0 0,1 1 0 0,2-1 2 16,-4 3 0-16,5-4 0 0,-3 2-1 0,1 1 0 0,0-1-2 16,-1-2 1-16,3 1-1 0,-1 1 1 0,2-2-1 0,-1 0 0 0,-1 0 0 15,2 0 2-15,-1-2 0 0,2 1-2 0,-1 1 2 0,-1-2 2 0,3-1 2 16,0 1 3-16,-1 0 3 0,0-1 2 0,-1 0 2 0,0-1 3 0,0 1 0 16,0 1 2-16,0-3 0 0,0 2 0 0,0-1-2 0,-2 1 1 0,2-1-3 15,-1 2-2-15,-3-1-2 0,4 0-3 0,-2 0-4 0,-2 0-2 16,1 0-3-16,-3-1-1 0,3 2-2 0,-2 0-1 0,0-1-2 15,-2 2-1-15,1-1-1 0,-1 1 2 0,-2-1 0 0,3 2-1 0,-1 0 1 16,-1-3-1-16,1 3 0 0,-3-2 2 0,2 2 2 0,0 0-2 16,2-2 1-16,-3 0 0 0,0 2 1 0,1-1 0 0,1-1 2 0,1 2-1 15,-3-1 2-15,2 1-1 0,1-1 2 0,-2-2 0 0,1 3 0 0,0-3 0 16,0 2-1-16,0 0 1 0,-1-1 0 0,-1-1-1 0,0 1 1 16,2 1-1-16,-2-3 1 0,0 4-1 0,2-3-1 0,-4 3 1 0,3-2-2 15,-3 0 0-15,0 0 1 0,-1 2-1 0,1-2 0 0,-1 1 0 0,1-1-2 16,-3 1 0-16,0-1 0 0,0 1 0 0,1 1 0 0,-1-2 0 15,-1 1 1-15,-2 1-4 0,3-2 2 0,-3 1 2 0,2 1-1 16,-2-2-1-16,1 2 1 0,-3-2 0 0,2 1 0 0,1 1 0 0,-1 0-1 16,1-1 1-16,-1 1-2 0,1-2 0 0,-1 2 1 0,0 0 1 15,0-1-1-15,0-1 1 0,-1 2-1 0,1 0 0 0,1-1 0 0,0 1-1 0,1-2 1 16,-2 1 1-16,2 1 0 0,-1-2 1 0,0 2 0 0,1 0 0 16,-1 0-1-16,1-3-1 0,-2 3-1 0,0-2 0 0,0 2 0 15,1 0 2-15,-3 0-1 0,2 0 1 0,3-2-2 0,-3 2 0 0,-1-2-1 16,0 2-1-16,-1 0 1 0,2 0 0 0,-1 0 0 0,0-1 0 0,-1 1 2 15,-1 0 2-15,0 0-1 0,2 0-1 0,-2 0 0 0,2-2 1 16,-2 2 0-16,0 0 1 0,0 0 2 0,0 0 0 0,0 0 2 0,0 0 0 16,0 0 1-16,0 0 1 0,0 0 0 0,0 0 0 0,0 0 1 15,0 0 0-15,1-1 1 0,-1 1-1 0,0 0 0 0,0 0 1 0,0 0 0 16,0 0 0-16,0 0-1 0,0 0 1 0,0 0-1 0,0 0 0 16,0 0 0-16,0 0-2 0,0 0-1 0,0 0-2 0,0 0 1 0,0 0-2 15,0 0 1-15,0 0-2 0,0 0 1 0,0 0 1 0,0 0-1 0,0 0 0 16,0 0 1-16,0 0-1 0,0 0 2 0,0 0-1 0,0 0 1 15,0 0 0-15,0 0 0 0,0 0 0 0,0 0 0 0,0 0-2 0,0 0-2 16,0 0-2-16,-1 0-1 0,1 1-3 0,0-1 0 0,0 0-2 16,0 0-1-16,-2 0 0 0,2 0 0 0,0 0-1 0,0 0 0 0,-2 2 0 15,2-2 0-15,0 0 0 0,0 1 2 0,0-1-1 0,0 0 0 0,-1 0 1 16,-1 0 0-16,2 0 2 0,0 0 0 0,-2 0 1 0,2 0 0 16,-1 0 2-16,-1 2 0 0,2-2 0 0,-1 0-2 0,-1 2 1 0,2-2-1 15,0 0 0-15,-2 0-1 0,2 0 0 0,-1 0-1 0,-1 0-2 16,2 0-1-16,0 0-1 0,0 0-1 0,-2 0-1 0,0 2-3 0,0-2-1 15,1 0-1-15,-1 3 0 0,1-3-1 0,-3 0 0 0,1 2 0 16,1-2 0-16,-1 1 0 0,0 1 0 0,-2-2-3 0,1 1-3 0,-1-1-4 16,2 3-5-16,-2-1-5 0,0-1-4 0,2 2-6 0,-2-1-4 0,-1-1-9 15,1 1-8-15,-1 1-6 0,0-2-6 0,-1 1-6 0,-2 1-5 16,3-2-3-16,-2 1-1 0,-2-1-3 0,2 0-3 0,-1 1-2 0,-1 0-4 16,-1-2-2-16,2 0-3 0,-3 3-2 0,-1-3-1 0,1 0-4 0,-2 3-7 15,1-2-7-15,0-1-7 0</inkml:trace>
  <inkml:trace contextRef="#ctx0" brushRef="#br0" timeOffset="335832.6001">15127 14991 65 0,'-2'0'130'0,"2"0"-4"0,-2 0-3 0,2 0-4 16,0 0-3-16,0 0 0 0,-1 0-2 0,-1 0-2 0,2 0-3 15,0 0-3-15,0 0-7 0,0 0-7 0,0 0-5 0,0 0-6 0,0 0-7 16,0 0-4-16,0 0-6 0,0 0-4 0,0 0-6 0,0 0-7 0,0 0-6 15,0 0-6-15,0 0-7 0,0 0-4 0,2 0-3 0,-1 0-3 16,3 0-2-16,-1 0-2 0,1 0-4 0,1 3-3 0,1-2-3 0,-1-1-4 16,3 1-1-16,1 1-1 0,-1-2 1 0,5 3-1 0,-1-1 4 15,1-1-1-15,1 0 0 0,2 2-2 0,0-3 1 0,0 3 1 0,3-2-1 16,-1-1 1-16,4 1-1 0,-2 1-1 0,3-1-1 0,-2-1-1 16,5 2-1-16,-1 0-2 0,2-2-1 0,1 0-2 0,-1 0-1 0,1 0 0 15,2 0-1-15,0 0 0 0,3 0 1 0,-1 0 1 0,1 0 2 0,1-2 5 16,1 0 0-16,-1-1 4 0,3 2-1 0,0 0 1 0,0-2 1 15,-1-1 3-15,2 1 0 0,1 0 0 0,0 0 2 0,-1-1 1 0,-2 1 0 16,1 3 0-16,0-4-1 0,1 3-1 0,-3 0 0 0,1-2 0 16,-1 1 2-16,0 1 0 0,-2-1 0 0,-2 1 2 0,0 1-1 0,-1-2 0 15,-4 1-1-15,-1 1 0 0,0 0-2 0,-3 0-1 0,-2 0 0 16,-2 0-3-16,-3 0 1 0,0 1-2 0,-3 1 0 0,-1-2 2 0,-3 0 0 16,-1 1 1-16,0-1 1 0,-2 2 2 0,0-2 0 0,-2 0 0 0,-1 0-4 15,-1 0-4-15,-1 0-9 0,0 0-10 0,0 0-20 0,0 0-23 16,0 0-28-16,0 0-28 0,0 0-47 0,0 0-56 0,0 0-80 0,0 0-94 15,0 0-55-15</inkml:trace>
  <inkml:trace contextRef="#ctx0" brushRef="#br0" timeOffset="367170.2089">4291 16176 73 0,'9'-9'415'0,"-1"0"-66"0,2-1-100 16,1-2-86-16,0 2-80 0,2 0-46 0,2-2-25 0,-2 1-14 0,4 1-8 16,0 0 0-16,0-1 2 0,1 0 0 0,0 1 0 0,2-2-3 15,1 1-4-15,-2 1-6 0,3 2-7 0,-2-4-8 0,1 3-9 0,0 0-9 16,2 0-11-16,-3 0-7 0,0 2-9 0,0-1-10 0,0 1-10 0,-3 0-11 16,1 0-11-16,-1 2-8 0,-2-2-6 0,-2 2-5 0</inkml:trace>
  <inkml:trace contextRef="#ctx0" brushRef="#br0" timeOffset="367431.9047">4695 15886 88 0,'-17'2'171'0,"1"-2"4"16,-1 0-1-16,0 3-1 0,1-3-2 0,2 0 0 0,-1 3-2 15,0-3-2-15,4 1-5 0,-1 2-5 0,2-2-5 0,0 1-5 0,2 0-3 16,1-1-5-16,2-1-5 0,1 2-6 0,0-2-4 0,0 2-8 0,3-2-10 16,-1 0-8-16,2 0-9 0,0 0-8 0,0 0-8 0,3 0-6 0,-1 0-7 15,1 0-4-15,0 0-7 0,2 0-5 0,1 3-6 0,-1-2-4 0,3-1-6 16,0 1-3-16,4-1-3 0,-2 2-3 0,3-1-2 0,1 3-2 15,0-4-3-15,2 0-2 0,3 3-2 0,-2-1-3 0,2 0-3 0,-1-1-2 16,1 1-2-16,1 1-2 0,-2-2 0 0,2 1-2 0,-2 0 0 0,0 2-1 16,0-1 1-16,-2 0 1 0,1 0-1 0,-3 1 0 0,0 1 2 0,-1-2-1 15,-3 3 2-15,-1-2-3 0,-1 2-4 0,-3 2-6 0,-2-2-6 0,-1 1-13 16,-4 3-16-16,0-2-21 0,-4 3-23 0,-1 1-32 0,-2 1-33 16,-2 1-59-16,-2 1-71 0,-2 0-89 0,0 3-100 0,-4-3-53 0,3 2-32 15,-4-2-12-15</inkml:trace>
  <inkml:trace contextRef="#ctx0" brushRef="#br0" timeOffset="370833.765">8767 16018 91 0,'-1'-1'152'0,"-1"-1"-22"0,0 0-15 0,2 1-12 0,-1 0-7 0,-1 0-6 15,2-1-7-15,-2 1-10 0,2-1-6 0,0 0-5 0,0 1-5 16,0-1-4-16,0 2-5 0,0 0-6 0,0-2-6 0,0 2-6 0,0 0-2 15,0 0-2-15,0-3-1 0,0 3-1 0,0 0-2 0,0 0-1 16,0 0 1-16,0 0-1 0,0 0 2 0,0 0-2 0,0 0 2 0,0 0-1 16,0 0 3-16,0 0 1 0,0 0 1 0,0 0 2 0,0 0 1 15,0 0 2-15,0 0 0 0,0 0 2 0,0 0 0 0,0 0 0 0,0 0-2 16,0 0 0-16,0 0-2 0,0 0 1 0,0 0-3 0,0 0-1 0,0 0-3 16,0 0 0-16,0 0-1 0,0 0-1 0,0 0-1 0,0 0 1 15,0 0-1-15,0 0 1 0,0 0 0 0,0 0 2 0,0 0-1 0,0 0 3 16,0 0 0-16,0 0 1 0,0 0 0 0,0 0 0 0,0 0-1 15,0 0 0-15,0 0-3 0,0 0 0 0,0 0-2 0,0 0 0 0,0 0-2 16,0 0-2-16,0 0-2 0,0 0-1 0,0 0-2 0,0 0-1 16,0 0 0-16,0 0-2 0,0 0-3 0,0 0-1 0,0 0-1 0,0 0 1 15,0 0-1-15,0 0 2 0,0 0-2 0,0 3 2 0,-2-1-1 0,2-2-1 16,-2 0 1-16,2 2-1 0,-1-1-1 0,1 1 1 0,-2 0-1 16,2-1 2-16,-1 1 0 0,1-1 1 0,0 0 1 0,-2 2 1 0,2 0 1 15,0-1 1-15,0 1 1 0,0 1 2 0,0 0 2 0,0 1 1 16,0 0 1-16,0 0 2 0,0 2 2 0,0-2 3 0,0 2 2 0,0 1 0 0,0-3-1 15,0 2 1-15,0 0-1 0,0-1-1 0,0 1-1 0,0 1 0 16,2-2-2-16,-1 1-1 0,-1 0 1 0,0-2-2 0,2 2 0 0,-2 0-1 16,0 1 0-16,1-3-1 0,-1 3 0 0,0-2 0 0,0 1-1 15,0 1 2-15,0-4 0 0,0 2-1 0,0 1 1 0,0-2-1 0,0 2 1 16,0-3 1-16,0 2 2 0,0-1-1 0,0 3 1 0,0-3 1 16,0 2-1-16,0-1 0 0,0 0 1 0,0 0-1 0,0 1 0 0,0-2 1 15,0 2-1-15,0 0 2 0,0-1-2 0,0-2-1 0,0 2-1 16,0 0-1-16,0 0-2 0,0 0-1 0,0-1-2 0,0 0 0 0,0 0-2 15,0 0-1-15,0 0-1 0,0 0 0 0,0-1-1 0,0 1-1 0,0-3-2 16,0 3 0-16,0-2-1 0,0-1 0 0,0 1-1 0,0 0-1 16,0 0 1-16,0-1-1 0,0 0-1 0,0-1 0 0,0 2 0 0,0-2-2 15,0 0 1-15,0 1 0 0,0 0 0 0,0-2 1 0,0 1 0 16,2 1 0-16,-2-2 1 0,0 0-1 0,0 0 0 0,0 0 0 0,2 1 0 16,-2-1 1-16,2 2 1 0,-2-2-1 0,0 0 0 0,0 0 0 0,0 0-1 15,2 0 1-15,-1 0-1 0,1 0 0 0,-2 0 0 0,3 0 0 16,-1 0 1-16,0 0 2 0,-1 0 0 0,2 0 2 0,-1 0-1 0,1 0 2 15,0 0 1-15,-1 0 0 0,4 0 1 0,-1 0 1 0,-2 0 1 16,3 0 2-16,-1 0 0 0,0 0 1 0,2 0-1 0,0 0 0 0,1 0-1 16,0 0-1-16,1 0 0 0,-1 0 1 0,0 0-2 0,0 0 1 0,3 0-1 15,-1 0-1-15,-1 0-1 0,2 0 0 0,0 0-2 0,0 0-2 16,0-2 1-16,-1 1-1 0,5 1 1 0,-3-2-2 0,2 1-1 0,0 1 0 16,-1-2 1-16,1 0-1 0,2 2-1 0,1-1-1 0,-1 0 0 15,1-2-1-15,-1 2 1 0,0-1 0 0,4 0 1 0,-3-1-2 0,1 2 0 16,1-1 0-16,0-1 0 0,0 2-1 0,-1 0 1 0,2-1 0 15,-1-1 0-15,0 1 1 0,0 1-1 0,1-1 0 0,-2 0 0 0,1-1 0 16,1 3-2-16,-2-2 1 0,2 0 0 0,-2 2 0 0,2-1-1 16,-1-1 0-16,-3 2 0 0,3-2-1 0,-1 2 1 0,-1 0-1 0,-1-3 1 15,1 3 0-15,0 0-1 0,-1 0 1 0,0 0 0 0,0 0-1 0,-2 0 0 16,0 0-1-16,2 0 1 0,-2 0 0 0,2 0 0 0,-2 0-2 16,0 0 1-16,-1 0-1 0,2 0 0 0,-1 0 1 0,-1 0-2 0,2 0 0 15,-2 0 0-15,1 0 1 0,-1 0-1 0,1 0 1 0,-3 0 0 0,2 0-1 16,1 0 0-16,-3 0 4 0,3 0 0 0,-3 3 1 0,3-3 1 15,-1 0 1-15,-2 0 1 0,3 0 1 0,-2 0 1 0,0 2 0 0,-1-2 0 16,0 0 2-16,2 0 1 0,-2 0-1 0,0 0 2 0,0 2-3 16,0-2 1-16,0 1-1 0,-1-1 1 0,1 0 1 0,0 0-2 0,-2 0-1 15,1 2 1-15,2-2-1 0,-1 2 1 0,-2-2-1 0,1 0 0 16,-2 0 1-16,2 0-1 0,1 0-1 0,-2 3 2 0,-1-3-2 0,2 0 1 16,-1 2 0-16,-1-2-1 0,0 0 0 0,1 0 0 0,-1 0 2 0,0 0-2 15,-3 0 1-15,2 0 0 0,0 2 0 0,-2-2-1 0,0 0 0 16,0 0 1-16,0 1-2 0,0-1 0 0,-1 2 0 0,0-2 0 0,-2 0 0 15,1 2 0-15,0-2-1 0,1 1 0 0,-1-1 0 0,0 0 0 0,3 2 0 16,-3-2 2-16,2 1-2 0,0-1 1 0,-2 1 0 0,2-1 0 16,-2 1-1-16,3 1 1 0,-3-2 0 0,2 2 0 0,-2-1 2 0,2-1-1 15,0 2-1-15,1-2 1 0,0 1-1 0,-1-1 0 0,0 2 1 16,-2-2-1-16,2 0 0 0,0 0 0 0,-1 0 1 0,1 0 0 0,0 2 1 16,-2-2-2-16,2 0 1 0,-2 0-1 0,2 0 0 0,-1 0 0 0,-1 0 1 15,-1 0-1-15,1 0 0 0,0 0 0 0,-1 0 1 0,0 0-1 16,-1 0 0-16,2 0 2 0,-3 0-1 0,0 0 0 0,0 0 2 0,0 0 0 15,0 0 2-15,0 0 2 0,0 0 1 0,0 0 2 0,2 0 1 16,-2 0 2-16,0 0 0 0,2-2 2 0,-2 2 1 0,1 0-1 0,-1-2-2 16,2 2 0-16,-2-1-2 0,2-1-2 0,0 1-1 0,-2-1-1 15,2-1-2-15,-1 2-1 0,-1-2 0 0,2 0-2 0,0 0 0 0,-1 1-2 16,1-3-2-16,-1 1 2 0,1 1 1 0,0-2 0 0,-1 3 2 0,1-3 0 16,-1-1 1-16,1 2-1 0,0-1 2 0,-1 0-2 0,-1 0 1 15,2-1-2-15,0-1 2 0,0 2-2 0,-2-1-1 0,2 2 0 0,-1-4 1 16,1 1-2-16,-2 0 0 0,2 1 1 0,-1-1 0 0,-1 0 2 15,2 0-1-15,-1 1 1 0,-1-1-1 0,2 1 0 0,-2-1 1 0,0 0-1 16,0-1 0-16,0 3 1 0,0-3-2 0,0 2 0 0,0-2-1 0,-2 3 1 16,2-3-4-16,0 2 1 0,-1-1-2 0,-1 2 0 0,2-4-1 15,0 4 1-15,0-2-2 0,-1-1 1 0,1 3-1 0,-2-1 1 0,2 0 0 16,-2 0 1-16,1 0 0 0,1 0-1 0,-2 0 1 0,2 1 1 16,-2 0-1-16,0-2 1 0,2 2-1 0,0-2-1 0,-2 1 1 0,2 2 0 15,0-2 0-15,0 1 0 0,0-1 1 0,0 2-2 0,0-3 1 16,0 4 0-16,0-2-1 0,0 0 1 0,0-2-2 0,0 2 1 0,0 0-1 15,0 0 1-15,0 0-1 0,0 1 2 0,0-2-1 0,0 1 0 0,0 1 1 16,0-2-1-16,0 1 2 0,0 2 0 0,0-1 1 0,0 1 1 16,0-2 1-16,0 2 1 0,0 1 2 0,0-1 0 0,0 1 2 0,0 0 0 15,0-1 1-15,0 3 1 0,0-1 0 0,0 1 0 0,0 0 0 0,0 0 0 16,0 0-1-16,0 0 1 0,0 0-1 0,0 0-2 0,0 0-2 16,0 0-1-16,0 0-1 0,0 0-1 0,0 0-1 0,0 0-1 0,0 0-1 15,-1 0-2-15,1 0-1 0,-2 1 1 0,2-1-3 0,0 0 0 16,0 0 1-16,0 0-1 0,0 0 1 0,0 0-1 0,0 0 0 0,0 0-1 15,0 0 0-15,-2 2 1 0,2-2 0 0,0 1 2 0,0-1 1 0,0 0 0 16,0 2 2-16,0 0 0 0,0-2 0 0,0 3 2 0,0-1 0 16,0-2 2-16,0 2 0 0,0 1 0 0,0-1 2 0,0-1-1 0,0-1 0 15,0 1 0-15,0-1 0 0,0 2-1 0,0-1 0 0,0-1 0 16,0 0 0-16,0 0-1 0,2 0 1 0,-2 0-1 0,0 0-1 0,0 0 1 16,0 0-1-16,0 0 0 0,0 0 0 0,0 0-5 0,0 0-5 0,0 1-12 15,0-1-13-15,2 2-21 0,-1-2-29 0,-1 2-36 0,2-1-46 16,-2-1-67-16,0 2-81 0,2 1-105 0,0 1-115 0,-2 0-63 15,2 0-33-15,-2 2-14 0</inkml:trace>
  <inkml:trace contextRef="#ctx0" brushRef="#br0" timeOffset="372581.9844">11339 16026 137 0,'-3'-5'185'0,"0"2"-30"0,1-2-17 0,1 2-10 0,-1 0-3 0,2-2 0 16,-1 3-1-16,-1-3-3 0,2 3-4 0,-2-1-5 0,1 0-3 0,-1-1-4 15,2 4-3-15,0-2-6 0,0 0-1 0,0-1-4 0,0 3-3 16,0-2-4-16,0 2-3 0,0-1-2 0,0 1-1 0,0 0-3 0,0 0-1 15,0 0-3-15,0 0-2 0,0 0-4 0,0 0-3 0,0 0-3 0,0 0-2 16,0 0-7-16,0 0-2 0,0 0-5 0,0 0-1 0,0 0-4 16,0 0-2-16,0 0-2 0,0 0-2 0,0 0-4 0,0 0-2 0,0 0-5 15,0 0-3-15,0 0-2 0,0 0-3 0,0 0 0 0,0 1-1 16,0 1 0-16,-2 1 3 0,2-1 3 0,-1 0 2 0,-1 3 3 0,2 0 1 16,-1 2 3-16,-1-2 3 0,2 2 1 0,-2 2 4 0,2 0 1 15,-1 2 2-15,-2-1 2 0,0 1-1 0,1 2-1 0,1-2-1 0,-1 1-3 16,-1 1-1-16,1 0-3 0,1 1-1 0,-1 0 0 0,0-1-4 0,1 1 0 15,-1-2-1-15,2 1-2 0,-1-1 0 0,-1 2-2 0,2-2-1 16,-2 0-1-16,1 0-1 0,-2-2-1 0,3 0-2 0,0 2 0 0,0-2-1 16,0-1 0-16,0 0-1 0,0 0 0 0,0-3 1 0,3 2 1 15,-2-1 1-15,1 0 1 0,-2 0 0 0,2-2 0 0,-1 0 1 0,2 0 0 16,-1 0-1-16,0-2 1 0,1 2-1 0,0-2-1 0,0 1 0 0,-1 1 1 16,4-2-3-16,-3 0 1 0,2 0-2 0,0-2 0 0,1 2 0 0,-1 0-1 15,2 0 0-15,0 1 0 0,-1-4 1 0,2 3-1 0,3-1 0 16,-1 0 2-16,-1-1-2 0,4 3 0 0,0-4 0 0,-2 3 1 15,4-2-2-15,0 2 0 0,0-3 0 0,3 1-1 0,-1 1 0 0,2-2 0 16,2 2 0-16,-1-1 0 0,4-1-1 0,-2 2 0 0,2-2-2 0,1 1 0 16,2 0-1-16,-2-1-1 0,5 1 1 0,-1 1-2 0,-1-2 0 15,4 2 0-15,-1-1-2 0,1-1 0 0,3 2-2 0,0-1-2 0,0-1 1 16,2 2-1-16,-2-2-2 0,1 1 0 0,1 1-3 0,-1-2-1 0,3 1-2 16,-2 1-2-16,1 0 1 0,0 0 1 0,1 0 2 0,1 1 2 15,-2-2 0-15,4 1 1 0,-2 1 2 0,1-2 1 0,0 0 0 0,2 1 2 16,0 1 0-16,1-1 2 0,0 1 1 0,2-1 2 0,0 1-2 15,1-1-3-15,-1 1-2 0,3 1-3 0,0-1-2 0,-1-1-1 0,0 1-1 16,0 1-2-16,1-1-2 0,1-1-2 0,-2 1-2 0,1 0-1 16,-3 0-1-16,1-1 0 0,-1 2-1 0,0-1 2 0,-2 0 2 0,0 0 2 15,-1 0 0-15,0-1 2 0,-1 2 1 0,-2-1 2 0,2 0 1 0,-2 0 2 16,2-1 3-16,-2 0 2 0,0 1 2 0,0-1 2 0,0 0-1 16,0-1-2-16,1 3 0 0,-2-4 0 0,-1 3-2 0,2-2 1 0,-1 2-1 15,1-3-1-15,-2 1 0 0,0 1-2 0,1-2 1 0,-2 2-1 16,-1-1-1-16,-1-1-1 0,2 2-1 0,0-2-1 0,-2 0-1 0,-2 0-1 15,2 0-2-15,1 0 0 0,-1 0-1 0,-3 0 1 0,4 0 2 0,-3-2 0 16,2 2-1-16,-2-1 2 0,-1-1 0 0,1 2 0 0,0-2 0 16,-1 1 1-16,1 1 2 0,0-2 2 0,-1 1 0 0,-2 0 0 0,4-2 1 15,-2 3-2-15,1-4 0 0,-3 3 1 0,4-1-1 0,-3 0-1 0,-1-1 1 16,3 3 2-16,-1-2-1 0,0 0 0 0,-1-1 1 0,-1 1-1 0,2 1 0 16,-2-2 1-16,0 2-1 0,2-2 2 0,-4 3-1 0,2-3 0 15,0 3-2-15,0-2 0 0,-1 1 0 0,-1 1-2 0,0-2 0 16,3 0-1-16,-3 2-1 0,0-1-1 0,1 0-1 0,-1 1 0 0,0-2 0 15,0 2 2-15,0 0 2 0,2 0 2 0,-1 0 3 0,-1 0 0 0,1 0 3 16,-1 0 2-16,0 0 2 0,3 2 1 0,-1-2 2 0,-4 1 1 16,4 0 0-16,-1-1 4 0,-1 2-1 0,1 0-1 0,-1-2-1 0,-1 1-2 15,3 1 1-15,-3-2-1 0,3 1-2 0,-1 1 0 0,-1-2-1 16,1 0-1-16,-1 0 0 0,-1 3 0 0,1-3-2 0,1 0-2 0,-4 0 1 16,2 0 1-16,-2 0-1 0,1 1-1 0,-1-1 0 0,0 0-2 0,-1 0 1 15,-2 0 0-15,0 0-1 0,0 0 1 0,-2 0-1 0,1 0 0 16,-2 0 1-16,-1 0-1 0,1 0 0 0,-2 0 0 0,-3 0 0 0,3 0-1 15,-2 0 0-15,-1 0 0 0,-1 0 1 0,-4 0-2 0,5 0 2 16,-4 0-1-16,0 0 3 0,-1-1 0 0,-3 1 2 0,1 0 1 0,-3 0 0 16,1 0 0-16,1-3 2 0,-3 3 3 0,0 0 2 0,-1 0 2 0,1 0 1 15,-1 0 3-15,0 0 1 0,-2 0 5 0,0 0 1 0,0 0 3 16,0 0 0-16,0 0 2 0,0 0 2 0,0 0 3 0,0 0 1 0,0 0 1 16,0 0 2-16,0 0 1 0,0 0 2 0,0 0 1 0,1 0 0 15,-1-2-6-15,2 1-6 0,-1 1-6 0,-1-3-4 0,4 1-4 0,-4 0-2 16,1 0-1-16,-1-1-1 0,3 0-1 0,-2-2-1 0,1 2-2 15,1-2-2-15,-1 0-2 0,1 0 1 0,0 0 5 0,1-2 5 0,-3 0 9 16,2-1 3-16,2 1 6 0,-1-3 0 0,1 2 0 0,0-3 2 16,-2 1-2-16,2-2 1 0,-2 0 0 0,2 0 2 0,-1-3-1 0,1 1 1 15,0 2-1-15,0-5-1 0,0 4-1 0,1-2-1 0,0 0-4 0,-3 2-2 16,2-1-2-16,0 2-2 0,-2 0-2 0,2 0-3 0,-2 2-4 16,3 0-9-16,-3 1-11 0,2-3-19 0,-2 5-24 0,-1-2-35 0,1 2-40 15,-1 0-54-15,-1 0-60 0,1 1-114 0,-2 0-139 0,-2 2-94 0,-1-2-72 16,0 2-37-16,-3-3-22 0,-2 2-8 0</inkml:trace>
  <inkml:trace contextRef="#ctx0" brushRef="#br0" timeOffset="388081.1958">9744 16405 338 0,'-3'-1'272'0,"1"1"-65"0,1-2-52 0,-1 1-31 0,-1 1-18 15,3-1-9-15,-2 1-7 0,2 0-6 0,0 0-5 0,-1 0-7 0,1 0-8 16,0 0-8-16,0 0-6 0,0 0-6 0,0 0-5 0,0 0-4 16,0 0-5-16,0 0 0 0,0 0-3 0,0 0 1 0,0 0 2 0,0 0 2 15,0 0 1-15,0 0 3 0,0 0 3 0,0 0 1 0,0 0 3 16,0 0 1-16,-3 0 0 0,3 0 0 0,0 0-1 0,-2 0 0 0,1 1-1 16,-1-1-2-16,2 0 0 0,-1 0-2 0,-1 0-1 0,2 1-2 0,0-1-2 15,0 0-3-15,-2 0-1 0,2 2-2 0,0-2-3 0,0 0-3 16,0 0-3-16,-1 0-1 0,1 0-1 0,0 0-3 0,0 0-1 0,-2 1-2 15,2-1-1-15,0 1-1 0,0-1-2 0,0 0 1 0,0 0-1 16,-1 0-2-16,1 0 0 0,0 0-1 0,0 0 0 0,-2 2 1 0,2 0-1 16,0-2 0-16,0 0 1 0,-2 0-1 0,2 0 1 0,0 1-1 0,-1 1 1 15,-1-1 4-15,2 1 4 0,-1 1 2 0,-1-2 3 0,2 2 2 16,-2 2 0-16,2-2 2 0,-1 2 0 0,-2 0 0 0,3 2 1 0,-2 0-1 16,2-1 2-16,-1 1-1 0,-1 1 2 0,2-1-2 0,-1 1-2 15,-1-1 0-15,2 3-4 0,-2-2 1 0,2 0 1 0,0 1-1 0,0 1 0 16,0-1 0-16,0 2 0 0,0-1 0 0,0 0 0 0,0 2-3 0,0-2 0 15,0 0-2-15,0 2-2 0,2 0 0 0,-2 0-2 0,2 0-1 16,-1 0-1-16,-1 0-1 0,2 2 0 0,-1 1-2 0,1-2-1 16,1 1-1-16,-2 1 1 0,1-2-1 0,1 2 0 0,0 0-2 0,1 0 0 15,-1 1-2-15,0-2 1 0,0 3 0 0,2-2 0 0,1 0-2 0,-3 0 1 16,2 1 2-16,1 1 3 0,-1-2 1 0,0 2 2 0,3-2 2 16,0 2 2-16,-2-1 3 0,2 1 6 0,3 0 4 0,-3-1 4 0,3 1 4 15,1-1 2-15,1 3 3 0,0-4 2 0,1 3 0 0,3-1 0 0,-1 1 2 16,3-1 1-16,-1 1 2 0,2 0 1 0,2-1-1 0,3-1-1 15,-2 2-2-15,4 0-1 0,1-2 0 0,2 3-4 0,2-4 0 16,1 3-1-16,5-1-1 0,-2 1 0 0,4-1-3 0,1 1-2 0,3 0-3 16,1-1-4-16,2-1-3 0,0 0-2 0,5 1-5 0,-1-3-2 0,1 2-4 15,0-1-1-15,2 1-4 0,0-2-2 0,2 0 0 0,-3 0 0 0,4 0 2 16,-2-1 2-16,2-1 2 0,1 2-1 0,-1-4 2 0,3 2 3 16,-1-2 1-16,1 2 1 0,1-1 2 0,-1-1 2 0,2 0 0 0,3 0 3 15,-2 0-2-15,2-1-2 0,0-2-4 0,2 2-4 0,-2 0-4 0,2-2-4 16,-2 1 0-16,0 1 2 0,-2-2 1 0,2 0 2 0,-2 0 0 15,0 1 0-15,2-3 0 0,-2 2 0 0,0-2 2 0,2 1 0 0,0 0 2 16,-2 0-1-16,4 0 2 0,-2 0 0 0,1 0-2 0,0-1-5 16,-1 0-4-16,2-1-4 0,-3 1-2 0,1-2-4 0,1 2 1 0,-1 0 1 15,-2-3 2-15,2 3 2 0,-1-2 1 0,-1 0 3 0,0 0 1 0,0-1 2 16,2-1 2-16,1 2 1 0,-1-3 1 0,2 1 2 0,-1-1 0 16,1 2 2-16,-1-2-2 0,3 0-4 0,-1 0-4 0,0 0-4 0,0 0-3 15,0-2-3-15,0 2 0 0,2-1-1 0,-4 1-1 0,3-1 0 0,0-1 1 16,-3-1-1-16,1 2 1 0,0-1 1 0,0-1 0 0,-1 0 2 15,-1 0 2-15,0 1 1 0,-2-1-1 0,0-2-1 0,1 1 0 0,-3 1-1 16,-1-2-2-16,0-2 0 0,-3 2-2 0,-2-2-3 0,2 2 1 0,-3-3 0 16,-3 2 1-16,-1-3 0 0,1 2 1 0,-4-1 2 0,1 0 0 15,-4-1 3-15,2 2 1 0,-3-3 1 0,-1 1 1 0,-1-2-1 0,1-1 0 16,-2 2 1-16,2-2-3 0,-4 0-3 0,1 0-1 0,-1-2-3 0,-2 2-2 16,-1-3-1-16,2 1-3 0,-3-1 0 0,-1 0-1 0,-3-1-1 15,0 1 1-15,0-2 1 0,-6 3-1 0,3-4 1 0,-3 0 1 0,-1 0 0 16,-5-1 2-16,2 2-1 0,-2-2 1 0,-2 0 1 0,-2-1-1 15,-2 1 0-15,-2 0-1 0,2-3-2 0,-4 3-1 0,1-2 0 0,-2 0 1 16,-1 0-1-16,-1 0-1 0,0-1-1 0,2 1-1 0,-4-2-1 0,1 1 1 16,2 0 1-16,-1 0 2 0,0 0 2 0,0 0 3 0,0 1 2 15,2-1 2-15,0 1 2 0,-1 1 1 0,1 3 4 0,0 0 4 0,1 1 2 16,2 1 5-16,-2 0 2 0,1 1 2 0,-1 4 0 0,0-3 1 16,1 3 2-16,-1 0 1 0,0 1 2 0,0 0 1 0,0 2 2 0,-2-1 3 15,2 0 3-15,0 1 3 0,0-1 0 0,-2 2 3 0,1-1 3 16,-1 0 0-16,1 2 3 0,0-1 0 0,-1 0 2 0,-1-1 1 0,0 2 1 15,0 0 1-15,1-1 1 0,-3 0-1 0,2 2 0 0,0-2 1 0,-2 1-1 16,0 1 0-16,0-1 2 0,-1 1 0 0,0 1 2 0,-1-2 0 16,3 1 2-16,-4 3 1 0,2-2 1 0,-2-1 1 0,2 1-1 0,-2 1 0 15,0 2 0-15,0 0-1 0,0 0-1 0,0 0-3 0,0 0-2 0,0 0-4 16,-2 0-5-16,2 0-4 0,0 0-5 0,0 0-4 0,0 0-5 16,0 0-4-16,0 0-4 0,0 0-5 0,-2 0-4 0,-2 0-3 0,3 0-2 15,-1 0 0-15,0 2-1 0,-1 0-1 0,2-1 2 0,-3 3 1 16,1-1 1-16,-2 1 2 0,0 1 0 0,0 0 0 0,-2 1 3 0,1 2 0 15,-2-1 0-15,-1 1 3 0,-1 2 2 0,0 0-1 0,-2 2 0 0,1-2-1 16,-2 2 0-16,-1-1-1 0,1 3 0 0,-3-1-1 0,0-1 1 16,1 3 0-16,-3-2-1 0,3 0 1 0,-4 0 0 0,1 1 1 0,1 0 1 15,-1-1 0-15,-1 1 1 0,3-2 0 0,-1 1 2 0,0-2 0 16,3 1 1-16,-2-2-1 0,3 1 1 0,0-3 0 0,1 2 1 0,2-3-1 16,1 1-2-16,0-1-1 0,1 0-1 0,3-4-2 0,1 1-1 0,1 1-1 15,-1-2-3-15,2-2-2 0,2 0-1 0,0-1-1 0,0 1-2 16,2-1-2-16,2 0-2 0,1-1-3 0,-2-1-3 0,4-3-4 0,1 0-6 15,1 0-1-15,1-4-3 0,1 2-3 0,4-3 0 0,-2-3-2 16,4 0 1-16,-1-2-2 0,3 2 2 0,-2-4 0 0,1 2 3 0,1 0 2 16,-1-1 5-16,-3 0 4 0,1 1 6 0,1 0 4 0,-2 2 3 0,-1 0 3 15,-1-1 2-15,1 4 3 0,-5-2 4 0,3 3 4 0,-2 0 4 16,-2 0 4-16,-1 2 5 0,0-1 3 0,0 4 3 0,-3-3 1 0,1 4 3 16,-1 1 1-16,-1-1 1 0,0 1 2 0,-1 0-2 0,-1 1 2 15,3 1 4-15,-2 0 2 0,0 1 4 0,-1-1 2 0,2 2 1 0,2 0 2 16,-1 3 1-16,0-2 0 0,4 4 1 0,-2-3 2 0,1 4 0 15,1-1 2-15,1 2-1 0,1 0 0 0,-1 0-3 0,3 1-4 0,1 1-5 16,0 1-2-16,1-2-3 0,-1 2-4 0,4 2-2 0,-1-3-1 0,1 1-1 16,2 0-2-16,-1 2 1 0,1-2-1 0,-2 2 1 0,2-4 0 15,1 3-2-15,-2-1-2 0,3-2 1 0,-3 0-4 0,0 1-4 0,-1-2-3 16,-1-1-5-16,3 2-12 0,-3-3-13 0,0 0-19 0,-2 0-19 16,0-1-24-16,-1-2-25 0,-1 1-34 0,-2-1-39 0,-4-1-47 0,1 0-54 15,-3 0-89-15,-4-3-108 0,-3 1-88 0,-3 1-78 0,0-2-32 16,-6 0-12-16,-5-2 1 0</inkml:trace>
  <inkml:trace contextRef="#ctx0" brushRef="#br0" timeOffset="388664.7217">14925 17617 20 0,'0'0'523'0,"0"0"3"0,0 0 5 16,0 0-95-16,0 0-146 0,0 0-84 0,0 2-51 0,0-1-31 0,0 2-23 16,2 0-10-16,0 0-3 0,1-1 3 0,0 3 6 0,0 0 4 15,2 2 3-15,0-2-1 0,2 3-2 0,2-1 0 0,-3 4-2 16,2-2-6-16,1 2-9 0,1 1-7 0,-1 0-10 0,2 2-5 0,0 1-4 0,1 0-3 16,0 1-1-16,2-1 0 0,0 4 0 0,-1-1-3 0,4 1-1 15,-2 0-6-15,2 1-7 0,-1 1-6 0,1 1-4 0,2-1-2 16,0 1-3-16,0 0-1 0,0 0 1 0,2 1 0 0,1 0-3 0,-3-1-3 15,5 2-4-15,-2-3-2 0,1 1-3 0,-2 0-4 0,4-3-4 0,-3 2-6 16,4-3-5-16,-3-1-9 0,0-1-10 0,0 1-11 0,1-4-15 0,-1 1-14 16,-2-2-15-16,1 1-14 0,0-4-15 0,-2 0-17 0,-2-1-16 0,0-2-18 15,-4-2-17-15,2-1-26 0,-4-1-32 0,0 0-45 0,-2 0-52 16,-3-2-66-16,-1-2-73 0,-2 0-47 0,-3-3-34 0,1 1-12 0</inkml:trace>
  <inkml:trace contextRef="#ctx0" brushRef="#br0" timeOffset="388948.9646">15427 17558 263 0,'-2'-2'557'16,"1"-1"7"-16,-3-1-67 0,3 3-109 0,-1-1-72 0,1 1-55 0,-3 1-40 15,3 0-33-15,-3 0-22 0,0 0-19 0,1 1-6 0,0 1-3 16,0 1 0-16,-1 2 1 0,-1 0 0 0,1 4 2 0,-4-1-4 0,0 4-5 16,-2 2-7-16,1 1-9 0,-3 2-7 0,-3 4-6 0,-1-1-3 0,0 4 0 15,-4-2-5-15,0 6-6 0,-1-1-9 0,-3 0-11 0,1 3-10 16,-4 0-13-16,-2 0-9 0,1 1-5 0,-2 3-13 0,-2 0-15 0,-3-1-21 16,1 1-23-16,-3 3-29 0,1-2-30 0,-7 1-40 0,4 1-46 0,-5 1-51 15,1-1-56-15,0 1-98 0,-3 0-117 0,3-2-96 0,-1 0-84 0,1-2-38 16,1-1-14-16,4-1 3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48:18.110"/>
    </inkml:context>
    <inkml:brush xml:id="br0">
      <inkml:brushProperty name="width" value="0.05292" units="cm"/>
      <inkml:brushProperty name="height" value="0.05292" units="cm"/>
      <inkml:brushProperty name="color" value="#FF0000"/>
    </inkml:brush>
  </inkml:definitions>
  <inkml:trace contextRef="#ctx0" brushRef="#br0">14905 6445 33 0,'-3'0'265'0,"1"0"-68"0,-1-3-55 0,1 3-26 0,1-1-16 0,-1 0-2 15,2 1 5-15,-1-2 0 0,1 2 2 0,0 0-3 0,0 0-3 16,0 0-5-16,0 0-9 0,0 0-6 0,0 0-7 0,0 0-6 16,0 0-6-16,0 0-5 0,0 0-6 0,0 0-4 0,0 0-4 0,0 0-5 15,0 0-2-15,0 0-3 0,0 0-3 0,0 0-1 0,0 0-1 16,0 0-2-16,0 0-2 0,0 0-1 0,0 0-5 0,0 0-2 15,0 0-4-15,1 2-3 0,-1-2-3 0,2 0-3 0,-1 0-2 0,1 0 0 16,1 0 0-16,0 0-1 0,-1 0 0 0,3 0-1 0,-2 0 2 0,2 0-1 16,4 0 1-16,-1 0-1 0,2 0-1 0,2 0 2 0,1 0-1 15,1 0 0-15,0 0-2 0,5 0 1 0,-3 0 1 0,6 0 1 16,-1 0 2-16,0 0 1 0,0 0 0 0,3 0 2 0,0-2 0 0,0 2 2 16,-1 0 2-16,4 0-1 0,-2 0 4 0,2 0 0 0,2 0 1 15,-1 0 2-15,2 0-1 0,0 0 0 0,2 0-3 0,1 0-1 0,0 0 0 16,2 0-1-16,2 0-2 0,-1 2 0 0,1-2 0 0,2 1-3 15,0 0-1-15,-1-1-3 0,3 3-1 0,-1-3-3 0,-1 0 0 16,4 2-2-16,-2-1-1 0,1 1-2 0,0-1-2 0,-1 2 0 0,5-1 4 16,-3-1 2-16,0 2 0 0,0-2 3 0,3 1 0 0,-2 0 5 0,2 1 1 15,-1 0 1-15,2 0 3 0,0-2 2 0,2 2 2 0,-1-2 2 16,2 1 1-16,2 1 0 0,-1-1-4 0,1 0-3 0,2 0-3 16,0-1-1-16,0 3-2 0,-1-3-4 0,3 3-1 0,-3-1-3 0,0-3-2 15,2 4-1-15,-1-1 2 0,-2 0 1 0,1-1 3 0,-2 0-1 0,1 1 2 16,0 0 2-16,-1 0 2 0,-1 0 1 0,2 0 2 0,-2 0 0 15,0 2 2-15,2-2 1 0,-1 0 0 0,0 1-1 0,1-1-1 16,-5 0-3-16,4 0-2 0,-1 1-1 0,-2-1-2 0,1 1 0 16,-3-3-1-16,-1 2-2 0,0 1 0 0,-1-2 0 0,-3 1-3 0,0 1 0 15,0-1-2-15,-3-1 2 0,0 1 2 0,0-3 0 0,-2 3 1 0,-1-1 2 16,-2-1 1-16,1 2 2 0,-3-1 2 0,2-1 2 0,-2 2-1 16,-1-2 1-16,1 1 2 0,-2 0 2 0,1 1 3 0,0-2 0 15,-2 1-2-15,2-1 0 0,-2 1-2 0,1-2 0 0,-1 1-2 0,1 0 1 16,-1-1-1-16,2 2 1 0,-1-2-1 0,-1 1 1 0,2 1-2 15,-2-2 1-15,2 2-3 0,-1-2 0 0,3 1-1 0,-1-1-1 16,-1 0 0-16,0 0 0 0,2 0-2 0,-2 0 1 0,0 0-1 0,-3 0-2 16,3 0 0-16,0 0-2 0,-1 0-1 0,-1 0-1 0,1 0 0 0,-1 0-1 15,0 0 0-15,-1 0 0 0,2 0-1 0,-3 0 2 0,0 0 3 16,0 0-1-16,0 0 1 0,1 0 2 0,0 0 2 0,0 0 3 16,-1 0 0-16,0 0 2 0,0 0 2 0,3 0 0 0,-3 0 3 0,2 0 0 15,-1 0 1-15,1 0-1 0,1 0 0 0,-1 0-1 0,1 0-1 0,1 0 1 16,0 0 0-16,0 0-2 0,1 0 1 0,-1 0 0 0,2 0-1 15,0 0 0-15,-1 0 0 0,2 0 0 0,1 0-2 0,-3 0 1 16,3 0-1-16,-3 0 0 0,3 0 0 0,0 0-2 0,-3 0-2 0,1 0-2 16,0 0 1-16,-1 0-1 0,-1 0-2 0,2 0 0 0,0 0-3 15,-2 0 0-15,0 0 1 0,0 0 0 0,-2 2 2 0,2-2 0 16,-2 0 2-16,1 0 2 0,-1 0 0 0,2 0 2 0,-4 0 1 0,3 2 1 16,-3-2 2-16,1 0 2 0,2 0 1 0,-4 0-1 0,2 2 1 15,-1-2 0-15,1 0-1 0,-1 0 0 0,-1 1-2 0,4-1 1 0,-4 0 0 16,2 0-2-16,-1 2 1 0,1-2-2 0,0 2 0 0,-1-2 0 15,2 0-1-15,1 0-1 0,-3 0 0 0,3 0-2 0,-1 0 0 16,1 0 0-16,1 0 0 0,-2 0-1 0,2 0 0 0,0 0 0 0,-1 0-1 16,1 0-2-16,0 0-1 0,0 0 0 0,0 0-2 0,0 0-1 15,-2 0-1-15,4 0-2 0,-4 1 0 0,2-1-1 0,0 2 0 0,0-1 2 16,0-1 0-16,-1 0 1 0,-2 1 1 0,1 2 1 0,1-3 2 0,-1 0 3 16,-1 2 2-16,0-2 2 0,0 2 1 0,-1-2 2 0,1 1 3 15,-2 1 1-15,1-2-1 0,-1 3 0 0,1-3-1 0,0 2 0 16,1-2 0-16,0 0-1 0,-3 2-1 0,5-2 0 0,-3 3-1 0,1-3 1 15,2 0-1-15,-3 2-1 0,1-1 1 0,3-1-2 0,-1 2 0 16,-1-1 0-16,1-1 0 0,-1 0-2 0,0 0-1 0,0 0 0 16,-1 0-2-16,1 0 0 0,-1 0-1 0,1 0-2 0,1 0 0 0,-4 0-2 15,2 0 0-15,-1 0 0 0,0 0-3 0,-1 0 1 0,1 0-1 16,-1 0-2-16,-2 0 1 0,3 0 0 0,-5 0 1 0,4 0 1 0,-3 0 2 16,0 0 1-16,-1-1 1 0,1 1 1 0,-2 0 2 0,-1 0 1 0,2 0 0 15,1 0 3-15,-5 0 3 0,5 0 0 0,-1 0 3 0,-4 0-1 16,5 0 2-16,-1 0-1 0,-2 0-1 0,1 0 0 0,2 0 0 15,-1 0 0-15,1 0 0 0,0 0 1 0,2 0 0 0,-2 0-1 0,4 0-1 16,-1 1-1-16,2-1-1 0,-1 2 1 0,1-1 0 0,2-1-1 16,1 2 0-16,0-1 1 0,1-1-3 0,3 2-1 0,-3-1-2 0,2-1-1 15,1 1-2-15,1 1 1 0,-4-2-1 0,4 0-2 0,-2 0-1 16,5 0-2-16,-5 0-5 0,2 0-1 0,0 0-2 0,0 0 0 16,-1 0 1-16,0 0 1 0,-1 0 2 0,1 0 3 0,1 0 0 0,-2 0-1 15,1 0 2-15,-1 0 3 0,0 0 3 0,-1 0 2 0,-1-2 4 16,-1 1 2-16,0 1 1 0,2-1 2 0,0-1 1 0,-2 2-2 0,-2-1 0 15,2 1-2-15,0-2 0 0,-1 2 1 0,1 0-1 0,-4-1-1 16,4 1 0-16,0 0-1 0,-1-2 0 0,1 2 0 0,0 0-2 0,-2 0-1 16,2 0-3-16,0-1-2 0,-1 1-1 0,1 0-1 15,-2-2-3-15,1 2-1 0,1 0-2 0,-3 0-1 0,1 0 0 0,1 0-2 16,-1 0-3-16,1 0 0 0,1 0-2 0,-2 0 1 0,1 0-1 0,-3 0 2 16,1 0 2-16,2 0 3 0,-1 0 4 0,-1 0 0 0,1-1 3 15,0-1 1-15,-2 2 1 0,1 0 1 0,-2 0 1 0,4 0 2 0,-2 0 1 16,-1 0 1-16,3 0 3 0,-2 0 0 0,0 0-1 0,1 0-2 15,-1 0-1-15,2 0-3 0,-2 0-2 0,1 0-4 0,0 0 0 16,2 0-1-16,0 2-1 0,0-1 1 0,2-1 0 0,0 3-2 0,-1-1 0 16,1-1 0-16,0 2 1 0,-1-1 0 0,1-1 2 0,0 2 2 15,-1-1 4-15,1 1 2 0,-2 0 0 0,0 0 0 0,0 0 2 0,0-2 0 16,-2 2 1-16,1 0 0 0,-2-1 1 0,-1 0 0 0,1 1 1 16,-2 1-1-16,0-3-1 0,-4 2 0 0,3-2-3 0,-4 2 3 15,1-1 3-15,-2 0-1 0,0-1 1 0,-3 1 1 0,-1 1-1 0,0-1 2 16,-4-2-1-16,2 0-1 0,-4 2 0 0,4-2-1 0,-5 3-1 15,-2-3-5-15,0 0-8 0,-2 0-11 0,2 0-19 0,-6 0-29 16,0 0-35-16,0 0-35 0,0 0-38 0,0 0-46 0,0 0-51 0,-6 0-57 16</inkml:trace>
  <inkml:trace contextRef="#ctx0" brushRef="#br0" timeOffset="1377.5534">3189 7516 65 0,'-5'-1'472'0,"2"1"-39"0,-2-2-78 0,2 2-99 0,-1 0-57 0,1 0-39 16,0 0-25-16,-1 0-18 0,1 0-9 0,1 0-5 0,-1 0-8 15,2 0-7-15,1 0-9 0,0 0-10 0,0 0-8 0,0 0-11 16,0 0-11-16,0 0-7 0,-2 0-9 0,2 0-6 0,0 0-6 0,0 0-4 16,0 0-4-16,0 0 0 0,0 0-2 0,0 0-3 0,0 0-3 0,0 0-2 15,2 0-3-15,-1 2-2 0,2-1-2 0,1-1 0 0,-1 2 0 16,3-2 2-16,0 1 1 0,2 1 2 0,2 1 0 0,4-2 0 0,0 1 1 16,2 0 0-16,5 2 2 0,1-1 2 0,6 0 0 0,2-1 2 0,2 0 3 15,4 0 3-15,2-1 0 0,6 2 2 0,1-2-2 0,4 2 1 16,3 0 0-16,2-2 1 0,4 0 0 0,2 2-1 0,5 1 1 0,1-2 1 15,2 1-1-15,0 0 1 0,6 0-1 0,-1 0-5 0,2 0-3 16,2 2-2-16,-1-1 0 0,3-1-1 0,1 2 1 0,1-2-1 0,3 1 1 16,1-2-2-16,2 1 0 0,2 1 0 0,2-1-2 0,1 0-2 15,1 0-4-15,2-2 0 0,2 2-1 0,1 0 3 0,-1-2 0 0,0 0 1 16,1 1-2-16,0 1-3 0,0-1-2 0,1-2-1 0,0 5-2 16,-1-5-1-16,0 2-2 0,1-1 0 0,-1 2 1 0,-3-1 5 0,0-1 0 15,-2 2-1-15,-1-2 0 0,-4 1-1 0,1 1-1 0,-4-3 2 16,0 2 1-16,-4-1 1 0,1 1 2 0,-3-2 1 0,-4 1 4 15,0 1 4-15,-3-2 1 0,-3 1-1 0,-2-1-1 0,-3 0-2 0,-4 0-1 16,-2 0 0-16,-5 0 0 0,-2 0-1 0,-5 0 1 0,-2 0 1 16,-5 0 2-16,-4 0 2 0,-5 0 3 0,-1 0 1 0,-4 0 4 0,-5-1 6 15,-2 1 6-15,-2 0 7 0,-4 0 8 0,-1 0 6 0,-3 0 6 16,-1 0 7-16,-3-2 3 0,1 2 2 0,-3 0 1 0,2 0 2 0,-4 0 0 16,0 0 0-16,0 0-4 0,0 0-4 0,0 0-5 0,0 0-6 15,0 0-7-15,0 0-10 0,0 0-6 0,0 0-6 0,0 0-8 0,0 0-8 16,0 0-8-16,0 0-6 0,2 0-9 0,-1 0-9 0,-1 0-10 15,2 0-12-15,-2 0-14 0,3 0-18 0,-1 0-19 0,-1 0-23 16,-1 0-32-16,0 0-35 0,0 0-37 0,0 0-34 0,0 0-58 16,4 0-67-16,-1-1-54 0</inkml:trace>
  <inkml:trace contextRef="#ctx0" brushRef="#br0" timeOffset="6363.6042">5913 9171 109 0,'-4'0'420'0,"-3"0"-81"0,4 0-70 0,-1 0-65 0,1 0-35 16,0 0-19-16,1 0-10 0,1 0-8 0,-1 0-1 0,-1 0-3 16,3 0-4-16,0 0-7 0,0 0-8 0,0 0-8 0,0 0-9 15,0 0-8-15,0 0-10 0,0 0-8 0,0 0-8 0,0 0-10 0,0 0-6 16,0 0-9-16,0 0-6 0,0 0-4 0,0 0-6 0,0 0-5 15,0 0-4-15,0 0-3 0,0 0-3 0,0 0-3 0,0 1-3 16,0-1-1-16,0 2-4 0,0-1-3 0,0 0-2 0,2-1-3 0,-1 2-3 16,-1-2-3-16,2 2 0 0,-1-1-2 0,1-1-1 0,0 2 1 15,1-2 2-15,0 1 1 0,0-1 2 0,3 2 2 0,-1-2 3 0,3 0 2 16,0 3 2-16,1-1 2 0,2 0 3 0,2-1 3 0,3 1 0 16,0 0 2-16,4-1 0 0,-1-1-1 0,4 2 0 0,0 0-1 0,4-2 1 15,1 0 1-15,1 3 0 0,4-3 0 0,0 0 0 0,2 0-2 16,0 0 0-16,4 0-3 0,-1 0 2 0,4 0 2 0,0 0 0 0,2 0 1 15,2 0 0-15,2 0-3 0,1 0-2 0,1 0-2 0,1 0-2 16,1 0-1-16,1 0-2 0,0 0 0 0,2 0-1 0,-1 0 0 0,1 0-1 16,-1 0 1-16,0 2 0 0,1 0 3 0,0-2 3 0,1 1 2 15,0 1 3-15,0-2 1 0,1 2-2 0,0-2 1 0,3 0 1 0,0 3 1 16,2-3 1-16,-1 0 1 0,1 2-4 0,1 0 0 0,3-2-4 16,-1 1-4-16,2 1-4 0,-3-2-4 0,3 2 0 0,-2-1 1 15,1 1 1-15,-3-1 2 0,2 0 1 0,0 2 2 0,-2-1 2 16,2-1 1-16,0 2 1 0,0 0 1 0,1-1 2 0,0 1 2 0,-1-1 0 15,1 0 0-15,-2 1 0 0,1-1-3 0,-2 1-1 0,1 0-4 16,-1-2-2-16,-1 2-4 0,-2 0-2 0,0 0 0 0,0 1 1 0,-1-1 1 16,-3-3 2-16,0 4 2 0,0-1 2 0,0-1 2 0,-2 1 1 0,0 1 0 15,1-1 1-15,-1-1 1 0,1-1 4 0,-1 2 3 0,-2-2 2 16,2 2-2-16,1 0-1 0,-3-1-1 0,-1 1-2 0,1-2 0 0,-3 2-2 16,-1-1-1-16,-1 0-1 0,-3 0-1 0,0 0 0 0,-1-1-1 15,-3 2 0-15,-1-3-1 0,-1 2-1 0,0-2-2 0,-3 0 2 16,1 3 2-16,-3-3 1 0,2 0 2 0,-2 0 1 0,-3 0 2 0,2 0 2 15,1-3 2-15,-3 3 2 0,0 0 2 0,0-2 0 0,0 1 2 16,0-1 3-16,0-1 4 0,0 1-1 0,-1 0-2 0,1-1 1 16,0 1-1-16,0-1-1 0,0 0-1 0,2 0-1 0,-1 0 0 0,1 2-2 15,1 0 1-15,0-1-1 0,-1-1-2 0,3 1 0 0,-2 1-4 16,3-3-1-16,-3 4-2 0,1-3 0 0,0 1-2 0,0 0 0 0,-1 1-2 16,0 1-1-16,2-2-1 0,-1 0-1 0,0 2-1 0,0 0 0 15,0 0-2-15,0-3 2 0,-2 3 3 0,3 0 2 0,-2-2 3 16,2 2 1-16,-1 0 1 0,0 0 2 0,0 0 2 0,1 0 4 0,0 0 2 15,0 0 3-15,0 0 2 0,1 0 0 0,0-2 3 0,-1 2-1 16,2 0-2-16,1-1-2 0,1 1-1 0,0-2-1 0,1 0-1 0,1 2-1 16,-1 0-1-16,1-1-3 0,1-1 0 0,0 2-3 0,-3 0-2 15,4-1-3-15,-4 0 0 0,1 1-3 0,1-3-1 0,-2 3-1 16,1 0-2-16,1 0 1 0,-2 0 1 0,0 0 1 0,0 0 2 0,0 0 2 16,-1 0 1-16,1 0 0 0,0 0 2 0,-1 0 3 0,-2 0 2 15,2 0 0-15,-2 0 2 0,2 0 1 0,-3 0-1 0,2 0 1 0,-1 0-1 16,1 0-2-16,0 0 0 0,1-2-1 0,0 2-1 0,1-1-1 15,-1 1 1-15,0-2-4 0,1 2 0 0,1-1-1 0,-2-1-3 0,2 2 1 16,-1-2-2-16,1 2-1 0,-1 0-1 0,0 0-1 0,1 0-3 16,-3 0-1-16,1 0-3 0,0 0 0 0,1 0 1 0,-3 0 3 0,1 0 2 15,-1 0 0-15,0 0 5 0,1 0 1 0,-1 2 3 0,-1-2 2 16,-2 2 2-16,2-1 2 0,0-1 2 0,3 2 3 0,-4-1 1 16,0 1 2-16,1 1-1 0,-1-3-1 0,1 2 0 0,1 0-1 0,-1-1-1 15,1-1-1-15,-1 4-2 0,2-4 0 0,-1 1-2 0,0 1-2 16,-1 0 1-16,2-2-4 0,-3 3 1 0,1-3-2 0,0 0-3 0,1 2 0 15,-1 0-2-15,0-2-1 0,0 1-1 0,-1 1-1 0,1-2 0 16,1 2 1-16,-1-2 2 0,-2 0 3 0,2 3 1 0,2-3 2 0,-1 0 3 16,2 2 4-16,-4 0 2 0,1-2 5 0,2 1 1 0,-1 1 4 15,-1-2 2-15,3 0 1 0,-4 2 3 0,3-1-2 0,-1-1-2 16,-1 0-1-16,3 2 0 0,-3-1-2 0,-1-1-1 0,1 0-3 0,0 1-3 16,0-1-1-16,-2 0-2 0,2 1-2 0,-1 1-2 0,-2-2 0 15,1 2-4-15,1-2 1 0,-3 1-2 0,4-1 0 0,-2 2-1 0,1-1-1 16,0-1-2-16,1 2-1 0,0-1-2 0,-1-1 1 0,1 2 1 0,0-2 1 15,-2 1 0-15,5 1 2 0,-2-2 0 0,-1 1 3 0,2 0 3 16,-1-1 3-16,2 2-1 0,-2-2 3 0,1 2 1 0,1-1 2 16,0-1 2-16,1 2-1 0,1-1-1 0,-2-1-1 0,1 2-1 0,0-2 0 15,-1 0 0-15,2 3-3 0,1-3-1 0,-1 1-2 0,-2 0-1 16,1-1-1-16,-1 2-2 0,0-1 0 0,-2-1 0 0,4 2-1 16,-6-2 0-16,1 2-1 0,0-2-1 0,-2 0-2 0,2 0-2 0,-2 0-2 15,-1 0 0-15,1 0 1 0,-2 0 2 0,1 0 2 0,-2 0 1 0,2 0 3 16,-2 0 1-16,1 0 1 0,-1 0 1 0,0 0 2 0,0 0 1 15,0 0 3-15,-3 0 2 0,2-2 1 0,0 2 1 0,-1-2 0 16,1 2-1-16,-3 0-1 0,1 0-1 0,-2 0-2 0,1 0 0 0,-1 0-1 16,-3 0 1-16,3 0-2 0,-3 0-2 0,0 0 0 0,-1 0 0 15,0 0 1-15,-1 0-1 0,-1 0 0 0,0 0 0 0,-1-1 0 16,1 1-2-16,-4 0 1 0,3-2 1 0,-3 2 0 0,2 0-3 0,0-1 0 16,-3 0-1-16,2 1 1 0,-2-3 0 0,0 3 1 0,2 0 0 15,-2-2-2-15,1 2-1 0,0-1-1 0,-2-1 1 0,1 2-2 0,-3-1-2 16,2-1 2-16,1 0 1 0,-3 1 1 0,2 0 0 0,-4-1 2 15,1 1 0-15,1-1 0 0,-5 2 0 0,4-1 4 0,-2-1 1 0,-1 2 1 16,1-3 1-16,-1 3-1 0,-1-1 1 0,2-1-2 0,-2 2 2 16,1-2-1-16,-3 1 1 0,3 1-1 0,0-1 1 0,-2 1-2 15,3-1 1-15,-1-1-2 0,-3 2 1 0,4-1 2 0,-2-1-2 0,-1 2 2 16,3-2 0-16,1 1 0 0,-2 1-1 0,-1 0 0 0,2 0-1 16,-3 0-1-16,3 0 0 0,0 0 0 0,-3 0-1 0,1 0 0 0,1 0-1 15,-2 0 0-15,0 0 0 0,-2 0 1 0,2 0-1 0,0 0 1 16,-2 0 1-16,1 0 2 0,-2 0 1 0,0 0 2 0,-2 0 2 15,0 0 2-15,0 0 3 0,0 0 0 0,0 0 2 0,0 0 1 0,0 0 1 16,0 0 1-16,0 0 1 0,0 0 1 0,0 1-1 0,0-1-1 16,-2 2-1-16,0-2-2 0,2 0-3 0,0 2 0 0,0-2-3 0,-2 1-3 15,2-1-3-15,-2 0-1 0,2 0-1 0,0 0-5 0,0 0-2 16,0 0-5-16,0 2-4 0,0-2-4 0,0 0-3 0,0 0-4 16,0 0-3-16,0 0-4 0,0 0-4 0,0 0-4 0,0 0-4 0,0 0-4 15,0 0-5-15,0 0-4 0,0 0-2 0,0 0-4 0,0 0-4 0,0 0-5 16,0 0-6-16,0 0-8 0,0 0-7 0,0 0-11 0,0 0-10 15,0 0-18-15,0 0-19 0,0 0-18 0,0 0-15 0,0 0-21 16,0 0-20-16,0 0-50 0</inkml:trace>
  <inkml:trace contextRef="#ctx0" brushRef="#br0" timeOffset="15650.9417">17635 10669 135 0,'-2'-3'478'0,"1"0"-87"0,-3 0-129 0,3 3-68 0,-1-3-39 0,2 1-22 16,-1 0-16-16,1 2-6 0,-3-1-1 0,1-1 1 0,2 2 0 0,0 0-3 16,0 0-7-16,0 0-7 0,0 0-10 0,0 0-7 0,0 0-10 15,0 0-6-15,0 0-7 0,0 0-5 0,0 0-3 0,0 0-3 16,0 0-2-16,0 0-3 0,0 0-2 0,0 0-3 0,0 0-5 16,0 0-5-16,0 0-4 0,0 0-5 0,0 0-7 0,5 0-3 0,-4 2-2 0,2-2-2 15,1 1-1-15,0-1 0 0,1 2 0 0,2-2 0 16,2 0 0-16,0 2 1 0,3 1 2 0,0-3 3 0,3 0-1 0,3 0 4 15,-2 2 1-15,3-1 2 0,3 1-1 0,-1-1-1 0,4 2-1 0,-1-3-1 16,3 2 0-16,1 1-2 0,0-2 0 0,2 1-2 0,2 1-1 16,0-2 0-16,3 1-1 0,1-1-1 0,2 2-1 0,1-1-2 15,3 1 0-15,-3-1 0 0,5 2 0 0,-2-3 0 0,1 1-2 0,0 2 0 16,0-1-2-16,1 0-2 0,-1 0-3 0,-1 1-3 0,1-1 0 16,0-1 1-16,0 2 1 0,0-1 2 0,1-1 1 0,-2 1 1 0,2 0 2 15,-1 0 2-15,1 0 1 0,-1-1 2 0,2 1 2 0,0 0 3 16,-2 0 4-16,4 0 1 0,-2-2-1 0,0 2-2 0,2-1-1 0,-2-1-4 15,0 1-4-15,0 0 0 0,1 0-3 0,0 0-2 0,-2-1-2 16,4 1-3-16,-6-2-1 0,4 2-2 0,-1 0-2 0,-2-2 0 0,0 1 2 16,1 1 1-16,-1-2 2 0,0 2 3 0,1-1 3 0,-3 1 2 15,3-1 0-15,-2-1 3 0,1 1 1 0,-1 2 2 0,-1-3 3 16,2 3-1-16,-2-2-1 0,0-1-3 0,1 3-3 0,-2-3-1 0,1 2-2 16,0-1-1-16,0 1 0 0,-2-2-3 0,1 0 1 0,-2 2-1 15,-1 1-2-15,-1-3-1 0,-1 0-1 0,1 0 0 0,-3 2 3 0,-1-1 0 16,-2-1 2-16,2 0 0 0,-2 0-1 0,-4 0 0 0,3 0-1 15,-2 0-1-15,-2 0-2 0,1 0 1 0,-1 0-1 0,0 0-1 0,-1 0-2 16,-2 0 1-16,3 0 1 0,-3 0 2 0,0 0 2 0,-1 2 0 16,3-1 2-16,-2-1 2 0,1 2 0 0,-2-1 4 0,1-1 1 0,0 2 2 15,2-2 1-15,-3 1 3 0,2 1 3 0,-1-2 0 0,3 1 0 16,-4 1-1-16,5-2 0 0,-3 1-1 0,2 1 0 0,1-1 1 0,-4 1-2 16,3-1-1-16,2 1-2 0,-2-1-1 0,1 1 1 0,-1-1-2 15,2 1 1-15,0-1-1 0,0 0 0 0,0 1 0 0,-1 0-1 16,1-2-1-16,2 1-1 0,-1-1 1 0,-1 2-1 0,0-2 2 15,2 0-1-15,1 2 1 0,-2 0-2 0,0-2-1 0,1 1 1 0,-1 1-1 16,1-2-2-16,1 2 0 0,-2-1 0 0,1 1 0 0,-1-1-1 0,0 0 0 16,1 2 1-16,-1-3 2 0,-1 3 2 0,0-2 2 0,0 0 1 15,0 1 3-15,0 0 0 0,0-1 1 0,-1 1 3 0,1-2 0 16,-2 0 2-16,0 2 2 0,0 1 1 0,2-3 0 0,-4 0 0 0,2 2-1 16,-2-1 0-16,0-1-2 0,1 2-1 0,-2-1-2 0,1-1 0 15,-1 2-3-15,0-1-1 0,-1-1-1 0,0 0-3 0,0 0 0 0,1 0-2 16,-3 0-2-16,3 0 0 0,0 0-1 0,-3 0-1 0,3 0 0 15,0 0 1-15,0 0 0 0,-2 0-1 0,3 0 1 0,-1 0 0 0,-1 0 0 16,3 0 0-16,-2-1 0 0,0 1 1 0,-1 0 0 0,1 0 0 16,0 0-1-16,-2 0 0 0,4 0 0 0,-2 0 0 0,2 0 0 0,-3 0-1 15,1 0 0-15,-1 0 0 0,3 0-1 0,-1 1 0 0,0-1-2 16,-1 2 1-16,3-2-1 0,-2 1 3 0,2 1 1 0,0-2 0 16,-1 1 1-16,3 1 2 0,-4 1 1 0,6-2 2 0,-5 1 1 0,3-1 2 15,1 2 2-15,-1-1 1 0,1-1 2 0,1 2 0 0,-1 0 1 16,2-1-2-16,0 1 0 0,0-1 0 0,0 1 0 0,2-1-2 0,0 1 0 15,-1 0-2-15,1-2-1 0,-1 2-1 0,3 0 0 0,-1-1 0 16,0 0 0-16,-1 1 0 0,-1-1 0 0,3-2-1 0,-3 5 1 0,-1-5 1 16,0 2-1-16,-1-1-2 0,-2 1 1 0,1-1 0 0,-3-1-2 15,2 2-2-15,-2-1 1 0,-4-1-1 0,3 0 1 0,-2 0 0 16,-2 0-1-16,-2 0 0 0,1 0-1 0,-2 0-1 0,0 0 0 16,1 0 0-16,-2 0-1 0,-1 0 1 0,0 0 0 0,0 0 1 0,0 0-1 15,0 0-1-15,0 0 0 0,-2 0 1 0,4 0 0 0,-4 0 2 0,2 0 2 16,2 0 0-16,-4 0 2 0,3 0 0 0,1 0 2 0,-1 0 2 15,-2 0 1-15,4 0 1 0,-2 0 0 0,1 0 3 0,1 2 0 0,-1-2 0 16,0 1 1-16,2 1 0 0,0-2 0 0,0 1-1 0,2 1 2 16,-1-1 0-16,-1 1-1 0,3-1 0 0,0 1-2 0,-1-1 1 15,1 1-1-15,2-1 1 0,-1 1 0 0,0-2-2 0,0 1 0 0,3 1-1 16,-3-1-1-16,2 0 0 0,2-1 0 0,-3 2-2 0,2 0 0 16,0-1 0-16,1-1-2 0,0 2 1 0,-2-2-1 0,4 2 0 0,-5 0-2 15,3-2 1-15,-1 1 0 0,1 1-1 0,-2-2 0 0,2 2-1 16,-2-1 0-16,0-1-1 0,1 2-1 0,1-1-1 0,-2-1-2 0,4 1 0 15,-4-1 0-15,2 3 2 0,-1-3 0 0,0 0 2 0,1 3-2 16,0-2 0-16,1-1 0 0,-1 1 0 0,2 1 0 0,1-2 1 0,-2 2 2 16,0-1 0-16,2-1 3 0,1 2 1 0,-1-2-1 0,0 0-3 15,1 2 0-15,-1 1-1 0,0-3 0 0,2 0 2 0,-2 0 0 16,0 0 2-16,0 0-1 0,-2 0-1 0,2 0 1 0,0 0 0 0,-4 0-1 16,3 0 1-16,-1 0 2 0,-3 0 1 0,2 0 1 0,-3 0 0 15,-1 0 1-15,0 0 1 0,-1 0 0 0,-4 0 1 0,0 0 3 16,-1 0 1-16,-2-3 1 0,0 1 3 0,-2 2 3 0,1-2 3 0,-3 1 2 15,1-1-1-15,-3-1 4 0,-1 2 2 0,-2-2 1 0,1 0-2 16,0 2-6-16,-2 0-8 0,-2-1-6 0,0-1-8 0,1 1-9 0,-4 1-13 16,0-3-21-16,0 2-27 0,0-1-32 0,-4 0-35 0,1 0-39 15,-2 0-43-15,-1 0-69 0,-5 0-83 0,2 2-49 0</inkml:trace>
  <inkml:trace contextRef="#ctx0" brushRef="#br0" timeOffset="16966.0677">4898 12093 39 0,'-6'1'56'0,"-1"-1"2"16,1 2 0-16,1-2 4 0,-1 1 0 0,3-1 1 0,0 1-1 16,-1-1-3-16,3 0-2 0,-1 0-6 0,1 0-2 0,-1 0-3 15,2 0-5-15,0 0-5 0,0 0-4 0,0 0-7 0,0 0-3 0,0 0-3 16,0 0 0-16,0 0-1 0,0 0 0 0,0 0 0 0,3 0-1 0,-1 0-1 16,1 0 0-16,0 0 1 0,1-1 2 0,0 1 2 0,2 0 2 0,-1-1 1 15,3 1 1-15,0 0-2 0,1 0-2 0,-1 0 0 0,2 0 3 16,4 0 2-16,-3 0 4 0,3 0 4 0,-1 0 3 0,3 0 3 15,1 0 0-15,2 0 2 0,-1 0 0 0,2 0 2 0,2 0 4 0,2 0 2 16,3 0 4-16,1 0 4 0,4 0-1 0,1 0-1 0,3-2 2 16,4 1 1-16,1 0 1 0,6-3-1 0,1 1-1 0,4-2-4 15,3 1-4-15,4 0-2 0,1-2-6 0,3-1-2 0,4-1-3 0,2 3-2 16,2-2-3-16,4-1-1 0,3 0-4 0,0 2-5 0,4-1-4 16,3-3-5-16,2 3-5 0,3-3-4 0,0 0-3 0,2 2-3 0,1 1-1 15,2-3-1-15,0 4-1 0,0-1-6 0,2-2-1 0,-1 1-5 16,2 1-3-16,0-3-5 0,-2 4-2 0,1-2-2 0,-2 2-1 0,1-2-1 15,-3 3 2-15,-1-1 1 0,-2-1 1 0,-2-1 1 0,-3 1 2 16,-2 0 3-16,-4 0 2 0,-1 1 3 0,-4-2 3 0,-3 1 4 0,-1 0 3 16,-5 0 4-16,-4 1 3 0,-1-1 3 0,-4 1 3 0,-4-2 2 15,-4 2-1-15,-5-1-2 0,-3 4-2 0,-3-2-2 0,-5 1 1 0,-5 1-1 16,-1 0-1-16,-6 0 0 0,-1 1-2 0,-5 1-2 0,-4 1-4 16,2-2-3-16,-5 2-7 0,-2 0-8 0,-1 0-10 0,-2 0-13 15,-2 0-28-15,0 0-33 0,0 0-43 0,0 0-48 0,-2 2-80 0,-1 1-93 16,0-3-59-16,-2 1-40 0</inkml:trace>
  <inkml:trace contextRef="#ctx0" brushRef="#br0" timeOffset="27948.6554">18068 13285 108 0,'-2'-2'162'0,"2"2"-22"0,0 0-16 15,0 0-14-15,0 0-6 0,-1 0-8 0,-1-3-2 0,2 3-3 16,-1 0-3-16,1-2-4 0,0 2-4 0,0 0-5 0,0-2-5 16,0 2-8-16,0 0-5 0,0 0-2 0,-2-1-2 0,2 1-1 0,0 0 0 15,0-2-2-15,0 2-1 0,0 0-3 0,-2 0-1 0,2 0-2 0,0 0-3 16,0 0 1-16,0 0-2 0,0 0 0 0,0-2 0 0,0 2-3 16,0 0-3-16,0 0 0 0,0 0-5 0,0 0-2 0,0 0-5 15,0 0-1-15,0 0-6 0,0 0-1 0,0 0-4 0,0 0-3 0,0 0-1 16,0 0-2-16,0 0-1 0,0 0 0 0,0 0-2 0,0 0-3 0,0 0 1 15,0 0 1-15,0 0-1 0,0 0 1 0,0 0 1 0,0 0 1 16,2 0 0-16,1 0 0 0,-1 0 1 0,-1 0 2 0,3 0-1 16,1 0 0-16,0 0 2 0,0 0-1 0,0 0 1 0,1 0-1 15,3 0 1-15,0 0-1 0,0 0 1 0,1 0-1 0,2 0 0 0,1 0-1 16,3 0 0-16,-2 0 0 0,3 0-1 0,1 0 0 0,2 0 0 16,1 0 1-16,-2 0-1 0,3 0-1 0,0 0-1 0,2 0 0 0,-3 0-1 15,2 2 0-15,1-2-1 0,1 2-2 0,-3-1 0 0,4-1-1 16,-1 2 0-16,0 0-2 0,3-2-1 0,-2 3-1 0,-1-1-1 15,2 0 0-15,2-1-2 0,-1 3 2 0,0-3 1 0,3 1 0 0,0-1 1 16,-1 1 3-16,2 0 0 0,1 0 1 0,0-1 2 0,2 1 0 0,-1-1 4 16,1-1 0-16,2 3 1 0,-1-3 3 0,2 2 1 0,1-1-2 15,0 1 2-15,0-1-1 0,4 0-1 0,-2 3 0 0,0-3-2 16,3 1-1-16,-1 1-2 0,1-3-1 0,-1 3 0 0,1-2-2 0,-3 2-1 16,2 0 0-16,-1 0-2 0,0 1-2 0,0-1-2 0,-4-1-1 15,3 3 0-15,-3-3 1 0,3 3 2 0,-3-2 1 0,0 2 1 16,1-2 1-16,0 1 0 0,-3 1 3 0,0-2 0 0,3 1 1 0,-2-1 2 15,0 0 1-15,-3 0 1 0,1 0 3 0,2 0 0 0,-1 0-2 16,-2 0-1-16,1 0-1 0,0 0-4 0,2-1 0 0,-2 0 0 16,0 1-1-16,2-3-2 0,-2 2 1 0,1 1-2 0,1-3 0 0,-2 2 1 15,2-2-2-15,-4 2-1 0,2-2 0 0,2 0-1 0,-3 3 1 0,1-3 0 16,0 0 2-16,-1 0-1 0,1 0 1 0,-1 0 2 0,-1 0 2 16,2 0 3-16,-2 0 1 0,0 2 2 0,0-2 2 0,3 0 2 15,-2 0 2-15,-1 2 1 0,-2-2 3 0,3 0 0 0,-3 0 1 16,3 0 1-16,-4 1 0 0,1-1-2 0,1 0 0 0,-2 0-2 0,2 2-1 15,-1 0-2-15,1-2-2 0,-1 0-1 0,1 0-2 0,1 1 0 16,0-1-2-16,0 0 0 0,0 2 0 0,1-2-1 0,-1 0-2 0,0 0 0 16,2 0 0-16,-2 0-1 0,1 0 0 0,-3 0-2 0,3 0 1 15,0 0-1-15,-3 0 0 0,1 0-2 0,0 0 0 0,-1 0-2 0,1 0-1 16,0 0 1-16,-1 0 1 0,-1 0 3 0,0 0-1 0,2 0 3 16,-2 0 1-16,2 0 2 0,-2 0 0 0,1 0 1 0,-1 0 2 0,0 0 0 15,0 0 3-15,-1 0 0 0,1 0 2 0,-2 0-2 0,1 0 1 16,1 0 0-16,-4 0-1 0,3 0-1 0,-1 0-3 0,-2 0 0 15,1 0 1-15,0 0-2 0,-1 0 0 0,0 0-1 0,-1 0 0 0,0 0-2 16,-2 0 0-16,2 0 0 0,-2 1-1 0,-1-1 0 0,-1 0 0 16,1 0 0-16,0 0 1 0,-2 0-1 0,-2 0 0 0,3 0-1 15,-7 0 1-15,3 0 0 0,-1 0 1 0,-2 0 2 0,-1 0 0 0,3 0 1 16,-7 0 0-16,3 0 1 0,-2-1-1 0,0 1 0 0,-2 0 2 0,1-2-2 16,-2 1 1-16,1 1 1 0,-4 0-2 0,5 0 0 0,-4 0-1 15,0-2-2-15,2 2-1 0,-2 0 0 0,-1 0-1 0,2 0 1 16,-1 0-1-16,0 0-1 0,0 0 1 0,-2 0 0 0,0 0-1 15,2 0 1-15,-2 0-2 0,3 0 1 0,-3 0 0 0,2 0 1 0,-2 0 1 16,2 0 0-16,-2 0-1 0,1 0 0 0,0 0 0 0,-1 0 0 16,-1 0 1-16,-1 0 1 0,3 0 1 0,-3 0 1 0,-1 0 1 0,0 0 2 15,0 0 0-15,0 0 2 0,0 0-1 0,0 0 4 0,0 0 4 16,0 0 3-16,0 0 2 0,0 0 2 0,0 0 1 0,0 0 3 16,0 0 1-16,0 0 0 0,0 0 1 0,0 0 0 0,0 0 0 0,0 0-1 15,0 0 0-15,0 0-3 0,0 0-3 0,0 0-3 0,0 0-1 0,0 0-4 16,0 0-1-16,0 0-3 0,0 0-3 0,0 0 0 0,0 0-1 15,0 0-1-15,0 0-2 0,0 0-1 0,0 0 1 0,0 0-1 16,0 0 0-16,0 0 0 0,0 0 1 0,0 0-1 0,0 0 1 0,0 0 0 16,0 0 1-16,0 0 1 0,0 0 0 0,0 0 0 0,0 0 2 15,0 0 0-15,0 0 1 0,0 0-1 0,0 0 1 0,0 0-1 16,0 0 1-16,0 0-1 0,0 0 0 0,-1 2-1 0,1-2 0 0,0 0 1 16,0 0-2-16,-2 1-1 0,2-1 0 0,0 0-1 0,-2 2-1 15,2-2 0-15,0 0 0 0,0 0 1 0,0 0-1 0,0 0 0 16,0 0 0-16,0 0-1 0,0 0 0 0,0 0 1 0,0 0-1 0,-1 0 1 15,1 0-2-15,0 1 1 0,0-1 1 0,0 0-1 0,0 0 1 0,0 0 0 16,0 0-1-16,0 0 1 0,-2 0 0 0,2 0 0 0,0 0 1 16,0 0 0-16,0 0 0 0,0 0 0 0,-2 0 0 0,2 0 1 15,0 0-1-15,0 0 1 0,-1 0 0 0,1 0-1 0,0 0 0 0,0 0 2 16,-3 0-1-16,3 0 0 0,0 0 0 0,0 0 0 0,0 0 0 16,-1 0-1-16,1 0 1 0,0 0 0 0,-2 0 1 0,2 0-1 15,0 0-1-15,-2 0 0 0,2 0 0 0,0 0 0 0,0 0-1 0,-1 0-1 16,1 0 1-16,0 0-1 0,0 0-2 0,0 0-1 0,0 0-1 0,-2 0 1 15,2 0 0-15,0 0 0 0,0 0 0 0,0 0 1 16,-1 0-1-16,-1 0 1 0,2 0-2 0,-2 0 2 0,2 0-2 0,0 0 3 16,0 0 0-16,0 0 2 0,0 0 0 0,0 0 1 0,0 0-1 0,0 0 1 15,0 0-1-15,0 0 0 0,0 0 0 0,0 0 1 0,0 0 0 16,0 0 1-16,0 0 0 0,0 0-1 0,0 0 0 0,0 0 0 16,0 0 1-16,0 0-2 0,0 0 1 0,0 0 0 0,0 0 0 0,0 0-1 15,0 0 0-15,0 0-1 0,0 0 1 0,0 0 0 0,0 0-1 16,0 0 0-16,0 0 1 0,0 0-2 0,0 0 1 0,0 0-1 15,0 0-1-15,0 0-1 0,0 0-2 0,0 0-1 0,0 0-2 0,0 0-1 16,0 0-2-16,0 0-1 0,0 0-3 0,0 0-2 0,0 0-2 16,0 0 0-16,0 0-1 0,0 0-1 0,0 0 1 0,0 0-1 0,0 0-1 15,0 0-1-15,0 0-4 0,0 0-2 0,0 0-4 0,0 0-5 16,-1 0-7-16,1 0-4 0,-2 0-8 0,2 0-11 0,-2 0-13 0,-1 0-15 16,2 0-14-16,-3 1-23 0,0 0-26 0,1-1-35 0,-2 2-38 15,2 0-63-15,-2 1-74 0,-1-3-48 0</inkml:trace>
  <inkml:trace contextRef="#ctx0" brushRef="#br0" timeOffset="34620.0815">16764 15393 38 0,'-2'-2'360'0,"2"2"-92"0,0 0-73 0,0-1-62 16,2-1-40-16,-2 2-25 0,3-1-15 0,-1-3-9 0,2 4-4 16,-1-3-2-16,1 2 0 0,-1 0-1 0,2-1 1 0,-1 1 1 0,1-1 1 15,1 2 1-15,1-2-1 0,-3 1-3 0,3 1-3 0,-1-1-5 0,3-2-3 16,-1 3-2-16,1 0 3 0,-1 0 5 0,-1 0 3 0,3 0 4 16,-2 0 4-16,1 0 5 0,1 0 2 0,-2 0 0 0,1 0 2 0,2 0 0 15,-1 0 0-15,-1 0-1 0,4 0 1 0,-4 0 1 0,2 0-1 16,-1 0-2-16,-1 3 0 0,4-2-1 0,-2-1-1 0,0 1-4 0,3 1-2 15,-3 0-1-15,3-1-2 0,-1 2-1 0,3-2 0 0,-2 2-2 16,3-3-3-16,1 4-2 0,2-3-3 0,2 1-3 0,-1-1-5 0,4 3-3 16,2-4-4-16,2 3-3 0,2-1-4 0,3 1-4 0,0 0 0 0,5 0 1 15,3 0-1-15,1 0 0 0,4-1 0 0,1 1 2 0,4 0-1 16,5 0-1-16,-1 1 2 0,6 1-1 0,1-2 1 0,4 0-1 0,3 1 0 16,0 2 0-16,3-2-6 0,4 2-6 0,0-2-1 0,1 1 1 0,0 0 0 15,4 0 1-15,0 1 0 0,-1 0-1 0,3 0 0 0,3 0 0 0,-1-2-1 16,1 1-1-16,0 2 0 0,3-3 1 0,-1 1 0 0,0-1-1 15,1 1 1-15,-2 2 0 0,2-2 1 0,-3-2 0 0,2 2 0 0,-2-1 0 16,-1 1 1-16,1 1 3 0,-2-2 0 0,0 1 3 0,-2-1 1 16,1 1 2-16,-5-2 1 0,0 1 2 0,2-1-4 0,-7 1-4 0,3-1-1 15,-5 2-2-15,-3-2 0 0,1 1 1 0,-4 1 2 0,-3-3 1 16,-1 1-1-16,-4 0 2 0,-1-2 2 0,-3 1 2 0,-2-1 3 0,-3 0 1 16,-3 1 3-16,-2-2 4 0,-2 0 3 0,-3 0 4 0,-3 0 5 15,-3-2 5-15,-1 1 6 0,-2 1 7 0,-1-1 3 0,-5-1 4 0,-1 1 4 16,-1 0 4-16,0-1 3 0,-2-1 0 0,-3 1 2 0,-1 2 3 0,1-2-3 15,-3-1-4-15,0 1-4 0,-1 0-6 0,0-1-6 0,-2 2-9 16,-1 0-3-16,0-2-5 0,-2 3-4 0,0 0-5 0,1-3-3 0,-4 3-3 16,2-1-3-16,-2 1-2 0,-1-1-1 0,0 1-2 0,-3 0 0 15,3 0-1-15,-2 0 1 0,0 0-1 0,-2 0 1 0,0 0-1 0,0 0 0 16,0 0 0-16,0 0 1 0,0 0-1 0,0 0 1 0,0 0 2 0,0 0 0 16,0 0 3-16,0 0 0 0,0 0-1 0,0 0 1 0,0 0-1 0,-2 0-1 15,0 0 0-15,1 0 0 0,-2 0-3 0,2 1-1 0,-1-1-1 16,0 0-3-16,1 0-2 0,-1 0-3 0,1 0-2 0,-1 0-2 15,0 0-3-15,1 1-2 0,-1-1-3 0,0 0-1 0,1 0-3 0,-1 0 0 16,1 0-3-16,1 0-1 0,-4 0-2 0,3 0-2 0,-2 0 0 16,2 0-2-16,-3 0-1 0,3 0-2 0,-1 0 0 0,0 0-1 0,-1 0 1 15,2 0 1-15,-1 0 1 0,-1 0-1 0,1 0 1 0,1 0 1 0,-3 0 2 16,3 0-1-16,-3 0 2 0,2 0 1 0,0 0 1 0,1 0 1 16,1 0 0-16,0 0 0 0,0 0 0 0,0 0 0 0,0 0 0 0,0 0 1 15,0 0 0-15,0 0 1 0,0 0 3 0,0 0 0 0,0 0 1 0,0 0 1 16,0 0 0-16,0 0 4 0,0 0 0 0,0 0 1 0,0 0 4 15,0 0 1-15,0 0 2 0,0 0 1 0,0 0 4 0,0 0-1 16,0 0 3-16,0 0 0 0,0 0 2 0,0 0 2 0,0 0 0 0,0 0 0 16,0 0 3-16,0 0-2 0,0 0 1 0,0 0-1 0,0 0 0 0,0 0-2 15,0 0 0-15,0 0-2 0,0 0-1 0,0 0 0 0,0 0-1 0,0 0-2 16,0 0 1-16,0 0 0 0,0 0-2 0,0 0 1 0,0 0-2 0,0 0 2 16,0 0-1-16,0 0-1 0,0 0 1 0,0 0 0 0,0 0 0 15,0 0-1-15,0 0 0 0,0 0 1 0,0 0-1 0,0 0-1 16,0 0 0-16,0 0-4 0,0 0-1 0,0 0-5 0,0 0-6 0,0 0-9 15,0 0-11-15,0 0-15 0,0 0-16 0,0 0-32 0,0 0-38 16,0 0-59-16,0 0-69 0,0 0-81 0,0 0-88 0,-4-1-44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49:06.341"/>
    </inkml:context>
    <inkml:brush xml:id="br0">
      <inkml:brushProperty name="width" value="0.05292" units="cm"/>
      <inkml:brushProperty name="height" value="0.05292" units="cm"/>
      <inkml:brushProperty name="color" value="#FF0000"/>
    </inkml:brush>
  </inkml:definitions>
  <inkml:trace contextRef="#ctx0" brushRef="#br0">24488 4831 543 0,'-1'-10'596'16,"-1"0"13"-16,2 2-86 0,-1-2-134 0,1 4-95 0,0-1-79 16,0-2-48-16,0 1-31 0,0 3-15 0,0-2-8 0,1 2-6 0,-1 0-4 15,2 0-11-15,-1 3-12 0,3-1-14 0,-3 0-15 0,1 1-13 16,-1-1-11-16,1 3-11 0,0-1-12 0,-1-1-6 0,-1 2-4 0,2 2-3 15,0-1-2-15,1 1-1 0,0 1-1 0,3 0 2 0,-1 1 2 16,-2 1 1-16,2 1 2 0,1 2 1 0,2 1 2 0,-2 1 3 16,2 0 2-16,0 2 1 0,1 2 2 0,-1 1-2 0,0-1-1 0,0 3 1 15,2 1-1-15,-2 2-1 0,0 0 0 0,-2 0-1 0,2 1 0 16,-2 1-2-16,0 2-4 0,-1-4-2 0,-2 3-4 0,3-3-3 16,-2 0-1-16,-3 1-2 0,1-1-2 0,-1-3 1 0,-1 0-1 0,0-2 0 15,0 0 0-15,0-2 0 0,-1-1 4 0,-1 0 3 0,2-5 8 16,-1 1 7-16,1-3 9 0,-2 1 12 0,0-3 10 0,2-1 8 15,-2-1 4-15,-2-2 2 0,4-1 3 0,-3-1-1 0,3-3 2 0,-1-1-2 16,1-3 0-16,0-5-6 0,0 1-2 0,0-4-8 0,1 0-10 0,2-4-10 16,3-1-15-16,-1-2-5 0,2 2-7 0,-1-4-4 0,4 0-3 15,-1-1-3-15,0 1-2 0,3 3-3 0,2-2-3 0,-5 1-4 16,5 4-4-16,-2-1-5 0,0 3-5 0,1 1-4 0,0 2-5 0,-3 1-9 16,3 3-8-16,1-1-10 0,-3 4-9 0,2 2-12 0,1-1-11 15,-3 4-12-15,3-1-10 0,-1 4-12 0,0 1-14 0,1 1-12 0,1 2-16 16,-2 0-17-16,0 3-19 0,1 1-19 0,-1 3-19 0,-1 0-15 15,1 0-9-15,-1 2-5 0,0 0 0 0,-2 1 1 0</inkml:trace>
  <inkml:trace contextRef="#ctx0" brushRef="#br0" timeOffset="1582.6788">25185 4932 177 0,'0'-2'302'0,"0"-3"-5"0,0 1-9 0,-1-1-13 16,-1 0-21-16,2 0-29 0,-1-2-23 0,-4 1-19 0,2-2-13 0,2 2-9 15,-3 0-9-15,3 0-8 0,-3 1-10 0,1-2-11 0,0 2-10 16,0 1-8-16,0-1-12 0,-2 2-10 0,4 1-11 0,-2-1-10 15,-1 1-10-15,-1 0-10 0,1 1-11 0,-1 1-8 0,-1 1-9 0,-1 1-4 16,1 3-3-16,-2 0-3 0,-3 0-2 0,2 4 0 0,-3 1 0 16,0 1 1-16,-1 1 1 0,-1 1 2 0,3 2 0 0,0 1 1 0,-5 0 1 15,6 1 1-15,-2 1 0 0,1-1 0 0,1 0-1 0,1 0-1 16,3 0-3-16,-2 0-3 0,3 0-4 0,0-2-3 0,-1 0-4 0,5-2-3 16,1 0-4-16,0 0-3 0,0-2-4 0,1-1-2 0,3-1-3 15,1-2-2-15,0 1-1 0,0-4-3 0,1 1 0 0,2-2 0 16,0-1 0-16,2-2 3 0,-1-2 2 0,3 0 5 0,-2-3 0 0,6 0 0 15,-5-3 3-15,3-1 1 0,-1-1 3 0,1-2 3 0,0-2 2 16,-3 1 3-16,3-2 2 0,-1-3 4 0,0 0 0 0,-4-1 3 0,1 2 5 16,1-3 5-16,-3 2 7 0,-2 1 10 0,1 0 10 0,-3-1 10 15,2 4 10-15,-3 2 10 0,1-2 8 0,-3 4 7 0,1 3 5 16,0-2 1-16,-2 3 1 0,0 1-2 0,0 1-9 0,0 1-9 0,0 1-12 16,0 2-11-16,0 0-11 0,0 0-9 0,0 3-11 0,0 0-9 15,0 2-10-15,0 0-6 0,1 5-5 0,1-3-2 0,-2 3 0 0,1 2 0 16,1 1 5-16,0 0 5 0,-1 1 4 0,2-1 2 0,1 2-2 15,-2-1-8-15,1 1-7 0,2-1-8 0,0 1-10 0,-2-3-11 16,2 3-11-16,-2-3-9 0,3-1-12 0,-3-1-12 0,2 0-14 0,-1 0-15 16,0-3-10-16,0 0-12 0,0-2-4 0,2 0-2 0,-2 0-1 15,0-2-3-15,0-3-3 0,0 0-4 0,0 0-4 0,0-3-5 0,0-2 4 16,2 0 6-16,-3-2 10 0,2-2 8 0,-1 0 11 0,0-1 10 16,1-2 9-16,-2-1 6 0,3 1 14 0,-2-3 16 0,0 1 20 0,0-1 22 15,1 1 25-15,2-1 28 0,-1 1 23 0,-2 1 21 0,0 1 20 16,0 0 19-16,0 1 19 0,-1 3 16 0,0-2 16 0,-1 3 14 15,-1 0 7-15,-1 2 4 0,3 0 1 0,-3 3-1 0,0-1-6 0,-3 0-9 16,3 3-9-16,0 0-15 0,-3 0-14 0,2 0-14 0,-1 3-16 16,0-3-12-16,1 4-15 0,-3-1-11 0,4 2-10 0,-1 0-9 0,-1 0-6 15,2 2-6-15,-1 0-4 0,1 2-7 0,0 1-1 0,0-1-4 16,0 2 1-16,0-1-1 0,0 2 0 0,0-1-1 0,0 1-1 0,0 0 0 16,1-2-1-16,-1 1-1 0,2-1-2 0,-1 1 0 0,-1-3-1 15,2-1 0-15,0 0-2 0,-1 1 0 0,3-2 1 0,-3-3-2 0,1 1 1 16,-1-1 2-16,4-1 1 0,-2-2-1 0,2 0 0 0,-4-2-2 15,4-1-1-15,-2-1 0 0,2-1 2 0,3-4 0 0,-4 2 0 16,3-3 2-16,-1-2-2 0,2-3 1 0,2 0-2 0,-2 1-2 0,0-3-1 16,-2 0 1-16,3 3 2 0,-2-4 4 0,-1 3 1 0,1 2 5 15,-2-2 2-15,-1 3 4 0,0 2 5 0,0 0 3 0,-3 2 3 16,2 2 1-16,-1 1 2 0,0 0-2 0,-2 3-2 0,0 0-3 0,0-1-5 16,0 3-4-16,0 0-5 0,0 0-2 0,0 5-3 0,0-3-5 0,0 4-4 15,0-2-4-15,0 5-3 0,1-1-3 0,1 4 0 0,0-2-3 16,2 4-3-16,-1-2-2 0,0 1-6 0,2 2-5 0,0 0-6 15,0-2-9-15,1 3-8 0,3-3-10 0,-2 1-12 0,1-1-14 0,2-1-16 16,-2-2-17-16,4 2-15 0,-2-5-17 0,2 0-12 0,1-1-15 16,1 0-10-16,-2-4-13 0,4-1-6 0,0-1-2 0,1-1 0 15,-1-4 5-15,3 1 9 0,-2-3 15 0,3-1 16 0,-2-1 19 16,0-3 22-16,1 0 24 0,-4-2 25 0,3-1 29 0,-2 0 31 0,-2-2 34 16,2 0 26-16,-5 0 26 0,-1 1 21 0,0-2 18 0,-2 1 18 15,-1 0 15-15,-2 1 11 0,-2 3 12 0,-2-1 7 0,-1 2 4 0,-1 0 1 16,-1 2-1-16,-1-1-4 0,0 3-9 0,-2 0-8 0,0 1-10 0,-1 2-13 15,-2 1-14-15,2-1-14 0,-2 3-14 0,0-1-14 0,-5 3-13 16,4 0-11-16,-1 0-9 0,-2 3-9 0,-1 1-8 0,0 3-8 16,1 1-4-16,0-1-6 0,-2 3-1 0,1 4-3 0,3-2-2 0,-2 3-3 15,1 2 0-15,2-3-4 0,1 4-1 0,2 0-4 0,1-1-1 16,-1 1-4-16,3-2-2 0,1 1-3 0,0-2-2 0,2-1-2 0,4 1-3 16,-3-4-3-16,4 1 0 0,-1-1-1 0,1-1 1 0,2-3 4 15,-2 0 3-15,4-2 6 0,-1-1 6 0,0-3 5 0,1 1 5 16,0-4 7-16,3-1 8 0,-3 1 11 0,4-5 8 0,-4-1 10 15,3-1 9-15,2 1 8 0,-5-4 9 0,2-2 6 0,-1 1 4 0,-2-1 5 16,1-1 6-16,-1 0 7 0,-2 0 9 0,1-1 8 0,-2 2 9 16,-1-1 9-16,1 2 5 0,-4 2 1 0,-1-1-2 0,2 3-3 0,-2 1-6 15,0-1-9-15,-2 4-8 0,2 0-13 0,-1 2-16 0,1 0-17 16,-2 2-19-16,2 1-19 0,-3 0-16 0,3 2-16 0,-1 3-12 0,1 2-8 16,-2 3-7-16,1 2-4 0,1 1 0 0,-2 5-1 0,0 2 0 15,2 4 2-15,0 2 6 0,0 4 4 0,2 1 8 0,0 3 1 16,-1 2 1-16,1 3-3 0,-1 0-4 0,4 4-4 0,-5 0-5 0,1 4-3 15,-1-1-5-15,-1 0-4 0,-1 2-3 0,-2 0-5 0,-3 1-4 16,2-1-4-16,-3 0-3 0,-1 1 2 0,0-3 0 0,-1-2 3 16,-2-3 5-16,0 0 4 0,-1-5 6 0,0-3 6 0,0-3 7 0,-4-3 7 15,2-3 7-15,0-5 10 0,-3-4 11 0,1-1 7 0,1-6 7 0,-3-3 2 16,2-3 1-16,-3-2-1 0,2-4 0 0,-3-4-3 0,5-2-3 16,-1-4-3-16,1-2-5 0,0-4-8 0,3 0-5 0,0-4-6 15,3-1-8-15,2-1-5 0,1-2-6 0,3-2-4 0,3 1-6 0,1-1-4 16,1-1-5-16,5 1 0 0,0-2 1 0,4 2 0 0,2-1 1 15,1 2 0-15,4-3 0 0,1 2-1 0,3 0-4 0,0 1-1 16,4 0-3-16,1 0 2 0,1 0 1 0,2 2 1 0,2-1 4 0,-1 1-4 16,2 2-1-16,0-2 1 0,-1 1 2 0,3 0 5 0,-3 1 6 15,1 1 5-15,-2-2 11 0,1 1 9 0,-2 1 9 0,-2-2 12 16,-1 2 8-16,0 1 10 0,-3-1 11 0,-2 1 12 0,0 0 12 0,-3 2 11 16,-2 1 12-16,-2 1 9 0,-2 2 8 0,-4-2 6 0,2 4 7 0,-3-1 2 15,-2 2 1-15,-4 1-5 0,2 3-4 0,-3-2-6 0,0 0-6 16,0 4-9-16,-1-2-10 0,-1 3-10 0,-1 1-12 0,0 0-11 0,0 2-11 15,-2-1-10-15,-3 2-10 0,3 3-7 0,1-2-4 0,-4 2-3 16,-1 2-2-16,0-2-1 0,0 3 0 0,-1 2 1 0,-1-1 0 16,0 2 1-16,-3 2 0 0,3-1 2 0,0 4 2 0,-3-1 1 0,1 1 1 15,1-1 2-15,0 2 0 0,-1 2 0 0,3 1 1 0,-2 0 0 16,4-1 0-16,-1 2 0 0,0 0 0 0,4 1 0 0,-2 0-1 16,3-1 2-16,1 0-1 0,1 1-1 0,2-3 0 0,3 2-2 0,2-1-2 15,0 0-1-15,3-2 1 0,1 0 0 0,4-1-1 0,-2 0 1 16,4 0-2-16,1-4 1 0,2 1-2 0,1-3-1 0,1 0-2 0,2-1-1 15,-1-1 0-15,1-3 0 0,2 1 2 0,-1-2 0 0,-2-2 2 16,1 1 0-16,0-3 0 0,-2 2 3 0,-2-2 1 0,1 0 3 0,-3 0 1 16,-2 1 3-16,-3-3-1 0,1 3-4 0,-3-2-7 0,-3 2-10 15,-1-2-11-15,-2 2-17 0,0-1-20 0,-3 0-29 0,0-1-34 0,-1 2-41 16,-1 1-49-16,-1 0-76 0,0-1-93 0,-2 1-91 0,0 1-91 16,-1 1-39-16,0-2-18 0</inkml:trace>
  <inkml:trace contextRef="#ctx0" brushRef="#br0" timeOffset="1898.63">26834 4423 353 0,'-1'-13'569'0,"-3"-1"-50"0,4 4-83 0,-1-1-96 16,-1 4-105-16,2-2-59 0,-1 3-40 0,1 0-19 0,0 1-10 16,-2 1-8-16,0 1-7 0,1 1-9 0,1 1-11 0,0 1-11 15,0 0-13-15,-4 3-7 0,2 0-5 0,0 0-3 0,-1 3 1 0,0 1 1 16,0 4 1-16,-1-1 5 0,0 6 2 0,-1 0 6 0,-3 3 4 16,2 4 2-16,-1 1 2 0,-1 4 2 0,-1 2-1 0,3 2 0 0,-2 4-6 15,-3 2-4-15,5 0-8 0,-2 2-11 0,3 1-13 0,-2 1-15 16,3 1-14-16,2 0-14 0,1 1-14 0,2-4-13 0,4-1-13 0,-2 0-20 15,3-3-21-15,2 0-25 0,2-4-27 0,4-3-33 0,0-2-33 16,4-1-35-16,0-2-37 0,3-4-38 0,4-1-38 0,2-4-55 16,2-2-62-16,2-2-39 0</inkml:trace>
  <inkml:trace contextRef="#ctx0" brushRef="#br0" timeOffset="3236.697">27049 4819 95 0,'0'0'203'0,"0"0"-26"0,0 0-18 16,0 0-15-16,0 0-13 0,0 0-11 0,0 0-6 0,0 0-6 0,0 0-5 16,0 0-2-16,0 0-1 0,0 0 1 0,0 0-1 0,0 0 2 15,0 0 2-15,0 0 1 0,0 0 3 0,0 0 1 0,0 0 2 16,0 0-1-16,-1 0 1 0,1 0-2 0,0 0 1 0,-2 0-5 0,0 0-2 16,1 2-4-16,-1-2-4 0,2 0-5 0,-1 3-5 0,1-3-8 15,0 0-6-15,-2 1-8 0,0-1-8 0,2 1-6 0,-1 1-9 0,1-2-6 16,0 0-8-16,0 0-6 0,0 0-6 0,0 0-4 0,0 0-5 15,0 3-1-15,0-1-5 0,0-1-1 0,1 1 0 0,1 0 0 16,0 1 0-16,1-3 2 0,2 4 1 0,-2-3 1 0,2 1 0 0,-2 0 3 16,3 1 0-16,-1-1 3 0,1-2-1 0,1 2 1 0,1-1 1 15,-1 1-1-15,-1-2-1 0,3 0-2 0,-1-2-1 0,2 1-3 0,0-1-2 16,0 2-3-16,0-5 0 0,2 3-4 0,0-1-2 0,-1-4-3 16,0 3-1-16,2-2-2 0,-4-1-2 0,3 1 0 0,-2-2 0 0,-2 1 0 15,4-2 0-15,-5 0 0 0,1 0 0 0,-1-1 1 0,-1 0 0 16,-1 0 0-16,-1-1 2 0,1 2 0 0,-3-1 3 0,-1 2 0 15,-1-2 2-15,0 1 0 0,-1 1 1 0,-1 1 0 0,-1 1 0 0,0 0 0 16,-2 0 0-16,4 1 0 0,-4 2 0 0,2-1 1 0,-2 1 1 16,0 2 1-16,0-1-2 0,-2 2 1 0,-1 0 0 0,0 0 3 0,0 3 2 15,-2-1 3-15,-1 1 2 0,0 2 2 0,-1 1 2 0,0 1 4 16,-2 3 0-16,2-2 2 0,-2 4 2 0,1-3 0 0,0 4 0 16,1-1 0-16,-1 1 0 0,-1 2-1 0,2-2 0 0,3 3-2 0,-2 0-2 15,1-1-1-15,2 0 0 0,-1 2-2 0,4-2 0 0,1-2-2 16,-1 2 0-16,2-2-2 0,1 2-1 0,0-3 1 0,2 0-1 15,2-1 0-15,0-1 0 0,2 0 1 0,1 0-2 0,2 0 1 0,0-3 3 16,1-1-1-16,3 2 3 0,2-3 0 0,-2 0-1 0,4-1 2 16,2-1 0-16,-3-1 0 0,7 1-1 0,-4-3-2 0,2 0 1 0,0 0 0 15,0 0-2-15,-2-2-1 0,2 1 0 0,-1-1-2 0,-3 1-2 16,-2-1-2-16,1 1 2 0,-3-1-1 0,-1 2-1 0,-1-1-3 16,-2-1-2-16,1 2-5 0,-4-2-9 0,1 2-10 0,-2 0-14 0,-2 0-20 15,-1 0-20-15,0 0-26 0,0 0-26 0,0 0-31 0,0 0-33 0,0 0-47 16,0 0-52-16,0 4-79 0,0-4-89 0,0 3-55 0,0-3-38 15</inkml:trace>
  <inkml:trace contextRef="#ctx0" brushRef="#br0" timeOffset="3427.0635">27617 4954 370 0,'0'0'371'16,"0"0"-110"-16,0 0-84 0,0 0-72 0,0 0-48 0,0 0-41 15,0 0-41-15,0 0-45 0,0 0-48 0,0 0-52 0,0 0-77 0,0 0-88 16,0 0-55-16</inkml:trace>
  <inkml:trace contextRef="#ctx0" brushRef="#br0" timeOffset="4065.6959">27315 4731 159 0,'5'-5'516'0,"-2"2"-60"0,-2-2-86 0,3 3-59 0,-4-1-48 15,0 0-31-15,0 1-25 0,0 1-18 0,-2-1-15 0,0 2-15 16,1-2-14-16,-2 2-16 0,-1-3-17 0,3 3-17 0,-4 0-14 0,2 0-12 16,-3 0-14-16,3 3-10 0,-2-1-10 0,-2-2-8 15,-1 3-7-15,-1 2-3 0,-1-1-1 0,1 2-1 0,-4 0-2 0,1 1 2 16,-2 3 2-16,1 0 2 0,0 0 3 0,-3 2 2 0,3 0 1 0,1-1-1 16,-1 3 1-16,1-1 1 0,1 0-1 0,1 1-1 0,-1 1-1 15,3-1-2-15,0 1 0 0,3-1-3 0,2-2-4 0,-1 3 0 16,2-2-3-16,2 0-2 0,0-1 0 0,4 1 0 0,0-1-1 0,1 0-1 15,3-2-2-15,0 0 0 0,4 1-1 0,-1-3 1 0,2 1 0 16,4-1 0-16,0-1-1 0,1 0 0 0,3-2-2 0,-4 0-1 0,4 0 0 16,-1-1-2-16,-1-1 0 0,0 0-1 0,-2 0-2 0,1 0 0 15,-3 0-2-15,0-1-1 0,-3 2 0 0,0-1-2 0,-4 0-2 0,1 0 0 16,-4 1 0-16,-1-1 1 0,0 1 0 0,-4 1 1 0,0-1 2 16,-2 2 2-16,-1 0 3 0,-4 1 3 0,-2-1 3 0,0 1 0 0,-3 3 4 15,-3-2 3-15,-1 1 4 0,-5 1 4 0,-1-1 5 16,0 1 3-16,0-1 2 0,-2 1 4 0,1 0 1 0,-1-3 1 0,1 1 0 15,2 1-1-15,-1-4 1 0,1 2 0 0,3-1 0 0,1-2-2 16,1-1 0-16,2 0-7 0,5 0-10 0,-1 0-18 0,-1-3-19 0,5 0-26 16,1 0-29-16,2-1-29 0,0-1-35 0,3-1-42 0,0-2-48 15,3 2-62-15,0-2-71 0,2-1-95 0,1-2-106 0,7 0-57 16,-4 1-33-16,3-3-6 0</inkml:trace>
  <inkml:trace contextRef="#ctx0" brushRef="#br0" timeOffset="4365.6092">27623 5016 77 0,'-5'0'614'16,"0"0"9"-16,2 0 5 0,-1 0-100 0,2 0-154 0,1 0-103 0,-3 0-74 15,4 0-44-15,0 0-26 0,0 1-18 0,0-1-12 0,0 1-14 16,0 1-15-16,0 1-12 0,0 0-15 0,2 2-8 0,0-1-7 0,-2 1-5 16,1 1-2-16,1 1 0 0,-1 1 2 0,4-1-1 0,-4 3 1 15,1-1-1-15,0-1 1 0,1 3-2 0,-2 1-3 0,1-2-4 16,0 3-1-16,-2 0-3 0,1 0-3 0,-1 1-7 0,0-1-5 0,0 2-10 16,-1-1-11-16,1 1-15 0,-4 0-19 0,3 0-22 0,-2 1-26 15,-1 0-32-15,-2-1-37 0,3-1-52 0,-2 1-58 0,2-1-92 16,-2-2-109-16,2 0-70 0,-2-2-52 0,4 1-21 0</inkml:trace>
  <inkml:trace contextRef="#ctx0" brushRef="#br0" timeOffset="4898.7828">28025 4925 243 0,'-8'-4'678'0,"3"-1"-8"16,0 2 1-16,2 1-100 0,-2 0-146 0,2-1-118 0,2 1-103 0,-3 1-57 16,4 1-39-16,-1-2-23 0,1 2-14 0,0 0-14 0,0 0-12 15,0 0-14-15,1 2-15 0,-1-1-12 0,2 1-10 0,0 1-5 16,-1 1-5-16,2-1 0 0,2 1-2 0,-1 1 2 0,0 0 2 0,1-2 4 15,-2 2 2-15,3-2 4 0,-1 1 0 0,1-1 2 0,0 2 1 16,1-2 0-16,-1-2-1 0,1 1-2 0,3-1 0 0,-2-1-1 0,1 0 0 16,1-1-2-16,1-2 1 0,1 1 2 0,-2-2-1 0,3-1 2 15,1 0 1-15,-2-3-2 0,0 1 1 0,1-2 0 0,-2-1-1 0,1 0 3 16,-2 0 0-16,0-1 2 0,-1-1 0 0,-1 2 0 0,-3-2-1 16,-2-1-1-16,0 0 0 0,-1 1-1 0,-2 1 0 0,0-1-2 15,-4 2 0-15,0 1-1 0,-1-1 0 0,-2 2-1 0,-3 0 0 16,2 2 1-16,-4 2 0 0,-2-1 2 0,1 2 1 0,-2 3 3 0,0 0 2 15,-3 0 2-15,2 3 1 0,-5 3 3 0,3-1 1 0,0 4 2 0,-3 0 1 16,3 1 1-16,0 2-1 0,-1 2 1 0,5 1-1 0,-3 1 1 16,2 2-2-16,1 3 0 0,1-3 0 0,4 2-1 0,-2 0-1 15,4 2 0-15,1-1 3 0,1 1-1 0,4 0 1 0,1-4 3 0,0 4 1 16,3-3 1-16,3 1 1 0,1-2 0 0,1 0 3 0,2-2-2 16,3-1 0-16,1-1-1 0,1-2-1 0,0 0-1 0,3-3-3 15,1-1-4-15,-2 0-5 0,4-1-6 0,1-3-5 0,-3 1-9 0,3-5-9 16,0 3-12-16,2-3-13 0,-3-3-16 0,1 1-19 0,0-1-21 15,-2-1-25-15,-1 1-30 0,2-2-34 0,-2 0-46 0,0-2-49 0,-2 2-75 16,-3-1-90-16,2 0-67 0,-2 0-57 0,-2 0-24 0,0 2-6 16</inkml:trace>
  <inkml:trace contextRef="#ctx0" brushRef="#br0" timeOffset="5091.7867">28770 5085 616 0,'0'0'702'0,"0"0"8"0,0 0 7 0,0 0-84 0,0 0-129 16,0 3-123-16,0-1-121 0,0-1-75 0,0 0-54 0,0 2-31 15,0 0-17-15,0 2-16 0,0-1-12 0,2 2-15 0,0 2-16 0,-2-1-17 16,1 1-20-16,1 2-20 0,-1 1-19 0,-1-1-21 0,2 4-25 0,0-1-31 16,-2 2-38-16,0 1-53 0,0-1-65 0,0 1-92 0,0-1-108 15,0 2-89-15,0-1-81 0,0 0-34 0,0-2-10 0</inkml:trace>
  <inkml:trace contextRef="#ctx0" brushRef="#br0" timeOffset="5699.3081">29697 4923 365 0,'-6'-14'594'0,"-3"-1"5"0,3 2 6 16,-1-1-108-16,-1 2-164 0,-1-2-111 0,3 2-84 0,-1 1-43 15,2 0-26-15,-2 2-11 0,1 1-8 0,-1 0-2 0,0 1-4 0,0-2-7 16,-1 4-9-16,2 0-9 0,-3 2-9 0,-1 0-5 0,1 2-5 0,-4 1-3 16,2 0 0-16,-3 1 1 0,1 2-1 0,-1 2 5 0,-3 0 1 15,2 2 4-15,-2 1 2 0,0-1 1 0,1 3 2 0,-3 1 3 0,3 1 1 16,0-1-1-16,0 5 1 0,1-3-1 0,0 2-2 0,0 2 0 15,2 1-2-15,0-1-1 0,1 0-2 0,2 1-3 0,1 0 0 0,1 0-2 16,1-1 1-16,2 1-1 0,1 0 0 0,1-4 0 0,1 2-3 16,4 0-1-16,1-2-2 0,1 1 0 0,1-3-3 0,2-2 1 0,1 1-1 15,2-3 0-15,2 0-1 0,1-2-5 0,1-3-3 0,0 0-5 16,5-2-3-16,0-2-5 0,1-2-5 0,2 0-3 0,2-3-3 0,0-2-3 16,1-3-3-16,1-2-2 0,0 0-3 0,1-4-3 0,-2-2-2 0,4 0-2 15,-4-4-3-15,1-2 0 0,-3-2 0 0,1-2 1 0,0-2 4 16,-7-1 4-16,2-1 3 0,0-2 7 0,-6 0 7 0,1-2 7 0,-2 2 9 15,-4-1 13-15,1-2 14 0,-4 2 16 0,0 1 15 0,-2 2 14 16,-3 1 13-16,0-1 12 0,0 4 10 0,-1 1 9 0,-2 2 10 0,-1 0 3 16,-1 3 3-16,1 4 0 0,-1-1 1 0,2 3-4 0,0 2-5 0,0 2-7 15,0 1-9-15,-1 2-8 0,3 2-10 0,-2 1-9 0,0 1-10 0,1 2-11 16,2 0-12-16,-1 1-11 0,1 1-10 0,-2 1-9 0,2 1-8 0,0 0-4 16,-2 3-6-16,2 0-3 0,-1 0-2 0,-1 1 0 0,2 3-1 15,-1 1 3-15,-1 2 0 0,0 1 8 0,1 3 7 0,-2 1 10 0,-1 1 7 16,3 0 8-16,-2 4 7 0,-2 0 4 0,2 3 4 0,0-1 4 0,0 2 4 15,-1 3 2-15,0 0 2 0,0 0 1 0,1 3 1 0,-1 1-1 16,1 1-5-16,-1 0-3 0,1 2-3 0,0-1-7 0,0 3-6 0,1-1-11 16,1-2-16-16,-3 1-14 0,3 0-18 0,1-2-19 0,0 0-21 0,1 1-23 15,3-4-24-15,-1 0-28 0,0 0-30 0,2-2-36 0,1-2-37 16,2 1-57-16,0-2-66 0,1-3-88 0,4-1-99 0,0-1-51 0,1-4-25 16,0-2-5-16</inkml:trace>
  <inkml:trace contextRef="#ctx0" brushRef="#br0" timeOffset="6183.7944">30246 4060 140 0,'-2'-4'551'0,"0"-2"-61"16,2 3-100-16,-1-1-74 0,-1 2-63 0,2 0-41 0,0 1-33 0,0 1-23 15,0 0-16-15,0 0-14 0,0 0-13 0,2 0-11 0,-1 1-14 16,3 2-10-16,1 2-10 0,0 1-11 0,2 0-8 0,-1 3-4 0,4 1-2 16,0 0-1-16,2 5-1 0,2-2 1 0,-3 3-1 0,3 2-1 0,0 3-3 15,-1 1-2-15,4 3-3 0,-4 3-4 0,1 1-4 0,-1 4-1 16,-1 1-3-16,0 2-3 0,-3 3-2 0,4 3-6 0,-5 2-5 0,-2 1-4 15,-1 3-2-15,1-2-5 0,-5 3-4 0,-1 0-7 0,-1 1-7 16,-3-2-7-16,-1 0-10 0,-2-1-11 0,-2-1-13 0,-4-2-11 0,0-1-9 16,-4-3-9-16,0 0-7 0,-2-4-14 0,-5-2-17 0,2 0-26 15,-7-3-30-15,2-4-41 0,-1-1-48 0,-4-1-78 0,2-6-92 0,-3 3-56 0,-2-4-36 16</inkml:trace>
  <inkml:trace contextRef="#ctx0" brushRef="#br0" timeOffset="7235.4359">29183 5535 337 0,'-1'0'460'0,"-1"0"-85"0,2 0-73 16,0 0-64-16,0 0-41 0,0 0-30 0,0 0-15 0,0 0-10 0,0 0-13 0,2 0-11 16,-1 0-14-16,4 0-15 0,-1-2-14 0,1 1-14 0,2 1-12 15,1-2-9-15,2 0-10 0,0 2-6 0,1 0-6 0,3-3-4 0,1 1-2 16,2 0-4-16,1 1-2 0,0-3 1 0,3 4-1 0,0-3 0 15,1 1 0-15,1 0-1 0,1-1-3 0,1 1-1 0,-2 1 0 0,2-2-2 16,0 2 0-16,-1-2-1 0,1 0-2 0,-4 1 0 0,1 1-1 16,0-3 2-16,-5 2-1 0,2 0 2 0,-3 1 3 0,0-1 3 0,-3-1 1 15,-3 2 4-15,-2-1 3 0,0 1 2 0,-3-1-1 0,0 2-6 0,-2-2-1 16,-3 1-1-16,0 1-3 0,-2 0-3 0,-4-1-2 0,1 0-1 16,-3 1-4-16,-1 0-3 0,-4 0-7 0,1 0-7 0,-6 0-6 0,2 0-7 15,-2 1-1-15,-3 0 1 0,0 2-2 0,-1 0 2 0,-1 0 0 16,2 0 1-16,-1 0 1 0,0 1 0 0,-2 0 2 0,3 0 1 0,3 1 4 15,-3-3 4-15,3 3 4 0,1-2 4 0,3 1 5 0,-2-1 3 16,2-1 2-16,1 1 1 0,4 1 1 0,1-1-1 0,-3-3 2 0,5 4-1 16,1-3 1-16,2 1-1 0,-2 1 2 0,1-3-2 0,3 2 2 0,-1-2 0 15,0 1 0-15,2-1 2 0,0 0 3 0,0 0 3 0,0 0 3 16,0 0 2-16,2 1 3 0,0-1 4 0,-1 0 4 0,3 0 2 0,-3 0 4 16,3 0 1-16,0 0 3 0,0 0 0 0,0 0 1 0,6 0-2 0,-4 0-2 15,2 0-2-15,0 0-5 0,3 0-4 0,2-1-5 0,-1 0-9 16,-1 1-5-16,4-2-7 0,0 2-4 0,0-1-2 0,4-1-6 15,-2 2-2-15,-1-2-4 0,1 1-1 0,-1 1-2 0,1-2 2 0,-1 0 1 16,1 2 1-16,-2 0 4 0,-1 0 3 0,-1 0 3 0,-3 0 4 16,2 0 1-16,-3 0 4 0,0 0 3 0,-4 0 6 0,2 0 4 0,-4 0 3 15,0 0 2-15,-3 0 2 0,0 0-1 0,0 0 0 0,-1 0 1 16,-4 0-1-16,0 0-1 0,-2 0 1 0,-2 0-2 0,0 0-2 0,-4 0-2 0,-1 2-1 16,-1 0-3-16,-3-2-3 0,0 3 1 0,-1-1 1 0,-1-1 1 15,-1 1 3-15,0 0 4 0,0-1 4 0,0 1 7 0,2 1 2 16,-2-1 4-16,4-1 3 0,1 2 3 0,1-1 1 0,3-1 1 0,1-1 0 15,0 2-1-15,3-2-3 0,4 1-3 0,-1 0-3 0,1-1-4 0,4 2-3 16,0 0-4-16,4-2-3 0,1 1-3 0,3 1-4 0,0-2-4 16,6 0-3-16,-2 0-3 0,6 0-3 0,-1 0-1 0,5 0-3 0,0-2 1 15,2 1-2-15,3 1-2 0,-3-2-4 0,3 0-2 0,-1 1-1 0,0 0-1 16,0-1 0-16,0-1 1 0,-2 2 3 0,-1-1 1 0,-2-1 2 16,-1 2 2-16,-1-1 3 0,-1 2-1 0,-2-2 1 0,-2 1-4 0,-5 1-5 15,4-1-9-15,-5 0-14 0,0 1-18 0,-4 0-23 0,0 0-35 16,-4 0-42-16,0 0-56 0,0 0-62 0,0 0-82 0,-4 0-92 0,1 1-48 15</inkml:trace>
  <inkml:trace contextRef="#ctx0" brushRef="#br0" timeOffset="8283.1839">29858 6121 433 0,'-6'-5'372'0,"1"0"-95"0,-1-2-61 0,-1 2-46 0,1-1-30 15,-3-2-18-15,1 2-9 0,0-1-2 0,-3 1-6 0,1 0-2 16,1 1-4-16,-4 0-4 0,2 0-3 0,0-2-7 0,-2 5-5 0,1-3-6 16,-2 2-5-16,2 1-7 0,-1 0-6 0,0 2-4 0,1-2-6 15,-2 2-3-15,3 2-3 0,-3-1-2 0,1 2-1 0,2 0-2 0,-3 2 0 16,3 4-1-16,-2-1 0 0,4-1-2 0,-2 3 1 0,0 1 0 16,3 1-1-16,-2-2-1 0,1 3-1 0,1 1-2 0,2 1-1 0,-1-1-3 15,2 1-3-15,-1-3-2 0,5 5-2 0,-2-3-1 0,3 1-4 0,0-1-2 16,3 1-2-16,-2-1-2 0,4-2-3 0,-1-1-3 0,1 1-3 15,2-1-2-15,1-1-1 0,1-3-2 0,1 1-2 0,-1-1-4 0,5-3-2 16,1-1-4-16,-1-1-1 0,2-2-1 0,1-2 0 0,1-3 0 16,2 0 2-16,0 0 1 0,1-4 1 0,0-1 2 0,1-1 1 0,-2-3-3 15,2 1-3-15,-1-4 0 0,-2 0-2 0,0-1 1 0,0-1-3 16,-3-2-1-16,1 0-2 0,-3-3-3 0,2 1-2 0,-3-1-1 0,-1 1 2 16,-1-1 0-16,-3 0 5 0,1 0 8 0,0 0 7 0,-5 2 8 15,0 2 10-15,-1-1 9 0,-2 2 6 0,1 0 8 0,0 3 8 0,-2-1 7 16,-2 1 6-16,0 2 4 0,1 1 2 0,-1 1 1 0,1 0 1 0,-3 3-2 15,3 0-2-15,-1 1-3 0,1 3-6 0,-3-2-5 0,3 2-4 16,-1 2-6-16,0-1-5 0,1 1-6 0,-2 0-4 0,3 1-5 0,-1 2-3 16,1 0-3-16,0 0 0 0,-4 2-1 0,3 1 0 0,-1 2 2 0,1 0 1 15,-3 0 1-15,1 2 5 0,0 3 2 0,0 0 4 0,-1 1 5 16,0 2 4-16,3 1 3 0,-1 3 3 0,0-3 2 0,1 4 1 0,-1 0-1 16,1 2-2-16,1-1-1 0,-2 2-2 0,0 0-1 0,2 0 0 0,0 0-4 15,0 2-1-15,0-2-4 0,0-1-2 0,2 0-4 0,0-2-5 16,-2 2-6-16,1-2-8 0,1 0-9 0,-1-2-8 0,1 0-10 0,0-2-8 15,-1 1-12-15,3-3-12 0,0 2-15 0,1-4-19 0,-1 0-20 16,0-1-24-16,0-1-22 0,4 0-33 0,-2-1-35 0,1-1-46 0,1-1-50 16,3-3-76-16,-3 2-88 0,1-1-48 0,4-3-30 0</inkml:trace>
  <inkml:trace contextRef="#ctx0" brushRef="#br0" timeOffset="8498.752">30184 6011 195 0,'-3'-1'655'0,"-1"0"13"16,1-1-7-16,2-1-20 0,-3 2-110 0,4-1-158 0,0 1-99 0,0-1-71 16,0 2-44-16,4-1-34 0,-3-1-26 0,2 2-24 0,1-2-25 0,0 1-28 15,6 0-30-15,-2 0-31 0,1-1-33 0,2 1-34 0,0-1-38 16,2 2-38-16,1-2-44 0,1 1-46 0,0 1-59 0,0-2-64 0,2 2-79 15,-1 0-86-15,-2 0-44 0,-1 0-23 0,1 0-3 0</inkml:trace>
  <inkml:trace contextRef="#ctx0" brushRef="#br0" timeOffset="8683.2269">30199 6165 303 0,'-4'3'594'16,"0"0"-37"-16,0 0-65 0,2-1-79 0,1 0-88 0,1 1-59 0,1-1-44 15,1-1-28-15,2-1-20 0,0 2-18 0,2-2-17 0,0 0-25 0,3 0-26 16,1 0-30-16,0 0-31 0,3-2-32 0,-1 2-33 0,1-1-38 16,2-1-37-16,-2 0-49 0,4 1-53 0,0-2-67 0,1-1-74 0,-2 1-92 15,5-4-101-15,-4 3-47 0,2-2-20 0,-2 0-4 0</inkml:trace>
  <inkml:trace contextRef="#ctx0" brushRef="#br0" timeOffset="9065.6654">30707 5837 428 0,'0'-2'562'0,"0"-1"-65"0,0-1-102 0,0 4-77 0,0-3-65 16,1-1-38-16,1 3-26 0,-2-1-11 0,1 0-7 0,-1-1-7 15,2 3-10-15,0-2-8 0,-2 0-8 0,1 1-8 0,-1-1-6 0,2 2-5 16,-2 0-3-16,0 0-2 0,0 0 0 0,0 0 1 0,0 0 0 15,0 0-1-15,0 0-2 0,0 0-1 0,0 0-1 0,0 0-5 0,0 0-3 16,0 0-5-16,0 0-3 0,-2 0-8 0,2 0-7 0,-1 0-8 16,1 2-8-16,-2-1-8 0,0-1-9 0,2 2-9 0,-1-2-7 0,1 2-9 15,-2-2-6-15,1 3-6 0,1-3-5 0,0 4-2 0,0-1-3 0,0 2 0 16,0-1 0-16,0 2 0 0,1-1 0 0,1 3 0 0,-2 1 2 16,1 2 1-16,-1-1 1 0,0 0 1 0,0 4 1 0,0 1 1 0,0 0 0 15,0 3-1-15,0 0-1 0,0 1-1 0,-1 1 0 0,1 1 0 16,-2 1-2-16,1 1 0 0,1 0-2 0,-3-1 0 0,1 2 0 0,1 0-2 15,-1-2 1-15,1 2-1 0,1-1-3 0,-2 0 0 0,0-2 0 16,2-2-1-16,-1 2-1 0,1-2-2 0,-2-3-4 0,2 0-8 0,0 1-13 16,0-4-17-16,0-3-19 0,0 2-26 0,2-2-34 0,-2-3-38 0,1-1-43 15,-1 0-97-15,4-3-118 0,-3 0-120 0,-1-3-118 0,2-1-59 16,-1-2-28-16,4-2-9 0,-4-1-1 0</inkml:trace>
  <inkml:trace contextRef="#ctx0" brushRef="#br0" timeOffset="10349.722">27294 5748 199 0,'0'-2'206'0,"-1"2"-3"15,1-1-4-15,-2 1-2 0,0-2-1 0,-1 0 1 0,2 2-6 16,-1 0-8-16,0 0-12 0,1 0-13 0,-1 0-13 0,2 0-10 0,-1 0-9 16,1 0-10-16,0 0-10 0,0 0-11 0,0 0-8 0,0 0-9 0,-3 0-10 15,1 0-8-15,2 0-10 0,-1 2-7 0,1 0-7 0,-2-1-3 16,2 1-4-16,0 0-3 0,0 3-1 0,0 0-2 0,0 1 1 0,0 1-2 15,0 4 0-15,0 1 0 0,0 1 2 0,2 3 1 0,-2 2-1 16,0 4 2-16,1 1-1 0,-1 4-4 0,2 1-1 0,1 2-5 16,-3 3-1-16,1 2-5 0,2 0-7 0,-1 5-9 0,1 0-7 0,0 0-9 15,1 4-9-15,-1-2-13 0,2 2-9 0,-2 0-9 0,1-1-9 16,1 1-12-16,-2-1-10 0,1-3-12 0,-1 0-11 0,-2 1-10 0,3-5-7 16,-1 0-5-16,-2-4-10 0,4 0-12 0,-4-5-9 0,-1-1-7 15,2-1-18-15,-1-4-18 0,-1-3-17 0,0-2-18 0,0 0-30 0,0-4-36 16,0-3-35-16</inkml:trace>
  <inkml:trace contextRef="#ctx0" brushRef="#br0" timeOffset="10574.9802">27117 6728 435 0,'-1'-3'430'0,"-2"3"-102"0,-1 0-76 0,3 0-64 0,-3 3-38 16,4-3-25-16,-1 2-15 0,1 0-10 0,0 1-8 0,0 0-7 0,1-1-10 15,1 3-11-15,0 0-9 0,1 1-8 0,2-1-6 0,-2 2-6 16,3 0-5-16,-1 1-5 0,3-1-7 0,-2 1-10 0,2-1-10 16,1 1-10-16,-1-1-10 0,4-1-12 0,0 2-13 0,-1-1-12 0,3-2-15 15,1 1-17-15,-1-2-18 0,0-1-22 0,3-1-18 0,-1 2-20 0,1-3-14 16,1-1-10-16,-1 0-6 0,4 0-3 0,-5-3 2 0,3 1 8 16,-2-1 12-16,0-2 15 0,0-1 18 0,0 0 24 0</inkml:trace>
  <inkml:trace contextRef="#ctx0" brushRef="#br0" timeOffset="10698.5941">27552 6781 11 0,'6'-7'120'0,"-1"-2"21"0,0 0 19 0,-4 1 11 0,3 0 5 15,-4 1 4-15,1 2 0 0,-1-2-2 0,0 2-6 0,-1 2-10 0,1-1-11 16,-2 1-15-16,0 1-17 0,2 1-14 0,-1 0-14 0,-2 1-13 16,1 1-14-16,-1 2-11 0,-1 0-10 0,1 1-5 0,-3 4-8 15,0-1-4-15,0 3-5 0,-3 2-6 0,0 1-10 0,0 2-14 0,-1 2-14 16,-2 1-29-16,-1 3-37 0,2 1-55 0,-5 2-65 0,0 0-93 16,-1 3-105-16,-2 2-63 0,1-1-41 0</inkml:trace>
  <inkml:trace contextRef="#ctx0" brushRef="#br0" timeOffset="11582.6641">27212 7671 24 0,'-1'-5'532'0,"-3"-1"-1"0,1 3-83 0,2-1-125 16,-3-1-86-16,1 2-66 0,0-2-39 0,0 3-25 0,0-3-15 0,-2 3-9 16,2-1-7-16,-2-1-8 0,0 3-8 0,2-1-10 0,-2 1-10 15,0 1-6-15,-2 0-7 0,1 0-7 0,-1 1-3 0,-3 1-5 0,1 0-3 16,1 1-2-16,-1 1-1 0,-4 0 0 0,4 0 1 0,-3 3 1 15,0-1 1-15,1 1 1 0,1 1-2 0,-1-1-1 0,0 1-2 16,3 0-1-16,-3 0-3 0,3 3-1 0,0-1-1 0,1-1 0 0,0 3-2 16,3-1-1-16,-1-2-5 0,2 4-5 0,1-2-2 0,0 1-5 15,2-1-5-15,2 2-5 0,0-3-6 0,1 0-6 0,2 2-5 0,-1-2-7 16,3 0-6-16,0-1-6 0,1 2-1 0,2-2-3 0,2-3 1 16,-2 2 3-16,1 0 1 0,2 0 2 0,-2 0 5 0,1-1 5 0,-1-3 4 15,-1 2 7-15,2 0 6 0,-4-1 7 0,2 1 5 0,-2-2 6 16,0 1 6-16,0-2 6 0,-3 2 6 0,-2 0 6 0,0 2 8 15,-1-3 6-15,-1 0 6 0,-1 0 4 0,0 3 6 0,-1-2 3 0,-1-1 6 16,-1 0 4-16,0 2 6 0,-2-1 6 0,-2-1 3 0,2 1 2 16,-2-2 1-16,1 0 2 0,-3 2-2 0,1-2-2 0,-2 1-2 0,2-2-3 15,0 1-2-15,-3-3-3 0,1 3-4 0,1-3-8 0,-4-3-11 16,5 3-14-16,-1-3-21 0,1 1-24 0,-5-2-30 0,7-1-36 16,-2-1-63-16,-1 1-78 0,4-1-98 0,2-1-108 0,-2-1-66 15,5-1-43-15,0-1-21 0</inkml:trace>
  <inkml:trace contextRef="#ctx0" brushRef="#br0" timeOffset="11870.7603">27332 7830 478 0,'0'-3'584'0,"-1"0"8"0,1 0-95 0,0 0-151 15,1 1-98-15,1-1-76 0,1 0-45 0,0 0-28 0,2 0-14 16,-2 0-7-16,2 0-8 0,1 0-6 0,2 3-8 0,0-2-11 0,0-1-10 16,-2 1-11-16,7 0-10 0,-4 1-7 0,1-1-10 0,2 1-12 15,-1 0-13-15,3 1-16 0,-2-3-20 0,1 3-23 0,0 0-25 0,-1-3-29 16,2 2-36-16,-1 1-39 0,-4-1-46 0,3 1-49 0,-3 0-58 15,0-2-63-15,0 2-50 0,-2 0-43 0</inkml:trace>
  <inkml:trace contextRef="#ctx0" brushRef="#br0" timeOffset="12032.7393">27326 7948 12 0,'-2'3'533'0,"1"0"-55"0,1-1-86 0,1-1-75 0,3 0-68 0,-1 1-46 15,4-2-33-15,0 0-24 0,2-2-18 0,4 1-24 0,-2 0-26 16,3-2-35-16,4 0-41 0,-2 0-45 0,2-1-46 0,3-1-60 16,0-1-66-16,1-2-81 0,1 2-88 0,1-1-73 0,1-2-66 0,-2 0-34 15</inkml:trace>
  <inkml:trace contextRef="#ctx0" brushRef="#br0" timeOffset="12498.9109">27917 7695 375 0,'-3'-2'514'0,"-2"0"-80"0,4 1-119 16,1 0-79-16,-2-2-60 0,1 0-32 0,1 3-20 0,0-2-8 15,0-1-3-15,-2 2-7 0,2-1-8 0,-2 1-7 0,2-1-8 0,-1 1-6 16,1 1-5-16,-2-2-2 0,0 1-4 0,-1 1-3 0,2-2-2 15,-1 2-4-15,-1 0-4 0,1 0-4 0,1 0-7 0,-4 0-3 16,4 0-7-16,-3 0-5 0,1 0-5 0,-2 0-5 0,2 2-4 0,-2-2-2 16,1 3-2-16,-4 0 0 0,2 0 1 0,-2 0 3 0,1 0 3 15,-2 4 3-15,1-1 3 0,-2 4 3 0,0-3 3 0,2 2 5 0,-2 1 3 16,-1 2 3-16,0 0 2 0,1 0 0 0,1 2 2 0,0 1-1 16,0 1-2-16,0-1-3 0,0 3-2 0,2-1-3 0,1 2-4 0,1-1-5 15,2 1-4-15,1 0-7 0,2 0-9 0,2 1-9 0,-1-3-9 16,3 2-10-16,2-3-8 0,0 1-8 0,3-2-9 0,1-1-4 0,3 1-5 15,-1-3-4-15,3-1-5 0,2-2-1 0,-2-1 0 0,2-2-2 16,0-1 1-16,4-2 3 0,-2-3 2 0,0 0 4 0,1-1 1 16,1-3 6-16,0-2 4 0,-3-1 7 0,3-1 2 0,0-3 8 0,-3-1 8 15,2-2 7-15,-2-1 9 0,1 0 13 0,-4-1 14 0,0-1 12 16,0-2 12-16,-6 1 11 0,2 0 11 0,-3 0 9 0,-1-3 8 0,-4 3 4 16,1 0 0-16,-4 0-2 0,-4 1-3 0,1 0-6 0,-2 2-6 15,-2-2-12-15,-1 3-16 0,-2 2-22 0,-3-2-25 0,-1 3-36 16,-1 2-39-16,-2 2-58 0,1-1-63 0,-3 4-101 0,1-1-117 0,-2 5-92 15,0 0-78-15,-1 0-41 0,-1 2-19 0</inkml:trace>
  <inkml:trace contextRef="#ctx0" brushRef="#br0" timeOffset="15850.0325">25702 8997 31 0,'-5'-3'415'0,"1"-1"-46"0,-1 2-44 0,2-1-36 0,0 1-32 0,0 0-24 16,0 2-19-16,-1-3-15 0,3 1-14 0,-3 0-9 0,0 2-10 16,4-1-9-16,-1 1-12 0,1-2-8 0,0 2-9 0,0 0-8 15,0 0-12-15,0 0-11 0,0 0-8 0,0-2-10 0,1 2-10 0,1 0-9 16,2 0-6-16,-1 0-6 0,1 0-6 0,-1 0-3 0,2 0-7 15,-1 4-2-15,1-3-6 0,4 3-1 0,-1-1-4 0,4 1-1 16,-2 1-1-16,0 0 0 0,1 3 0 0,2-1 1 0,-2 2-2 0,1 0 1 16,-1 2-2-16,1 1 0 0,-2 2-1 0,-2 1 0 0,1-1-2 15,1 1 0-15,-3 0 0 0,-1 4-2 0,-1-2-1 0,-2 1-2 0,0 0-3 16,1 1-1-16,-4-2-1 0,0 0-2 0,-2-1-2 0,0 0 2 16,-1-2 0-16,0-1 3 0,0 0 0 0,-2-1 6 0,2-4 6 15,-2 2 6-15,1-3 8 0,-3 0 6 0,6-4 3 0,-3-1 2 0,1 0 0 16,0-4-1-16,0 0-5 0,1-3-2 0,0-2-4 0,1-1-4 15,-1-4-7-15,2 0-8 0,2-2-11 0,-1-3-9 0,1 2-11 16,1-4-10-16,0 1-8 0,2-1-6 0,2 0-3 0,2-1 0 0,-3 0 0 16,2 1 0-16,0 1-1 0,3 1 0 0,-1 1-2 0,-1 1-3 0,4 0-5 15,-4 1-4-15,3 1-3 0,-2 2-5 0,-2 2-4 0,2 0-6 16,-1 2-8-16,2 0-10 0,-2 2-11 0,0 0-13 0,-1 3-15 0,0-1-15 16,1 3-17-16,-1 0-20 0,-2 0-22 0,2 3-25 0,-1 1-26 15,0 1-27-15,1-1-23 0,-1 2-19 0,-1 1-15 0,2-1-33 16,-3 2-36-16</inkml:trace>
  <inkml:trace contextRef="#ctx0" brushRef="#br0" timeOffset="16965.5767">26222 9044 15 0,'4'-4'438'0,"-3"-2"-34"15,-1 0-49-15,2 2-44 0,0-2-43 0,-2 0-31 0,0 1-26 0,-2 1-18 16,0-2-17-16,2 2-11 0,-1-1-11 0,-3 2-11 0,3-1-11 16,-2 1-11-16,-1 3-13 0,3-4-13 0,-3 4-10 0,0-1-10 0,-1 1-10 15,1 0-8-15,-1 1-10 0,0 1-7 0,-2 0-5 0,0 1-7 16,1 4-4-16,-2 0-4 0,-3 1-2 0,1 1 1 0,2 1 2 15,-3 2 2-15,2 0 2 0,1 2 3 0,-3-1 1 0,3 2 3 0,2-2-2 16,-3 2 1-16,2 0-2 0,2 1-3 0,4-3-4 0,-3 2-3 16,4-1-3-16,0-2-6 0,0 0-4 0,4 0-8 0,-3-2-7 15,4 1-8-15,1-4-8 0,0 1-5 0,2-1-4 0,0-1-5 0,2-2-5 16,-1-1-6-16,2-3-5 0,2 0-2 0,-2 0-4 0,1-3-1 16,1-2 0-16,0-2 4 0,-1 0 3 0,1-2 5 0,0 0 7 0,-2-2 5 15,-1-1 3-15,0 0 5 0,-2-1 5 0,0 0 7 0,-3-1 9 16,1 1 10-16,-3 0 9 0,1-1 12 0,-3 2 10 0,1-1 11 15,-2 2 11-15,-2 1 8 0,1 2 8 0,-1-1 4 0,0 2 2 0,1 2 1 16,-3 0-1-16,2 0-2 0,0 3-6 0,1-1-5 0,-3 3-5 16,3 0-8-16,-1 0-6 0,1 3-7 0,1 1-8 0,-2 1-7 0,0 0-6 15,2 3-5-15,-1 1-1 0,1 1 0 0,0 1 1 0,0-1 1 16,0 0-2-16,1 3-2 0,-1-1-5 0,4 2-8 0,-3-4-6 0,1 2-7 16,1 0-8-16,0-2-9 0,1 2-7 0,0-3-11 0,1-1-11 15,-2 0-13-15,3-1-11 0,-1-1-7 0,0-1-6 0,2-3-5 16,0 2-4-16,-2-3-3 0,1-1-3 0,3-1 0 0,-2-3 2 0,1 2 0 15,0-4 4-15,1-2 6 0,-1 1 9 0,1-3 9 0,-2-2 11 16,0 2 6-16,1-2 7 0,-1-1 7 0,-1-1 9 0,3 0 10 16,-4-1 12-16,2 1 13 0,-1-1 12 0,-1 1 14 0,1 2 13 0,-1 0 12 15,-1 2 10-15,1 0 11 0,-1 2 10 0,-1 0 7 0,-2 2 8 16,1 2 4-16,0-1 3 0,-2 2 2 0,2 2-2 0,-2 1 0 0,0 0 1 16,0 0-3-16,0 1-3 0,0 4-4 0,0-1-4 0,2 2-5 15,-1 0-6-15,-1 2-5 0,2 2-5 0,0 0-4 0,-2 2-2 0,1 0-3 16,1-1-3-16,0 1-6 0,1 1-6 0,-2-1-9 0,1 0-8 15,1 3-12-15,0-4-9 0,1 1-10 0,0 0-11 0,1-1-8 0,-2-1-7 16,2-1-7-16,0 1-8 0,-1-3-8 0,1-1-7 0,3-2-7 16,-2 0-7-16,1-2-6 0,1-2-6 0,1 0 0 0,0-2-1 0,1 0 5 15,1-3 4-15,-2-1 9 0,3 0 6 0,-2-1 9 0,2-3 7 16,-3 1 9-16,2-1 8 0,-1 0 6 0,-1-2 8 0,0 1 10 0,0 0 9 16,-3-1 11-16,0 0 9 0,4 0 9 0,-6 1 7 0,0 0 6 15,0 0 5-15,0 3 2 0,-3-2 4 0,1 1 1 0,-1 2 4 16,-1-1 3-16,0 3 1 0,-1 0 0 0,-1 2-2 0,2-1-2 0,-1 1-6 15,-1 1-5-15,0 2-8 0,1-1-7 0,-1 1-7 0,2 0-4 16,-1 1-5-16,-1 1-2 0,0 1-3 0,2-1-4 0,-1 3-2 16,1 0-1-16,-2 3 0 0,1 1 0 0,1-2 1 0,0 2 2 0,0 2 2 15,0-1 0-15,1 1 0 0,1-1-3 0,-1 3-3 0,3-2-5 16,0 1-6-16,0-1-8 0,0 2-10 0,2-3-8 0,1-1-9 0,-1 0-6 16,2 0-7-16,1-2-5 0,-1 1-7 0,2-1-5 0,1-5-4 15,-2 1-4-15,3 0-5 0,-2-3-1 0,2-1 1 0,1-3 6 0,-1 1 8 16,1-2 8-16,1-2 9 0,-3-3 10 0,0 1 6 0,2-1 9 15,-1-3 9-15,-1 2 11 0,-1-2 10 0,-2-3 13 0,3 3 13 16,-5-4 13-16,0 2 13 0,-1 1 9 0,-2-3 9 0,1 1 9 0,-3 3 12 16,1 0 9-16,-2 0 13 0,0-2 8 0,-2 6 6 0,1-3 3 15,-3 2 2-15,1 2 0 0,2 1-2 0,-4 1-6 0,2 0-5 0,-1 2-9 16,1-1-6-16,-3 2-10 0,5 1-14 0,-3-1-13 0,1 3-14 16,2-2-11-16,-1 2-12 0,0 2-9 0,1-2-6 0,1 4-5 0,-2-1-5 15,1 0-2-15,1 2 1 0,0 0-1 0,0 1-1 0,0 2 1 16,0-1 1-16,0 1 1 0,1 1 2 0,1-1 0 0,-1 1 1 15,3 1 0-15,-1 0 2 0,0 1 0 0,0 1 2 0,2-1 0 16,-2 1-1-16,0 4 2 0,0-3 0 0,0 3 1 0,1-1 1 0,-3 0 1 16,2 4 0-16,1 0 1 0,-1 1 0 0,-1 1 4 0,2 1 4 0,-3 2 1 15,1 1 2-15,0 2 0 0,-1 1 2 0,2 4-2 0,1-1 1 16,-4 1-2-16,0 0-1 0,0 3 0 0,0-1-4 0,-4 0-2 16,1 2-6-16,-2-2-7 0,0 0-8 0,0-1-3 0,-3 0-2 0,0-1-2 15,0-2 1-15,-5-3 3 0,2-1 6 0,-1-3 8 0,-3 0 6 16,1-5 4-16,0-2 5 0,-3-3 6 0,2-1 8 0,0-3 6 0,-2-4 6 15,0 0 2-15,3-5 3 0,-3-2-2 0,4-3 0 0,-3 0-11 16,2-5-11-16,1-2-13 0,4-1-11 0,1-2-12 0,0-5-10 0,3 1-10 16,2-4-13-16,3 2-15 0,3-6-12 0,3 2-16 0,2-3-13 15,2-1-16-15,2-1-14 0,4-1-17 0,3-1-15 0,1 1-18 16,1-1-18-16,5-1-22 0,0 0-23 0,3 2-29 0,1-2-31 0,2 1-31 16,1 2-35-16,0-2-49 0,0 4-59 0,1-2-37 0,-3 3-27 15</inkml:trace>
  <inkml:trace contextRef="#ctx0" brushRef="#br0" timeOffset="17198.8624">27394 8876 54 0,'-6'-8'534'0,"-2"0"6"0,-1 1-66 0,0-1-103 0,3 3-80 0,-2-2-70 15,1 2-45-15,-2 1-31 0,5 1-15 0,-1 0-11 0,-2 1-6 16,4 0-5-16,-2 2-6 0,-1 0-4 0,3 0-6 0,-2 2-4 0,2 1-4 16,-2 1-4-16,2 1-1 0,-2 0 0 0,-1 2 4 0,2 3 5 15,-3-2 7-15,1 3 9 0,-1 1 6 0,0 1 7 0,-1 1 2 16,1 3 2-16,-2-1-2 0,1 1-1 0,2 1-3 0,-2 1-4 0,1 1-5 15,0-1-5-15,0 3-8 0,2-1-7 0,1-2-10 0,0 1-8 16,3 0-13-16,1 1-12 0,0-2-14 0,1-1-14 0,4-1-19 0,0 0-17 16,3-1-23-16,1-4-22 0,1 1-24 0,3-1-25 0,2-3-31 15,1-2-37-15,1-1-43 0,5-2-49 0,-2-1-71 0,3-1-81 0,1-4-100 16,3 0-108-16,-2 0-54 0,1-4-25 0,1-1-4 0,-1-3 8 16</inkml:trace>
  <inkml:trace contextRef="#ctx0" brushRef="#br0" timeOffset="17548.8531">27895 8658 281 0,'0'-5'505'15,"0"1"-37"-15,-2 1-69 0,1 0-84 0,-1 0-58 0,-1 1-49 0,-3 1-29 16,3-1-19-16,-2 2-9 0,0 0-2 0,0 2 10 0,0-1 17 16,-1 4 2-16,-2-1-6 0,0 2-4 0,0 2-5 0,-1 2-5 0,1 4-1 15,-1 1-3-15,-5 1-2 0,2 2-1 0,1 4-1 0,-3 2 0 16,1-1-3-16,1 5-5 0,1-2-9 0,-1 3-13 0,3 3-14 0,1-1-17 15,0 1-18-15,3 0-21 0,4 1-22 0,-1 1-22 0,4 0-22 16,3-1-25-16,1-2-27 0,4 1-26 0,2-1-30 0,3-1-31 0,3-1-34 16,2-1-37-16,2-3-39 0,3 0-52 0,2-3-59 0,-1-3-92 15,3-2-107-15,1 0-66 0,-2-5-46 0,2-3-12 0,0-2 5 16</inkml:trace>
  <inkml:trace contextRef="#ctx0" brushRef="#br0" timeOffset="18064.7962">27397 8852 61 0,'0'-2'455'0,"-3"-1"-73"0,1 1-62 16,2 1-59-16,-1 0-42 0,1 1-33 0,0 0-23 0,0 0-17 16,0 0-10-16,0 0-7 0,0 0-10 0,0 0-7 0,0 0-10 15,0 0-11-15,0 0-11 0,0 1-12 0,0 0-7 0,1 2-8 0,-1 1-5 16,2-1-3-16,-2 2-2 0,0 1 1 0,0 0 1 0,0 2 2 15,-2 1 5-15,1 1 3 0,-2 1 4 0,-1 1 0 0,0 1 1 0,-5 1-2 16,0 1-3-16,0-1-4 0,-3 2-7 0,0 0-10 0,-1 0-14 16,-2 1-13-16,0 0-23 0,1 0-23 0,-2-1-36 0,1-1-39 0,2 0-55 15,0-3-63-15,1 1-91 0,2-1-104 0,-1-3-82 0,3 0-69 16,3-3-31-16,1-1-14 0</inkml:trace>
  <inkml:trace contextRef="#ctx0" brushRef="#br0" timeOffset="18598.659">28176 8919 275 0,'-4'0'677'0,"-1"0"-9"0,0 0-1 0,2 0-90 16,-3 1-135-16,3 1-115 0,-1-2-103 0,3 1-67 0,-1 1-49 16,0-2-25-16,2 3-12 0,0-1-8 0,0 0-3 0,0 1-7 15,2 2-8-15,0-1-10 0,-1 1-10 0,3-1-9 0,-1 2-8 0,3 0-5 16,-3 0-5-16,2 1-5 0,0-4-3 0,-1 2-5 0,3-1-5 15,-1 1-5-15,2 0-4 0,0-2-5 0,-2-1-2 0,3-2-4 0,-1 0-3 16,0 0-3-16,5 0-4 0,-5-2 0 0,1-1-1 0,-1-2 4 16,3 0 4-16,-1 0 5 0,-2-2 4 0,1 2 3 0,-3-3 2 0,1 1 5 15,-2-1 2-15,0 1 5 0,0-1 5 0,-1 1 4 0,-3-2 6 16,-1 1 5-16,0 0 4 0,0 1 2 0,0 0 1 0,-1 1 0 16,-3-1 2-16,0 2 0 0,-1 0 0 0,0 1 1 0,1-1 0 0,-1 3 2 15,-2-1 2-15,2 1 1 0,-4 0 3 0,1 1 3 0,0 1 3 16,-1 1 3-16,0 3 5 0,1-1 5 0,-5 0 7 0,4 4 3 0,-3-1 5 15,3 1 7-15,0 1 6 0,-1 4 5 0,1 0 6 0,1 0 3 16,0-1 1-16,0 3-1 0,0 0-1 0,3 3-4 0,0-2-5 16,2 0-7-16,2 2-6 0,1-1-7 0,0-1-8 0,3 4-10 0,2-3-12 15,1-1-15-15,5 2-19 0,0-2-22 0,3 0-21 0,2-2-24 16,1-1-23-16,3-1-27 0,3-1-26 0,1 1-33 0,1-3-34 0,2-3-42 16,-1 0-43-16,4-3-58 0,-2-2-69 0,0 0-79 0,2-3-86 15,-1-2-37-15,-1-2-11 0</inkml:trace>
  <inkml:trace contextRef="#ctx0" brushRef="#br0" timeOffset="18831.439">28785 8540 187 0,'-7'0'628'0,"3"-2"8"0,-1 2 7 0,2 0-58 0,1 0-92 15,-1 2-105-15,3 3-110 0,3-3-64 0,0 3-43 0,0 1-20 16,4 4-10-16,-1 0-1 0,2 2-2 0,3 1-4 0,0 4-8 0,3 0-10 15,-1 2-11-15,1 1-14 0,1 1-16 0,-1 1-15 0,2 0-16 16,-2 2-13-16,2 2-8 0,-3-1-10 0,0 3-5 0,-1-1-13 16,-3 0-11-16,-3 2-14 0,1-1-9 0,-6 0-14 0,-2 2-16 0,-3 0-17 15,-4 2-20-15,-4-1-21 0,-4 1-24 0,-4 2-27 0,-7 0-29 16,-2 1-34-16,-5 2-36 0,-6-2-54 0,-2 1-66 0,-5 0-81 0,-1 0-90 16,-3-1-49-16,-5-2-26 0,1 0-5 0</inkml:trace>
  <inkml:trace contextRef="#ctx0" brushRef="#br0" timeOffset="21016.3965">25679 10696 588 0,'-3'-6'601'0,"1"0"10"16,0 0-75-16,2 0-116 0,2 0-103 0,0 0-93 0,1 1-59 0,2 0-40 15,-1-2-21-15,1 3-13 0,4 1-8 0,-1-2-4 0,2 2-6 16,2 1-6-16,0 2-10 0,-1 0-15 0,4 2-11 0,-2 3-13 0,1 0-7 16,1 4-5-16,-1-1-4 0,-1 3-1 0,0 1-1 0,-1 2-1 15,-3 2 1-15,0 3-1 0,1 0 0 0,-3 0-2 0,-3 2 1 16,1 3-1-16,0-3-2 0,-5 1 0 0,0 2-2 0,0-2-1 0,-5-2-1 15,0 1 1-15,1 1 0 0,-1-3 2 0,-2-1 1 0,-1-2 5 16,1-1 7-16,0-1 6 0,1-2 12 0,-1-1 14 0,2-4 10 0,-2 0 8 16,2-2 6-16,2-2 5 0,0-2 0 0,0-2 1 0,1-2-3 15,0-2-3-15,2-2-6 0,2-2-8 0,1-1-8 0,0-4-13 16,4-2-16-16,1-1-19 0,3-2-15 0,-2-1-15 0,3-2-12 0,3-2-8 16,0 1-8-16,0 1-8 0,1-3-8 0,1 3-7 0,1 1-7 15,-1-1-6-15,2 2-7 0,-3 2-9 0,1 3-7 0,-1-2-7 16,2 4-5-16,-1 1-5 0,-4 3-5 0,1 2-5 0,0 1-7 0,-3 1-4 15,3 2-6-15,-4 3-8 0,0 0-5 0,-1 2-6 0,-1 1-4 16,1 0-2-16,-1 3 1 0,-2-2 7 0,1 2 6 0,-1-1 10 16,1 1 14-16,-2-1 14 0,0 2 22 0,2-3 26 0,-2 0 31 0,-1 1 35 15,1-1 32-15,-1-1 31 0,1-3 30 0,-1 2 28 0,-1-2 24 16,2 0 21-16,-4-2 16 0,2 2 15 0,-3-3 12 0,2-1 13 0,-2-1 5 16,0 2 3-16,-2-1-5 0,2 1-7 0,-3-2-9 0,2 1-8 15,-4 1-6-15,2-1-7 0,-2 1-9 0,1 0-8 0,-1 0-9 0,0 1-8 16,-2 1-11-16,-1-1-12 0,-1 2-10 0,3 2-10 0,-4-1-8 15,0 2-5-15,0 2-3 0,-2 0-4 0,3 2-2 0,-4 3-4 0,2 1-1 16,-3 2-3-16,5-2-4 0,-3 2-1 0,0 2-4 0,1 1-3 16,3 1-3-16,-1 0-5 0,1-1-4 0,3 2-7 0,-2-1-5 15,1-1-8-15,3-1-6 0,3 0-11 0,0 0-6 0,0-1-8 0,3-2-6 16,2 0-5-16,-2-2-7 0,3-2-3 0,1-1-8 0,-1-1-6 16,3-1-7-16,-1-2-6 0,4-2-4 0,0-2-4 0,-1-2-1 0,2-2 4 15,1-2 3-15,-3-1 3 0,3-1 5 0,-1-3 4 0,-1 0 4 16,-2-2 4-16,0-3 8 0,-2 2 7 0,2-2 11 0,-3 0 13 0,-2-2 15 15,0 3 17-15,-2-2 17 0,1 4 16 0,-2-3 13 16,-1 0 10-16,-1 6 9 0,0 1 4 0,-1-1 2 0,1 2 2 0,-4 2-2 16,2 1-2-16,0 2-4 0,1-1-9 0,-1 3-7 0,0 2-9 0,1 0-10 15,-2 2-12-15,1 3-7 0,0 0-9 0,1 2-5 0,-3 4-4 16,1 0 0-16,2 1-2 0,-5 0 0 0,4 5 3 0,1 0 2 0,-3-3 2 16,4 2-3-16,-1 0-2 0,1 1-5 0,0 0-6 0,0-2-4 15,1-1-6-15,1 0-6 0,0 0-5 0,1-1-6 0,3-4-5 16,-3 0-8-16,2 0-7 0,-2-3-7 0,2 0-4 0,0-4-6 0,0 2-6 15,0-3-4-15,2-1-3 0,1-1-3 0,0-3 1 0,1-3 1 16,-1 2 3-16,0-4 5 0,3 0 2 0,-3-2 6 0,-2-2 3 0,2-1 6 16,1-1 3-16,-1 0 8 0,-1 0 6 0,-1-1 8 0,0-1 8 15,-1 2 10-15,-2 0 11 0,2 0 8 0,-2 2 9 0,-1 1 12 16,0 0 10-16,-1 1 10 0,1 4 10 0,-2-2 7 0,0 3 4 0,0 1 3 16,0 0 1-16,0 0-3 0,-2 2-3 0,1 2-6 0,1 1-5 15,0 0-7-15,0 1-6 0,-2 0-7 0,2 3-6 0,0-1-8 0,0 2-6 16,0 1-5-16,0 2-4 0,0-1-2 0,0 1-1 0,0 1 1 15,2 1 2-15,-2 0 0 0,1 0 0 0,1-1-5 0,-1 0-2 16,3 1-5-16,-2-1-4 0,1 0-4 0,1 0-6 0,-3-2-3 0,4 3-4 16,-2-5-4-16,2 2-4 0,-2-1-5 0,3-2-5 0,-1 1-2 15,0-2-4-15,1-2-4 0,1-1-3 0,-2 0 0 0,2 0-1 0,0-1 3 16,-1-2 2-16,2-2 4 0,-1 1 4 0,2-2 2 0,-3-1 6 0,0-1 3 16,-1 0 6-16,3-1 3 0,-2 0 4 0,1 0 6 0,-3-1 4 15,1-1 5-15,3 0 3 0,-5 3 4 0,0-3 2 0,2 1 2 16,-2 3 2-16,0 0 1 0,1 0 3 0,-3 1-1 0,-1 1 1 0,3 2 0 15,-1 0-2-15,-2 0 0 0,0 3 0 0,0 0 2 0,0 0 0 16,0 2 2-16,0 1 0 0,1 1-1 0,1 1-3 0,-2 1 0 16,1 1-1-16,-1 0-1 0,4 4 2 0,-3-2-1 0,1 2 1 0,1 1-1 15,0 0-2-15,1 0-3 0,-1 0-5 0,3 1-5 0,-3-1-5 16,3 0-5-16,-1-1-5 0,2-1-4 0,-3 1-7 0,5-2-7 16,-2 1-7-16,3-3-8 0,-1 0-6 0,-1-2-6 0,0 0-7 0,1-3-3 15,5-1-3-15,-2-1-1 0,0-3 2 0,-1 0 2 0,5-1 3 0,-3-2 3 16,0-2 8-16,2-1 5 0,-2-2 8 0,1 1 7 0,0 0 9 15,-1-4 9-15,-2 1 7 0,-1-1 11 0,0 0 8 0,-2 0 10 16,-1 0 10-16,-2 1 9 0,-1-1 9 0,1 1 10 0,-5 1 6 16,0 0 4-16,0 1 1 0,-5 0 1 0,2 2 2 0,0-1-1 0,-2 2 0 15,-1 1-2-15,-1 0-2 0,-3 2-4 0,2 1-8 0,-1 1-7 16,-1 0-9-16,0 3-8 0,-1 0-7 0,-1 0-3 0,0 1-4 0,3 2-3 16,-4 0-2-16,4 3-3 0,-3-1 0 0,3 2-3 0,0 0-4 15,1 2 1-15,0 1-1 0,2 0-2 0,1 2 2 0,2 0-2 0,-2 2 1 16,2 1-2-16,3 0 0 0,0 1-2 0,0-1-1 0,1 2-3 15,1 3 0-15,3-1-1 0,-2 0-4 0,2 2-2 0,1 2-3 0,2-1-3 16,0 1-2-16,0 1 0 0,1 1-1 0,-1 1 4 0,-2 1 2 16,2 0 5-16,0 1 5 0,-2 2 3 0,1-3 3 0,-4 1 5 0,0 1 6 15,-1 0 3-15,-2 3 3 0,0-3 3 0,-4 1 6 0,0-1 1 16,-4-1 1-16,-3 1 1 0,0-1-4 0,-1-1 0 0,-5-2 1 16,3 0 5-16,-3-4 7 0,-2-1 7 0,1-3 9 0,-2-3 9 0,1-2 3 15,1-3 6-15,-2-2 1 0,4-3 3 0,-5-2 1 0,4-5 0 16,3-1 0-16,-2-4-4 0,5-2-5 0,1-3-10 0,1 0-13 0,1-4-16 15,3-3-18-15,4 0-14 0,1 0-12 0,1-3-13 0,4 0-10 16,2-1-10-16,3 0-10 0,2 0-8 0,2 0-6 0,2 1-6 0,1-2-6 16,0 1-3-16,5 1-5 0,0-2 0 0,4 1 1 0,-2 0 3 15,3-1 1-15,-1 4 5 0,1-1 4 0,3-2 9 0,-1 2 9 0,-1 1 7 16,0-2 7-16,1 1 10 0,-2 1 9 0,-2 1 10 0,1-4 10 16,-1 2 10-16,-2 1 9 0,-1-1 10 0,-2-2 11 0,0 1 9 15,-4 0 9-15,1-1 9 0,-4 2 9 0,0 0 9 0,-4-2 10 0,2 3 6 16,-5-2 5-16,1 2 4 0,-4-1 2 0,-1 2-1 0,-1 1-1 15,-1 0-4-15,-1 3-5 0,-1 1-5 0,-1 0-6 0,0 2-8 16,-2 2-6-16,0-1-8 0,-1 5-8 0,0-1-8 0,-1 0-4 0,1 4-1 16,-3 1-2-16,1 3 3 0,-4 0 4 0,2 3 4 0,0 1 3 15,-1 4 3-15,-2 1 1 0,0 3 3 0,2 1 2 0,-1 4 2 16,1-1 0-16,-2 2 0 0,5 3 1 0,0 2-3 0,2-2-3 0,-2 3-6 16,3 0-6-16,4 0-5 0,-1-2-7 0,4 3-9 0,1-3-10 0,0 1-18 15,6-3-19-15,-2 0-22 0,2 0-25 0,2-2-26 0,2-1-28 16,0 0-33-16,2-3-36 0,3-2-43 0,1 0-48 0,1-4-72 15,1 0-87-15,1-1-98 0,2-3-103 0,-2-2-43 0,0-2-13 0,4-2 5 16</inkml:trace>
  <inkml:trace contextRef="#ctx0" brushRef="#br0" timeOffset="21298.2756">27694 10387 429 0,'0'-7'577'0,"0"-1"10"15,0 2-94-15,0 0-140 0,0 1-94 0,0 3-64 0,0-1-36 16,0 0-21-16,0 3-9 0,0 0 1 0,0 0-3 0,0 3 0 16,0 0-4-16,0 4-7 0,-1-1-7 0,1 4-7 0,-2 3-2 0,0-1-1 15,-1 7 2-15,2 1 5 0,-4 2 2 0,2 2 2 0,-2 2 0 16,-4 1-6-16,2 4-7 0,1 0-7 0,-1 4-9 0,-2 0-9 0,3-1-12 15,-2 4-13-15,1-3-18 0,1 3-21 0,3-3-23 0,0 1-22 16,1-2-24-16,2 0-22 0,4-2-24 0,-1-1-24 0,4-3-30 0,0-1-34 16,2-3-39-16,5-2-40 0,-1-2-50 0,4-1-53 0,1-4-66 15,2-3-76-15,2-1-60 0,3-2-56 0,-2-5-16 0</inkml:trace>
  <inkml:trace contextRef="#ctx0" brushRef="#br0" timeOffset="21764.5627">28254 10483 379 0,'-7'-7'562'0,"-2"4"-14"0,3-3-25 0,-2 1-104 0,-2 2-144 0,2-1-85 16,-1 0-56-16,-1 2-29 0,-1 0-15 0,2 1-6 0,-4 1 2 16,4 1-1-16,-3 1 0 0,0 2-4 0,-1 1-5 0,4 1-7 15,-4-1-8-15,4 2-7 0,-1 3-5 0,-1 1-5 0,3-1-4 0,2 2-1 16,-1-1-4-16,1 1-4 0,2 1-5 0,2 0-6 0,0 4-5 15,4-5-8-15,0 3-9 0,2-1-5 0,2 0-8 0,1 1-5 0,1-2-6 16,0 0-6-16,4 0-4 0,-1-1-2 0,1 0-4 0,2 0 0 16,0 1 0-16,0-1 3 0,-1-3 2 0,2 1 4 0,-2 1 4 0,0-3 5 15,0 4 6-15,-5-4 7 0,1 0 7 0,-1 1 11 0,-3 0 9 16,-2-2 8-16,0 0 8 0,-1 1 8 0,-4-1 5 0,0 3 4 16,-2-3 5-16,-1 1 3 0,-2-1 4 0,-2 1 0 0,0-1-1 0,-3 1-4 15,-2-1-3-15,3 2-7 0,-4-2-6 0,2 0-7 0,-1 0-9 16,2-2-14-16,0-1-15 0,-1 1-18 0,4-1-24 0,1-1-27 0,-2 0-30 15,4 0-39-15,1-3-44 0,2 0-71 0,3 0-85 0,0 0-102 16,2-3-111-16,1-1-54 0,0-2-27 0,3-2-8 0</inkml:trace>
  <inkml:trace contextRef="#ctx0" brushRef="#br0" timeOffset="21928.7562">28478 10752 633 0,'2'6'666'0,"-1"0"13"0,3-1 11 0,-3 2-108 15,1 2-168-15,1-1-107 0,0 2-77 0,-2-1-44 0,1 0-26 0,0 1-18 16,1 2-13-16,-2 0-20 0,3 1-22 0,-3-1-32 0,2 2-34 16,-1 0-33-16,0 1-33 0,-1-2-36 0,-1 3-35 0,2-2-46 0,-2 1-51 15,0-2-75-15,0 1-87 0,3 0-108 0,-3-1-117 0,1-4-58 16,1 2-28-16,1-4-5 0</inkml:trace>
  <inkml:trace contextRef="#ctx0" brushRef="#br0" timeOffset="22333.8097">28883 10626 176 0,'-6'0'631'16,"-1"-2"0"-16,1 2 1 0,-1-1-1 0,4 1-122 0,-1 0-181 15,2 0-121-15,1 1-93 0,1-1-49 0,0 2-32 0,0 0-16 16,3 1-10-16,-2 1-9 0,4-1-6 0,0 2-7 0,-1-1-7 0,3 2-9 15,-2-2-6-15,1 1-6 0,2-1-5 0,0 1-4 0,-2-1-5 16,2 1-3-16,0-4-3 0,0 2-2 0,0 0 0 0,1-3 1 0,-3 0 3 16,2 0 2-16,-1-3 5 0,2 0 4 0,-3 0 4 0,1-1 3 15,-2-1 4-15,1-1 3 0,0 0 3 0,-3-1 3 0,0-3-1 16,0 1 3-16,-1 1 1 0,0-3 3 0,-2 2 4 0,-2 0 2 0,0 0 2 16,-1 1 4-16,2-1 4 0,-4 1 7 0,-1-1 7 0,0 2 8 15,1 2 9-15,-3 0 9 0,-1 2 12 0,0 0 11 0,-2 1 11 0,1 2 7 16,-2 0 8-16,-1 4 5 0,-1-1 7 0,2 1 3 0,-2 3 3 15,1 0 3-15,-1 5-1 0,-1 0 1 0,4 1 0 0,-3 4-3 16,3-3-2-16,0 5-1 0,1-2-3 0,2 3-4 0,2-1-3 0,0 2-5 16,3-1-6-16,1 1-5 0,4-1-7 0,1 0-9 0,3-1-9 15,0-1-11-15,4-2-13 0,0 0-15 0,4 1-21 0,-1-3-22 0,4-1-26 16,-1-1-29-16,3-3-30 0,-1 0-32 0,0-1-34 0,2-2-41 0,2-4-48 16,-1 3-59-16,3-5-67 0,-1-3-87 0,1 1-96 0,-1-3-43 15,-1-2-13-15</inkml:trace>
  <inkml:trace contextRef="#ctx0" brushRef="#br0" timeOffset="22581.0486">29279 10268 407 0,'-4'2'638'0,"1"0"16"0,0-1-24 0,3 3-46 0,0 0-102 0,0 0-131 16,3 2-76-16,-2 2-50 0,5 2-24 0,1 0-12 0,-1 4-7 15,2 0-1-15,3 2-4 0,-1 2-7 0,-1 0-13 0,4 3-16 16,-1 2-20-16,0-1-18 0,-2 2-19 0,2 2-18 0,0-1-13 0,-2 3-12 0,-2 0-11 16,-2-1-10-16,2 3-13 0,-5-2-16 0,-2 2-21 0,-1 2-23 15,-1-1-24-15,-7 0-23 0,0 3-28 0,-3-1-31 0,-6 1-38 0,-1 3-42 16,-5 0-44-16,-4-2-42 0,-3 5-74 0,-3-2-90 0,-1 0-90 0,-4-1-89 16,-3 1-34-16,-1-1-6 0,-2 0 9 0</inkml:trace>
  <inkml:trace contextRef="#ctx0" brushRef="#br0" timeOffset="37131.5603">16999 4339 452 0,'-3'-1'376'0,"0"-2"-110"0,0 1-62 16,0 1-42-16,1-1-25 0,-1 0-17 0,0-1-6 0,3 3-3 16,-2-4-1-16,2 4-4 0,-1-1-1 0,-1 1-5 0,2-2-5 0,0 2-8 15,0 0-6-15,0 0-9 0,0 0-5 0,0 0-8 0,0 0-5 16,0 0-5-16,0 0-4 0,0 0-2 0,0 0-3 0,0 0-3 0,0 0-1 16,0 0-3-16,0 0-2 0,0 0 0 0,0 0-3 0,0 0-2 15,0 0-2-15,0 0-1 0,0 0-2 0,0 0 1 0,0 0-1 0,0 0-1 16,0 0-1-16,0 0 1 0,0 0-2 0,0 0 0 0,0 0-3 0,0 0 0 15,0 0-2-15,0 0 0 0,0 2-2 0,0-2-1 0,0 0-2 16,0 1-2-16,0-1-3 0,0 2-2 0,0 0-1 0,0-2-2 16,0 0-3-16,0 0 0 0,0 3-2 0,0-3-1 0,0 2 0 0,0 0-1 0,0 1 1 15,0 0 1-15,2-2 0 0,-1 3 1 0,-1 1 2 0,2 0 1 16,-2 1 2-16,2 0 4 0,-1 0 1 0,4 1 3 0,-4 1 1 16,1 1 2-16,-1 1 1 0,3-2 1 0,-3 1 1 0,1 0 0 0,-1 1 1 15,1-1-1-15,1 2 1 0,-1-1-1 0,1 1 0 0,-1-2-2 16,-1 1-1-16,4-1 0 0,-4 2 0 0,1-3-1 0,-1 1 0 15,1 3 0-15,1-5 0 0,-1 2-1 0,-1-2 1 0,1 1-1 0,1 1 1 16,-1-3-1-16,0-1 1 0,-1 2 1 0,2-2 0 0,-1-1 0 16,1 0 2-16,-3 0 0 0,1-1 1 0,-1-1 2 0,2 0 1 0,-1-1 0 15,1 1 2-15,-2-2 0 0,3 2 1 0,-3-2 1 0,0 0 0 16,0 0 0-16,3 0 2 0,-1 0-1 0,0-2 1 0,-1 2-1 0,3-2-1 16,-3 1-1-16,1 1 0 0,1-2-1 0,1 2-1 0,1 0 0 15,0-2-1-15,1-1 0 0,2 1-2 0,3 0 1 0,-1-1-3 16,1 1 0-16,6-1-3 0,-1-1-2 0,1-1 0 0,2 1-2 0,1 0-2 15,3 1-2-15,-1-4-3 0,3 3-1 0,2 0-2 0,-3-1-2 16,3 2-2-16,0-1-1 0,1 1-1 0,2-2 0 0,-3 2 1 0,3-2 2 16,0 3 1-16,0-1 1 0,2 0 2 0,-1-1 0 0,-1 2 3 15,0 0 2-15,2 1 2 0,-2-1 0 0,3-1 3 0,-1 1 3 0,1 1 1 16,-1 0-1-16,1-2 0 0,3 3-2 0,-3-3-1 0,2 3 0 16,0-3-2-16,0 1 1 0,1 0-2 0,-1 2 1 0,1-2-3 0,1 2 0 15,-1-2-2-15,1 1-3 0,-1 1 0 0,1-2-1 0,-2 1-1 16,2 1-1-16,-1-2 0 0,-1 2-1 0,3-1-1 0,-4-1-1 15,1 2 0-15,0-1-1 0,0-1 1 0,-2 2 1 0,1 0 1 16,1 0 2-16,-1 0 3 0,1 0 1 0,-4 0 3 0,2 0 1 16,-1 0 1-16,1-2 2 0,-1 2 2 0,0-1 2 0,-1 1 1 0,1-1 1 0,0-1 0 15,-2 2-2-15,0-1-1 0,1 1-1 0,-1 0 0 16,0-1-2-16,2-1 0 0,0 2-1 0,-2-2 0 0,0 1-1 0,1 1-2 16,-1-2 0-16,-1 2-2 0,1 0-1 0,-2-2 1 0,1 2 0 15,-3 0-1-15,0-3 1 0,0 3-1 0,0 0-1 0,-6 0-1 0,4 0 1 16,-4 0-2-16,1-2 2 0,0 2 0 0,-3-2-1 0,0 2 1 15,1 0 1-15,0 0-2 0,-5-1 1 0,3 1 0 0,-1-2-1 0,-2 1 1 16,1 1-1-16,0-1 1 0,0-2-1 0,0 3-1 0,0 0 1 16,0-2-2-16,-2 2-1 0,4-2 2 0,-2 2-1 0,-1-3 3 0,5 3 0 15,-2-3 2-15,-1 3 2 0,3-2 2 0,-3 1-1 0,5 0 0 16,-3 1 1-16,0-3 2 0,2 3 1 0,1 0 1 0,-2-3 2 16,2 3 0-16,-1 0-1 0,-1-2-1 0,2 1 1 0,-1 1-1 0,-1-2-2 15,3 0 0-15,-1 2 0 0,-2-1 0 0,1 0-1 0,1 1 1 16,-2 0-2-16,1 0 1 0,1 0-1 0,0 0 0 0,-3 0 1 0,4 0-3 15,-4 0 0-15,2 0-1 0,-2 0 1 0,1 0 0 0,0 0-1 16,-2 0 0-16,2 0 1 0,-3 0 1 0,1 0-2 0,2 1-2 0,-3 0 1 16,1-1-1-16,0 2 1 0,0 0 0 0,0-2 1 0,1 1-1 15,-2 1-2-15,1-2 2 0,0 0 0 0,1 3-1 0,0-3 0 0,-2 0-1 16,3 3 1-16,-1-3-1 0,1 1-1 0,-1-1 1 0,-1 1-1 16,1 1-1-16,-2-2 1 0,2 1-1 0,-2 1 1 0,1 0-2 15,2-1 0-15,-5 1 1 0,2-2-1 0,0 2 2 0,-1 1-2 0,-2-2 0 16,4 0 0-16,-4 1 0 0,3-1 0 0,-2 1 2 0,2 0-1 0,-3 1 2 15,-1-3 0-15,2 2 0 0,-1 0 2 0,3-2 1 0,-3 3 1 16,1-3 2-16,-2 3 0 0,2-3 1 0,-2 1 2 0,1 1 0 16,0-1 0-16,-3-1 1 0,2 3-1 0,1-3-1 0,-3 2 2 0,1-1-1 15,-2-1-2-15,-1 2 1 0,3-1-1 0,-3-1 0 0,0 2-1 16,0-2-1-16,0 1 2 0,0 1-1 0,-2-2-1 0,1 1 2 16,0-1-2-16,0 2 0 0,-3-2 0 0,3 0 1 0,-1 0-1 0,2 1 1 15,-2-1 0-15,1 1-1 0,-2-1 0 0,1 2 0 0,1 0 1 16,1-2 0-16,-1 0-1 0,-1 1 2 0,3 1-1 0,-2-2 0 15,-1 0 0-15,2 3-1 0,1-3 0 0,0 0 0 0,-1 3 1 0,0-3-1 16,-1 0-1-16,1 1 1 0,0-1 0 0,1 0 1 0,-1 1-1 0,-1-1 0 16,2 2 0-16,-1-2 1 0,-2 0-1 0,2 0 0 0,-1 1-1 15,-1-1 2-15,3 2-1 0,-1-2 0 0,1 0 0 0,0 0-1 16,-1 0-2-16,0 0 0 0,0 0 1 0,1 0-1 0,-1 0 0 0,0 0 1 16,1 0 1-16,-1 2-1 0,0-2 0 0,0 0 0 0,1 1 1 15,-1-1-2-15,2 0 1 0,-2 0 0 0,1 0 1 0,-1 0-1 16,0 0-1-16,1 2 1 0,-1-2 1 0,0 0-1 0,1 0-1 0,0 0 0 15,0 2 1-15,-1-2-1 0,0 0 0 0,-2 0 0 0,2 0-1 16,-3 0 2-16,2 3 0 0,0-3 0 0,-2 0-1 0,0 1 1 0,0-1 0 16,-2 0-1-16,2 0 1 0,-2 0 0 0,1 0-1 0,-1 0 2 15,1 0 0-15,-1 0 0 0,0 0-1 0,0 0 0 0,0 0 2 0,1 0-1 16,-3 0 1-16,3 0-1 0,0 0 0 0,1 0-1 0,-2 0 1 16,2 0 2-16,-2 0-1 0,2 0-1 0,1 0 0 0,-2 0-2 15,1 0 0-15,2 0 0 0,-3 0 0 0,1 0-1 0,1 0 0 0,-1 0 1 16,1 0 0-16,-1 0 0 0,0 0 0 0,0 0-2 0,1 0 1 15,-1 0 0-15,-2 0 1 0,2 0 1 0,-2 0 0 0,2 0 1 16,1 0-2-16,-3 0 1 0,2 0 0 0,-4 0-1 0,2 0 1 0,1 0 0 16,-1 0 0-16,0 0 1 0,0 0-2 0,1 0 1 0,-2 0 0 0,0 0 0 15,-1 0-1-15,3 0-1 0,-3 0 1 0,3 0 0 0,-3 0 0 16,1 0 1-16,-1 0-1 0,3 0 0 0,-3 0 0 0,1 0 1 0,-1 0 1 16,3 0-1-16,-2 0-1 0,0 0 1 0,-1-1 1 0,1 1 0 15,0 0 0-15,-2 0-1 0,1 0 0 0,-1 0 0 0,2 0 0 16,-2 0 0-16,0 0 0 0,0 0-1 0,0 0 0 0,0 0 0 0,0 0 0 15,0 0-1-15,0 0 1 0,0 0 0 0,0 0 0 0,0 0 1 16,0 0 0-16,0 0 0 0,0 0 0 0,0 0 0 0,0 0 1 16,0 0 0-16,0 0 0 0,0 0 1 0,0 0-1 0,0 0 0 0,0 0-2 15,0 0 0-15,0 0-1 0,0 0 0 0,0 1 0 0,-2-1 0 16,2 0 1-16,0 1-1 0,0-1 1 0,-1 2 0 0,1-2 0 16,0 0 2-16,0 0 0 0,0 0 4 0,0 0 2 0,0 0 3 0,-2 1 3 15,2-1 4-15,0 0 3 0,0 0 3 0,0 0 2 0,0 0 3 16,0 0 3-16,0 0 4 0,0 0 3 0,0 0 3 0,0 0 3 0,0 0 2 15,0 0 1-15,0 0 3 0,0 0 1 0,0 0 3 0,0 0 1 16,0 0 3-16,-2-1 3 0,2 1 2 0,0 0 2 0,0 0 3 16,0 0 3-16,0 0 2 0,-1-2 4 0,1 2 1 0,0 0 1 0,0-1 2 15,0 1 2-15,0-4 1 0,0 4 3 0,0-2-2 0,0 0-3 16,0-1-4-16,0 0-6 0,1-1-6 0,-1 1-6 0,2-3-7 0,0 0-8 16,-2 0-7-16,1-2-7 0,3 0-6 0,-3-1-7 0,1-2-11 15,1-2-14-15,0 2-18 0,0-4-21 0,1 1-31 0,2 0-38 0,-3 0-53 16,0-1-61-16,0-3-132 0,0 3-167 0,-1-3-120 0,0-2-99 15,-2-1-53-15,-2-1-29 0,0-1-16 0,-2-2-9 0</inkml:trace>
  <inkml:trace contextRef="#ctx0" brushRef="#br0" timeOffset="88578.5342">9853 9743 2 0,'0'0'52'0,"0"0"7"15,0 0 6-15,0 0 7 0,0 0 7 0,0 0 6 0,0 0 3 16,0 0 4-16,0 0-1 0,0 0-4 0,0 0-3 0,0 0-8 16,0 0-6-16,0 0-8 0,0 0-9 0,0 0-7 0,0 0-8 0,0 0-6 15,0 0-8-15,0 0-5 0,0 0-5 0,0 0-6 0,0 0-6 16,0 0-6-16,2 0-8 0,-1 0-1 0,3 0-2 0,-1 2-1 15,0 0 0-15,0-2-2 0,2 1 1 0,4 1 0 0,-1-2 0 0,2 2 1 16,4-1 2-16,0 1 1 0,3-1 5 0,1 1 5 0,4 0 4 0,2 0-2 16,-2-1-2-16,5 2-4 0,3 0-6 0,0 0-5 0,3 0-7 15,3 0-8-15,1 0-8 0,2 2-9 0,1-2-12 0,4 1-12 16,-1 1-14-16,4-2-12 0,1 2-13 0,1 0-8 0,1-1-9 0,-1 3-5 16</inkml:trace>
  <inkml:trace contextRef="#ctx0" brushRef="#br0" timeOffset="89128.4825">12183 9758 140 0,'-1'0'448'0,"-1"2"-84"0,1-2-122 0,-1 2-90 0,2-2-76 0,0 0-49 16,2 1-34-16,-1 1-13 0,2-1-4 0,3 1 6 0,2-1 8 0,0 1 4 15,6-1 3-15,2 1 3 0,3 0 3 0,4 0-2 0,5 0-3 16,2-1-7-16,9 2-6 0,1-1-17 0,6-1-22 0,6 1-31 15,5-1-34-15,3 0-29 0,5 2-26 0,5-1-26 0,5 0-28 0,1-1-57 16</inkml:trace>
  <inkml:trace contextRef="#ctx0" brushRef="#br0" timeOffset="102360.8724">16889 13820 32 0,'0'0'96'0,"0"0"-3"0,0 0-3 16,0 0-4-16,0 0-8 0,0 0-6 0,0 0-6 0,0 0-6 15,0 0-3-15,0 0-3 0,0 0-1 0,0 0 1 0,0 0 1 16,0 0 1-16,0 0 1 0,0 0 2 0,0 0 0 0,0 0 2 0,0 0 0 15,0 0-1-15,0 0-1 0,0 0-1 0,0 0-2 0,0 0-2 16,0 0-4-16,0 0-2 0,0 0-3 0,0 0-1 0,0 0-3 0,0 0-1 16,0 0-4-16,0 0-3 0,0 0 0 0,0 0 0 0,0 0-2 15,0 0 1-15,0 0-1 0,0 0-1 0,0 0 1 0,0 0-1 0,0 0 1 16,0 0-1-16,0 0-1 0,0 0-1 0,0 0 0 0,0 0-1 16,0 0 0-16,0 0-1 0,0 0-1 0,0 0-1 0,0 0-2 15,0 0 0-15,0 0-1 0,0 0 0 0,0 0 1 0,0 0-1 0,0 0 2 16,0 0-2-16,0 0-1 0,0 0-1 0,0 0 0 0,0 0-1 15,2 0-1-15,-2 0-2 0,0 0-2 0,0 0-1 0,0 0-3 0,0 0-3 16,0 2 0-16,0 1-3 0,0-3-1 0,0 2-4 0,-2-1 0 16,2 1-1-16,0-2-2 0,0 1 0 0,-2 1-3 0,2-1-1 0,0-1-1 15,0 2-3-15,0-1 1 0,0 1 0 0,0-1 0 0,0 0 1 16,0 3 1-16,0-3 1 0,0 1 1 0,2 1 1 0,-2 0 2 16,2-1 1-16,-1 0 3 0,-1 1 0 0,3 2 3 0,-2 0 2 0,-1-3-1 15,2 3 0-15,-2-3 1 0,2 1-1 0,-1 1 1 0,-1-1-1 16,4 0 0-16,-4 0 1 0,1 1-2 0,1-2 1 0,-1 1 1 0,1-2-2 15,0 2 1-15,-1 0 1 0,1 0-2 0,-1 0 1 0,1 0 0 16,0 0-2-16,-1-1 1 0,2 1 0 0,-2-2 0 0,1 0 0 16,0 1-1-16,-1 1 0 0,1-1 0 0,0-1-2 0,-1 1 1 0,2-2-1 15,-1 2 1-15,0 1 0 0,-1-3 0 0,2 2 1 0,1 0 0 16,0-1 0-16,-1 1 0 0,4-2 0 0,-4 2 0 0,2-2 1 0,-1 3 1 16,4-3 1-16,-2 2 2 0,2 0 1 0,2-1 1 0,-1-1 0 15,2 2-1-15,-1 0 0 0,4-2 0 0,-3 1-1 0,3 1-2 0,1-2-3 16,0 1-3-16,1-1-1 0,2 0-4 0,-2 1-3 0,2-1-5 15,0 0-4-15,1 0-4 0,1 3-1 0,0-3-2 0,-2 0-2 16,4 2-3-16,-2-2-2 0,2 1-2 0,-2 1 0 0,1-2 0 0,-1 1-1 16,2-1 0-16,-2 2 1 0,0-1 0 0,0 2 0 0,0-1 0 15,0-1-1-15,0 0 0 0,0 1 0 0,0 0 0 0,0-1 2 0,0 1 0 16,0-1 0-16,0 1 3 0,1-2 0 0,0 1 2 0,1 1 2 16,-3-2 4-16,5 1 3 0,-2 0 4 0,1-1 4 0,0 2 1 15,0-2 2-15,1 1 2 0,1 1 4 0,-1-2 2 0,0 2-1 0,-1-1 4 16,3-1 0-16,-3 2 1 0,2-2 1 0,1 0-1 0,-1 2-1 15,1 1-1-15,-3-3-2 0,2 2 2 0,0 0 0 0,-2-1 1 16,2 1-1-16,0 0 0 0,1 1 1 0,-3-3 0 0,1 4 1 0,-2-3-2 16,4 1 0-16,-5 0-2 0,2 1-2 0,-1-2 1 0,2 0 0 15,-2 2 0-15,0-1-1 0,-2-1 1 0,2 1-1 0,-1-1-1 0,0 2 1 16,-1-1-1-16,-1-1-2 0,0 2 0 0,2-2 2 0,-4 1-1 16,2 0 2-16,0 1-2 0,-1-2 1 0,-1 1-1 0,0 1 1 0,1-3 2 15,-2 1 4-15,1 0 1 0,-3 1 1 0,3-2 1 0,1 3 2 16,-4-3 1-16,3 3 1 0,-4-3 0 0,3 2 1 0,-2-2 0 0,1 2 1 15,-2 1 2-15,0-3-1 0,1 2-1 0,-1 0-3 0,1-1-1 16,-3 1-1-16,2 0-1 0,0-2 1 0,-1 3-2 0,2-3 0 16,-1 4-1-16,1-3 1 0,-1 1 1 0,1 0 1 0,-3 1-1 0,4-3 0 15,-3 2-1-15,3 1 0 0,-2-1-1 0,0-1 1 0,1 1-1 16,-1 1 0-16,0 0 2 0,1-2-1 0,-3 2 1 0,5-2-1 16,-3 3-1-16,1-1-1 0,0-2 0 0,0 1 0 0,-1 1 2 0,2-2-1 15,-2 0 2-15,0 2-2 0,1-1 0 0,1 0 1 0,-1-1-1 16,-2 1 0-16,2 0 1 0,-1 0 1 0,1-2 1 0,1 1-1 0,-4 1-1 15,1-2 2-15,1 2-2 0,1-1 0 0,-3-1-1 0,1 2-1 16,0-2 0-16,-2 0-2 0,0 0-1 0,2 0 1 0,-3 0-1 0,2 0-1 16,-1 0 0-16,-2 0 1 0,1 0-1 0,2 0 4 0,-1 0-1 15,-2 0 0-15,2 0-1 0,0 0-1 0,-2 0 2 0,3 0 0 16,-2 0-1-16,0 0-1 0,3-2 0 0,-3 2 0 0,1-1-1 0,-1-1 1 16,3 2-2-16,-4 0-2 0,2-2 1 0,-2 1-1 0,2 1 2 15,1 0 1-15,-2-2-2 0,-1 0 2 0,0 2 0 0,2 0 1 0,-2 0-1 16,0 0-1-16,-2-2 1 0,3 2 1 0,-2 0 0 0,-1-1-1 15,1 1-1-15,0-2 2 0,-1 2 0 0,-1-2 0 0,0 2 0 16,0 0 1-16,0-1 0 0,1-1-1 0,0 2 2 0,-1 0 2 0,0-1-1 16,0 0-2-16,0 1 0 0,0-2 3 0,0 1-1 0,2 1-1 0,-3-2 0 15,1 1 0-15,3 1 0 0,-4-3 1 0,1 1-1 0,0 0 0 16,2 1-2-16,-3-2-2 0,4 2 1 0,-3-1 1 0,0 1 1 16,-1-1 0-16,1 1 1 0,1-2 1 0,1 1 0 0,-3 2 0 15,1-3 0-15,0 1 1 0,-2 0 1 0,3 1 0 0,-3-1 2 0,2 0 2 16,-2 1 2-16,1-1 1 0,-3 0 3 0,2 2 0 0,-1-3 3 15,1 3 3-15,-1-2 3 0,0 2 3 0,0-2 2 0,1-1-1 0,1 1-2 16,-3 2-4-16,1-5-2 0,-1 3 1 0,3-1 0 0,-1-2 0 0,0 3-2 16,0-3-4-16,3 1-1 0,-3-1-4 0,2-1-5 0,-2 0-1 15,2 0-2-15,0 1 1 0,-2 0 5 0,2-2 7 0,-1 0 3 16,1 0 0-16,-2-1 0 0,1 2 0 0,-1-1 3 0,0 1 5 0,0-2 4 16,1 2 6-16,0 1 3 0,-1-2 3 0,-1 2 3 0,-1-2 2 15,3 2 0-15,-3-2-3 0,1 1-3 0,-1 2-1 0,3-2 0 16,-3-1-3-16,1 3-3 0,-1 0-2 0,-1-1-3 0,2 2-3 0,0-1-3 15,-2 0 0-15,1 0-7 0,-1-1-8 0,3 2-5 0,-2-1 1 0,-1 1-2 16,2 1 0-16,-2-3 0 0,2 3-1 0,-1-1 0 0,-1 1-1 16,2 1-1-16,0-1-3 0,-2 0-1 0,0 0 1 0,0 1 1 15,0 1 6-15,0 0 1 0,0 0 1 0,0-2 2 0,0 2 1 0,0 0 2 16,0 0 1-16,0-1 2 0,0 1 3 0,0 0-2 0,0-2 0 16,0 1-6-16,0-1-6 0,0 0-6 0,0 1-4 0,0-2 1 15,0 2 3-15,0-1 0 0,0-1 2 0,0 2-4 0,0-1-4 16,0 1-3-16,0-1-1 0,0-1 1 0,0 2 3 0,0 0 4 0,0-2 3 15,0 1 5-15,0 0 3 0,0 1 1 0,0-1-3 0,0 0-1 16,0 2-2-16,0 0 2 0,0-3 4 0,0 3-2 0,0 0 0 0,0 0-2 16,0 0-2-16,0 0 1 0,0 0 3 0,0 0-2 0,0 0-2 0,0 0-3 15,0 0 0-15,0 0-3 0,0 0-2 0,0 0-2 0,0 0-1 16,0 0 0-16,0 0-1 0,0 0-1 0,0 0 1 0,0 0 0 16,0 0 1-16,0 0-1 0,0 0 1 0,0 0-1 0,0 0-1 0,0 0 1 15,0 0-2-15,0 0 0 0,0 0 0 0,0 0-3 0,-2 0-2 16,2 0-1-16,-2 0-3 0,2 0-1 0,0 0-4 0,0 0-1 15,0 3-1-15,0-3-1 0,0 0-1 0,0 4 2 0,0-3 1 0,0 1 1 16,0 0 4-16,0 1 0 0,0-1 0 0,0 1 1 0,0-1 2 16,0 1 2-16,0 0 3 0,0 1 1 0,0-1 3 0,0-2 1 15,0 3 2-15,0-1 1 0,0 0 0 0,0 0 0 0,0-1 0 0,0 0 2 16,0-1 3-16,0 1 1 0,0 1 0 0,0-1 2 0,0-2 0 0,0 5 1 16,0-5 0-16,0 2-1 0,0-2 0 0,0 2 0 0,0-1 1 15,0-1-3-15,0 0 1 0,-1 2-2 0,1-2-3 0,0 0 0 16,-2 0-1-16,2 2 2 0,-2-2 1 0,2 0 1 0,-1 3 0 0,-2-3 2 15,2 2 0-15,-1 0-1 0,0-1 1 0,-1 3 1 0,0-1 2 16,0-1 0-16,0 1 2 0,-1-1-1 0,1 1 0 0,1 0-1 0,-3 0-2 16,1 0 0-16,1-1-1 0,2 2-1 0,-3-1 1 0,-1 0 1 15,2 0 0-15,0-1 1 0,0 0-1 0,-1 1 0 0,0-1 0 16,1 1-1-16,0-3 2 0,-2 5-2 0,3-5-2 0,-1 2-3 0,0 1-1 16,0-1-2-16,-1 0-5 0,0-2-4 0,-1 3-8 0,2-1-9 15,-2 0-10-15,1-1-15 0,-3 3-17 0,1-4-21 0,-2 1-21 0,0 1-29 16,-1-1-36-16,-4 0-71 0,0-1-89 0,-1 3-57 0</inkml:trace>
  <inkml:trace contextRef="#ctx0" brushRef="#br0" timeOffset="105947.3314">19511 13616 56 0,'-2'0'127'0,"2"0"-10"16,0 0-9-16,0 0-3 0,0 0-4 0,0 2-2 0,0-2-2 0,0 0-5 16,0 0-4-16,0 0-6 0,0 0-7 0,0 0-5 0,0 0-6 15,0 0-7-15,0 0-5 0,0 0-6 0,0 0-4 0,0 0-4 16,0 0-4-16,0 0-4 0,0 0-3 0,0 0-3 0,0 0-4 0,0 0-3 15,0 0-4-15,0 0-2 0,0 0-5 0,0 0 0 0,0 0-4 16,0 0-1-16,0 0-1 0,0 0-2 0,0 0-1 0,0 0-3 16,0 0-2-16,0 0-2 0,0 0-3 0,0 0-5 0,0 0-5 15,0 0-5-15,0 0-6 0,0 0-6 0,0 0-8 0,0 0-9 0,0 0-13 16,0 0-14-16,0 0-18 0,0 0-21 0,0 0-23 0,0 0-22 16,0 0-19-16,0 0-19 0,0 0-16 0</inkml:trace>
  <inkml:trace contextRef="#ctx0" brushRef="#br0" timeOffset="130561.8877">20224 13991 4 0,'-2'0'98'0,"2"0"-2"0,0 2-1 0,0-2 1 0,0 0-1 16,0 0-1-16,0 0-4 0,0 0-7 0,0 2-6 0,0-2-8 0,0 0-7 15,0 0-7-15,0 0-4 0,0 0-4 0,0 0-2 0,0 1-3 16,0-1-3-16,0 0-2 0,0 0-2 0,0 0-3 0,0 0-3 0,0 0-3 15,0 0-3-15,0 0-2 0,0 0-3 0,0 0 0 0,0 0 0 16,0 2-1-16,0-2-2 0,0 0 0 0,0 0 1 0,0 0-2 16,0 0 2-16,0 0 0 0,0 0 0 0,0 0-1 0,0 0 0 0,0 1-2 15,0-1-1-15,0 0-2 0,0 0-1 0,0 0-1 0,0 0 0 16,0 0-1-16,0 0 1 0,0 0 1 0,0 0 3 0,0 0 2 0,0 0 3 16,0 0 2-16,0 0 3 0,2 0 0 0,0 0 2 0,-1-1 3 15,3 1 2-15,0-3 2 0,1 1 0 0,-1-1-4 0,5 0-1 16,-1-3-3-16,2 2-2 0,3-3-6 0,4-1-2 0,-1-1-3 0,6-3-1 15,0 1-1-15,4-3-4 0,-4 0-4 0,7-1-7 0,-1-1-5 16,4-1-5-16,-1 0-1 0,2 0-5 0,2-3-7 0,1-1-5 0,1 0-5 16,1 0-4-16,1-2-3 0,2 0-4 0,0 2-4 0,-1-3-2 15,4-2-2-15,-3 3 0 0,3-1-1 0,-2 0 0 0,2 2 1 0,-3 0 2 16,0 0 6-16,3 1 6 0,-3 1 5 0,-1 1 3 0,1 0 2 16,-1 2 2-16,-2 2 0 0,-4 1 4 0,4-1 1 0,-3 2 2 15,-2 1 2-15,0 0 4 0,-1 2 3 0,-2 1 1 0,-2 0 0 0,-1 2 1 16,-2-1-2-16,-2 0 0 0,-1 4 2 0,-3-2 2 0,-2 1 0 0,-3 2 4 15,-1-1 4-15,0 1 6 0,-4 0 8 0,-1 1 9 0,-1 0 7 16,-1 0 5-16,-2 2 5 0,0-1 4 0,-3 1 4 0,-1-2 4 16,0 2 3-16,0 0 0 0,0 0 0 0,0 0-3 0,0-1-3 0,-1 1-5 15,1-2-4-15,-4 0-5 0,3 2-7 0,-1-1-6 0,1 1-6 16,-3-2-5-16,2 0-4 0,0 2-3 0,0-3-1 0,-1 3 0 0,2 0-1 16,-1-2 2-16,0 2 3 0,-1-2-3 0,2 2-3 0,-1-1-1 15,0-1 2-15,-1 2 4 0,2-2 5 0,-3 2 2 0,2 0 1 16,0-3 1-16,0 3 1 0,-1 0 1 0,2 0 1 0,-1 0-1 0,0 0 0 15,-1 0 1-15,2 0 1 0,-1 0 2 0,-1 0-1 0,-1 0-2 16,1 0-1-16,1 0-1 0,-2 0 0 0,3 0 1 0,-2 0 0 0,1 0-2 16,0 0-1-16,-1 0 0 0,3 0 0 0,-1 0 0 0,1 0-1 15,0 0-2-15,0 0 1 0,0 0-1 0,0 0-2 0,0 0 1 16,0 0-2-16,0 0-1 0,0 0 0 0,0 0-1 0,0 0 1 0,0 0 1 16,0 0 2-16,0 0-1 0,0 0 1 0,0 0 0 0,0 0 1 15,0 0 1-15,0 0 0 0,0 0 0 0,0 0 1 0,0 0 1 0,0 0 0 16,0 0 1-16,0 0 1 0,0 0 0 0,0 0 0 0,0 0-1 15,0 0 1-15,0 0 1 0,0 0-1 0,0 0 0 0,0 0-1 16,0 0 0-16,0 0 2 0,0 0 0 0,0 0 0 0,0 0 1 0,0 0 0 16,0 0 2-16,0 0 0 0,0 0 0 0,0 0 1 0,0 0 0 15,0 0-2-15,0 0 0 0,0 0-1 0,0 0 0 0,0 0-2 0,0 0-1 16,0 0-1-16,0 0 0 0,0 0-1 0,0 0-1 0,0 0 0 16,0 0-1-16,0 0 1 0,0 0 0 0,0 0 1 0,0 0 1 15,0 0 0-15,0 0 1 0,0 0 0 0,0 0 2 0,0 0 2 0,0 0 0 16,0 0 3-16,0 0 4 0,0 0 0 0,0 0 4 0,0 0 2 15,0 0 1-15,0 0 2 0,0 0 3 0,0 0 2 0,0 0 1 0,0 0 1 16,0 0 1-16,0 0 1 0,0 0 1 0,0 0-2 0,0 0 0 16,0 0-1-16,0 0-1 0,0 0 0 0,0 0-1 0,0 0 0 0,0 0-1 15,0 0-1-15,0 0-2 0,0 0-1 0,0 0 0 16,0 0-3-16,0 0-3 0,0 0 0 0,0 0-3 0,0 0 0 0,0 0-3 16,0 0-3-16,0 0-2 0,0 0-2 0,0 0-3 0,0 0-2 0,0-2-4 15,0 2-4-15,-2 0-3 0,0-2-2 0,1 2-4 0,-1 0-6 16,0-1-4-16,-1-1-4 0,-1 2-1 0,1-2-3 0,0 1-1 15,-2 1-3-15,0-2-1 0,-2 1-1 0,3 1 0 0,-2-1 3 0,1 1-2 16,0-3 0-16,0 3 2 0,0 0-1 0,2-2 0 0,-3 2 0 16,3-1-2-16,0 1-1 0,0 0-2 0,-1 0-2 0,3-2 0 0,-1 2 0 15,-1-1 1-15,1 1 0 0,-1 0 0 0,2 0 3 0,-4-2 3 16,4 2 2-16,-1-2 4 0,0 2 4 0,-1 0 2 0,3 0 4 0,-1 0 4 16,1 0 3-16,0 0 2 0,0 0 2 0,0 0 2 0,0 0 0 15,0 0 1-15,0 0 1 0,0 0 0 0,0 0-1 0,0 0 2 16,0 0 0-16,0 0-1 0,0 0 1 0,0 0 0 0,0 0-1 0,0 0 1 15,0 0 0-15,0 0 0 0,0 0 2 0,0 0-1 0,0 0 1 16,0 0-1-16,0 0 0 0,0 0 0 0,0 0 1 0,0 0 1 0,0 0-1 16,0 0 0-16,0 0 1 0,0 0-1 0,0 0-2 0,0 0 0 15,0 0-1-15,0 0-1 0,0 0 1 0,0 0 0 0,0 0 1 16,0 0-1-16,0 0-2 0,0 0 1 0,0 0-3 0,0 0-1 0,0 0 1 16,0 0-2-16,0 0 0 0,0 0 0 0,0 0 0 0,0 0-1 15,0 0-1-15,0 0-2 0,0 0-2 0,0 0 0 0,0 0-1 0,0 0 1 16,0 0 2-16,0 0 1 0,1 2 2 0,1 0 1 0,-1-2 1 15,3 1 3-15,-1 1 1 0,1-2 3 0,3 1 3 0,-3 1 1 0,1-2 3 16,3 3 1-16,1-2 1 0,-1 0-1 0,2 1-3 0,1-2 0 16,0 1-4-16,0 1-3 0,2-2-2 0,-2 2-4 0,3-1-4 0,-1-1-4 15,0 0-2-15,2 0-3 0,-2 0-4 0,1 0-1 0,0 0-1 16,-1 0 0-16,0 0 1 0,-1 0 2 0,-1 0 0 0,1 0 3 0,-3 2 2 16,-1 0 2-16,0-2 4 0,-2 0 5 0,0 0 4 15,-3 0 4-15,2 3 7 0,-2-3 4 0,-1 0 6 0,0 0 3 0,-1 2 4 16,-1-2 3-16,0 0 1 0,0 0 2 0,0 0 3 0,0 0-1 15,0 0 0-15,0 0-2 0,-1 2 0 0,1-2-6 0,0 1-3 0,0-1-6 16,0 0-5-16,-2 0-3 0,2 0-5 0,-2 2-3 0,2-2-3 16,0 0-3-16,-1 2 0 0,1-2-1 0,-2 3 1 0,0-3 0 0,-1 4 1 15,2-1 2-15,-4 2-1 0,1-2 3 0,-1 4 0 0,-2-1 1 16,1 1 2-16,-2 1 1 0,0 0 1 0,0 4 2 0,0-3 0 0,-2 3 2 16,1-2 0-16,0 2 1 0,-2 0-1 0,0 1-1 0,1-1 3 15,-1 2 0-15,0-1 1 0,2 0 2 0,-4 1-2 0,4-1 1 16,0 2 0-16,-1-3-1 0,0-1-1 0,2 3-1 0,-1-4-2 0,3 1-2 15,-1 1 1-15,1-3-1 0,-1 0 0 0,3-2-1 0,-1-1-1 16,4 0 2-16,-3-1 0 0,3-1 2 0,-3 1 1 0,4-4-2 16,-1 2 0-16,1-2-9 0,0-1-7 0,0 0-14 0,0 0-16 0,0 0-31 15,1-1-40-15,3-1-54 0,1 0-62 0,-1-1-87 0,2-3-99 16,1 1-52-16</inkml:trace>
  <inkml:trace contextRef="#ctx0" brushRef="#br0" timeOffset="131995.2417">21062 13264 230 0,'0'-3'512'15,"-4"0"-66"-15,4 0-102 0,-3 2-81 0,3-2-71 0,-1 1-43 0,1 1-31 16,-3-2-19-16,1 1-13 0,2 0-9 0,-3 2-4 0,3-1-7 15,-2 1-12-15,2 0-8 0,0 0-6 0,0 0-5 0,0 0-7 0,0 0-6 16,-1 0-9-16,-1 0-6 0,2 0-5 0,-1 1-3 0,-1-1-2 16,0 2-1-16,-1 0 0 0,2-2-2 0,-1 1 0 0,-1 1-1 0,0 1-4 15,-3 0-1-15,1-1-1 0,-2 3-3 0,-1 0-1 0,2 0 0 16,-3 2-1-16,1 2 1 0,-2-1 0 0,-1-1 2 0,3 2 0 0,-1 0 1 16,0 1 2-16,1 1 1 0,-1-1 1 0,5 1 1 15,-4-2-1-15,3 1 1 0,2-1 0 0,0 2 1 0,1-4 0 0,1 3-1 16,1-2 0-16,1-1-4 0,-1 0-3 0,4-1-4 0,-3 0 0 15,4-2-1-15,1 1 1 0,-1-2 0 0,1-2 2 0,2 0 2 0,3-1 2 16,-1-1 1-16,1 0 1 0,3-4 3 0,-1 1 5 0,0-3 7 16,4 1 7-16,-3-3 3 0,-2-1 1 0,3 0 2 0,-3-1 1 0,0-1 2 15,-2 0 2-15,0 1 5 0,-4-3 4 0,1 0 3 0,-1 1 3 16,-5-1 4-16,2 0 2 0,-3 3 0 0,0-1-6 0,0 0 0 0,-3 0 2 16,2 1 1-16,-5 2-2 0,3 0-5 0,-4 0-7 0,2 1-13 15,0 3-15-15,1-2-18 0,-4 3-23 0,3-1-24 0,-1 4-24 16,-1-1-25-16,0 2-24 0,-1 2-31 0,0 1-32 0,0 0-35 0,-1 4-33 15,-1 0-67-15,0 0-83 0,0 3-45 0</inkml:trace>
  <inkml:trace contextRef="#ctx0" brushRef="#br0" timeOffset="132711.119">21190 13213 543 0,'1'-1'541'0,"-1"-3"-19"0,2 4-84 16,0-3-120-16,-2 3-75 0,0 0-52 0,0 0-34 0,0 0-26 0,0 0-17 16,0 0-16-16,0 0-15 0,0 0-15 0,0 3-18 0,0-3-16 15,0 0-17-15,0 4-16 0,0-3-13 0,0 1-11 0,0 0-6 0,0 1-7 16,1-2-2-16,-1 1-1 0,2 3 1 0,-1-2 2 0,-1 2 1 16,2-1 4-16,0 2 3 0,0-1 4 0,2 2 7 0,-3 1 6 15,1-1 4-15,-1 0 6 0,3 1 3 0,-1 0 2 0,0-1 0 0,0 1 2 16,0-3-1-16,1 3 0 0,0-2-1 0,-1 0 1 0,0 1-1 15,2-2 2-15,-2 0 0 0,2-3-1 0,-1 3 2 0,-1-2 1 0,3-1 2 16,-3 0 5-16,2-1 1 0,-2-1 6 0,2 0 3 0,-2-1 3 16,0-1 2-16,3-1 4 0,-3-1 2 0,2-1 1 0,-2 0 3 15,2 0 4-15,0-4 1 0,-2 1-2 0,3 0-1 0,-3-1-3 0,0-2-3 16,1 1-4-16,-3 0-3 0,3 0-3 0,-4-3-3 0,1 3-1 16,-1-2-3-16,0 0-3 0,0 3-3 0,0-2-3 0,0-1-1 15,0 3-2-15,0-1-1 0,0 2-2 0,0-1 1 0,0 2-1 0,0-1-1 16,0 0 0-16,0 4-2 0,0-1-2 0,0-2-4 0,0 4-4 15,0-2-5-15,0 0-7 0,0 5-6 0,0-3-5 0,0 1-9 0,0 1-6 16,0 1-7-16,0 0-7 0,0 0-7 0,0-2-7 0,0 2-5 16,0-2-4-16,2 2-1 0,-1 0-1 0,1 0 2 0,0 0 4 0,-1 0 4 15,2 0 6-15,2 0 3 0,-1 0 6 0,1 2 5 0,-1 0 7 16,0-1 5-16,1 1 4 0,3 1 7 0,-2-3 5 0,1 3 5 16,1-2 4-16,-1 2 3 0,0-2 4 0,1 1 1 0,-2 1 0 0,3-1 4 15,-1 0 1-15,0 1 1 0,0-3 0 0,1 2-2 0,-1-2-1 16,2 2-1-16,-2-2 1 0,1 0 3 0,-1 0 1 0,0-2 2 0,1 2 0 15,-1-2 4-15,-1-1 5 0,-1 3 6 0,-1-4 6 0,3 1 4 16,-4 0 1-16,3 0 7 0,-4-1 10 0,2 1 5 0,-2 0 5 16,1-2 5-16,-2 2 1 0,0-1 0 0,-2 1 0 0,0-2-6 0,0 1-2 15,0 1-5-15,0-2-7 0,-2 0-1 0,0 2 0 0,-2-1-4 16,3 1-7-16,-3-2-7 0,1 1-7 0,0 1-4 0,-2 0-7 0,3 1-2 16,-1 1-3-16,0 0-1 0,-3-2-3 0,3 3-4 0,-2 0-3 15,2 3-4-15,-2-2-5 0,0 2 0 0,-1 0-2 0,-2 0-2 0,2 4 2 16,-1-2 2-16,-1 2-1 0,1 0 1 0,0 1 2 0,1 2 2 15,0-2 2-15,-2 2 2 0,3 3 4 0,2-1 1 0,-2 0 3 16,2-2 3-16,0 3 1 0,1-1 2 0,1-2 0 0,1 3 1 0,0-4 0 16,0 3-1-16,0-2-1 0,1 0 1 0,2-2-3 0,1 1-2 15,-1-2-4-15,2 0-5 0,1 1-7 0,2-4-8 0,1 3-12 0,3-4-16 16,-2 0-17-16,3-1-19 0,3-1-18 0,-2-1-21 0,3-1-23 16,3-1-30-16,-3-1-33 0,3 0-31 0,-2-4-30 0,1 2-48 15,-2-2-55-15</inkml:trace>
  <inkml:trace contextRef="#ctx0" brushRef="#br0" timeOffset="133026.2224">21768 12998 367 0,'-1'-2'320'0,"-1"1"-109"0,2 1-69 0,0 0-50 16,0 0-32-16,0 0-24 0,0 0-15 0,0 0-9 0,0 0-10 0,0 0-9 16,0 0-6-16,2 1-8 0,-1 1-2 0,1 0-2 0,0 1-1 15,-1 0 1-15,2 0 4 0,2 0 4 0,-2 1 4 0,0 0 4 16,0 2 2-16,2-2 1 0,-2 2 1 0,2 1-1 0,0-2-2 0,-1 0-2 15,1 0-2-15,-2 2-2 0,2-1 1 0,-2 1 0 0,2-1 1 16,-2 1 1-16,1 0 1 0,-2 0 3 0,2-1 1 0,-1 1 4 0,-2 0 3 16,3-2 2-16,-4 2 10 0,1-2 10 0,-1-1 16 0,0-2 12 15,0 3 18-15,-1-2 17 0,1-1 14 0,-4-1 14 0,3 1 11 16,-2-1 8-16,-1-1 10 0,2 0 8 0,-3-1 7 0,2-1 10 0,-2 1-3 16,2-2-5-16,-2 0-9 0,0-1-12 0,1 1-12 0,-1-2-14 15,0-2-15-15,0 2-13 0,4-2-13 0,-3 0-11 0,3-1-14 0,1 1-14 16,0-1-21-16,0 0-21 0,0-2-18 0,1 4-17 0,3-3-17 15,0-1-19-15,1 0-18 0,2-2-21 0,0 6-20 0,3-3-19 16,-1 0-24-16,5 2-21 0,-2-3-27 0,2 3-24 0,-2 0-19 0,6 0-16 16,-6 1-49-16,4-1-64 0,-2 4-39 0</inkml:trace>
  <inkml:trace contextRef="#ctx0" brushRef="#br0" timeOffset="133444.9427">22039 12873 258 0,'-2'0'270'0,"2"0"-58"0,0 0-48 0,0 0-30 16,0 0-23-16,0 0-12 0,0 0-8 0,0 0-3 0,0 0-2 16,0 0-2-16,0 0 0 0,0 0 0 0,0 0-2 0,0 0 0 15,0 0 1-15,0 0 2 0,0 0-1 0,0 0 0 0,0 0 0 0,0 0-5 16,2 0-4-16,-2 0-8 0,0 1-8 0,0-1-10 0,1 2-9 0,-1-2-11 15,2 0-10-15,-1 0-9 0,-1 3-8 0,2-2-7 0,0 2-7 16,-1 0-2-16,2 0-3 0,2 1-1 0,-4 1 0 0,3 2 0 16,0 0 2-16,0 1 3 0,0-1 0 0,1 3 3 0,-2 1 2 0,2-1 2 15,-2 3-1-15,0-1 1 0,0 0 3 0,-1 1 1 0,0 0 0 16,-1 0 1-16,-1 1 0 0,2-2 0 0,-2-1 0 0,0 1-1 0,0-2-1 16,0-2 2-16,-2 2 2 0,2 0 4 0,-1-5 4 0,1 2 7 15,-2-3 10-15,0 1 11 0,2-2 13 0,-1-2 13 0,-1 0 15 16,2 0 11-16,0-1 10 0,0 0 7 0,0 0 3 0,-1-1 0 0,1 0 1 15,-2-2-3-15,0 0-4 0,2 0-10 0,0-4-16 0,0 3-17 16,0-4-21-16,2 1-22 0,0-3-25 0,-1 4-23 0,2-5-27 16,2 2-19-16,0-1-19 0,2 0-19 0,0-2-18 0,-1-1-22 0,2 3-18 15,2-1-18-15,1 0-16 0,0 1-18 0,1 2-19 0,0-1-18 0,-3-1-17 16,5 0-12-16,-2 4-7 0,-1-2-29 0,1 2-41 0,-1 0-30 16</inkml:trace>
  <inkml:trace contextRef="#ctx0" brushRef="#br0" timeOffset="134626.4516">22122 12903 109 0,'0'0'429'0,"0"0"-47"0,-1-2-58 0,1 2-45 0,0 0-41 0,0 0-27 16,-2 0-22-16,2 0-17 0,-2 0-11 0,-2 0-16 0,3 2-18 16,1-2-20-16,-4 2-23 0,4-2-21 0,-1 3-22 0,1-2-20 0,-2 2-19 15,0-2-12-15,1 3-9 0,-1 0-6 0,1-2-4 0,-1 5-2 16,0-1-1-16,-1-1 1 0,2 5 1 0,-1-3 3 0,0 6 4 0,-2-4 2 16,2 3 6-16,1-1 5 0,-1 1 4 0,1-1 4 0,1 1-1 15,-2 0 3-15,0 0 2 0,2-2 0 0,0 1 0 0,0-3-1 16,0 2 0-16,0-3-1 0,0 1 1 0,2-1 3 0,0-2 1 15,-1 0 4-15,1-1 5 0,-1-3 5 0,4 3 7 0,0-4 5 0,-2 0 5 16,2 0 3-16,1-4 2 0,1 3 3 0,3-6 2 0,-2 3 0 16,2-4 2-16,1 1-3 0,2-3-3 0,-4 0-2 0,3-1-5 0,0 1-7 15,0-5-8-15,-2 3-5 0,-1-2-5 0,0 0-2 0,0 2 0 16,-1 1-2-16,-4-1 0 0,1 0-2 0,1 2 1 0,-3 3-2 0,1-1-2 16,-3 2-4-16,2 2-4 0,-3 1-3 0,2-2-4 0,0 2-7 15,-2 2-6-15,0 1-6 0,0 0-8 0,0 0-4 0,0 0-2 16,0 0-2-16,-2 1 1 0,0 2 1 0,2 2 3 0,-1-2 2 0,-1 1 2 15,1 2 3-15,-3 2 4 0,3-3 5 0,-1 3 3 0,0 1 5 16,2-2 4-16,-2 1 2 0,0 0 0 0,2-1 1 0,-1 1-2 0,1-3-1 16,0 2-2-16,0-1 0 0,0-2 0 0,0 2 1 0,0-2 0 15,0-1 1-15,0 1 0 0,1-3 1 0,-1 1 3 0,2 0 2 0,0-2 2 16,0 0 1-16,0 0-1 0,-1 0 1 0,3 0 0 0,-1-2-2 16,2 0-3-16,-1-1 0 0,1 1 1 0,1-3-1 0,1 0 1 15,-1 0 0-15,0 0 0 0,-1-1-3 0,3 0-4 0,-2-2-1 0,1 0 1 16,-3 2 2-16,1-2 4 0,0-1 5 0,-2 2 6 0,0-3 4 15,-1 3 4-15,-1-3 4 0,1 3 7 0,-2 1 4 0,0-1-1 0,0 3 5 16,-2-3 7-16,2 2 2 0,-1 1 3 0,-1-1 0 0,0 2 0 16,-1-1-1-16,2 1-2 0,-2 1-3 0,1 1-6 0,-1-2-8 15,1 3-9-15,1-1-7 0,-1 1-5 0,2 0-8 0,0 0-4 0,0 0-6 16,0 1-2-16,-1-1-2 0,1 3-1 0,-2-2-3 0,0 3-4 16,2 1 1-16,0-2-1 0,-1 2 0 0,1-1 2 0,0 3 2 0,0-2 2 15,0 0 1-15,0 1 1 0,1-1 1 0,-1-1 1 0,4 0 1 16,-3 1 3-16,1 0 2 0,1-5 4 0,0 4-1 0,3-1 0 15,-1-3 0-15,1 1 2 0,1-1 0 0,4-1 1 0,-3-1 2 0,0 0 3 16,1-1 2-16,2 0 7 0,0-4 1 0,-1 3 2 0,1-2-1 16,-2-2 1-16,3 3 2 0,-3-1 5 0,0-1 5 0,-1 0 4 0,2 0 1 15,-1-1 2-15,-2 1 1 0,-1 2 0 0,2-1-4 0,-2 2-5 16,-1-1-6-16,0 2-5 0,0 0-4 0,-2 1-3 0,1 0-2 0,-1 2-5 16,0-1-4-16,1 1-3 0,-3 0-4 0,1 0-4 0,-1 1-1 15,3 0-2-15,-3 0 0 0,1 3 1 0,1-1 1 0,-1 0 2 16,-1 1 3-16,4-1 3 0,-4 2 4 0,2 1 0 0,-1-2 5 0,0 2 0 15,-2 1 3-15,0 1 6 0,0-1 1 0,0 0 4 0,0 0 3 16,0 1 4-16,-2-1 7 0,0 1 2 0,-1-2 3 0,2 1 1 16,-4 1 0-16,4-1 1 0,-1-2-1 0,1 1-1 0,-3 0-1 0,3-1 0 15,-1-2-3-15,0 4-3 0,1-4-3 0,-1 1-4 0,2-1-3 16,-1 0-3-16,1 0-3 0,0 0 0 0,0-1-2 0,1-2-1 0,-1 4 0 16,2-3 1-16,-1 1 2 0,3-2 4 0,-3 1 0 0,4-1 1 15,-2 0-3-15,5 0-2 0,-2-1-6 0,1-1-3 0,-1 0-5 16,3-1-3-16,1 0-4 0,1-4-5 0,0 3-4 0,-1-3-3 0,-1-1-5 15,5-1-5-15,-4 1-1 0,-1-1 5 0,2-4 6 0,0 3 6 16,-2-1 8-16,-2 1 10 0,-1 0 10 0,-1 1 11 0,2-1 14 0,-4 1 18 16,0 0 11-16,1 3 8 0,-4 0 6 0,2 2 3 0,-2-1-2 15,0 1-6-15,0 1-9 0,0 1-8 0,0 0-9 0,0 2-8 16,0 0-12-16,0 0-10 0,0 0-15 0,-2 0-12 0,2 4-9 0,-1-3-9 16,-2 2-10-16,2 0-8 0,1 3-9 0,-2-1-6 0,0 1-8 15,2-2-11-15,-1 4-11 0,1 0-12 0,-2-3-15 0,0 3-17 0,2-2-18 16,0 0-19-16,0 0-15 0,0-2-14 0,0 2-8 0,0-3-3 15,0 0-4-15,0-1-2 0,0-2-1 0</inkml:trace>
  <inkml:trace contextRef="#ctx0" brushRef="#br0" timeOffset="134944.5562">22809 12451 40 0,'0'-15'171'0,"1"3"-6"16,-1 2-8-16,3 1-24 0,-2 0-33 0,3 1-26 0,-3 3-26 15,1 0-21-15,-1 0-20 0,4 0-15 0,-1 3-11 0,-1 0-8 16,2 1-9-16,0-1-7 0,0 2-6 0,2 0-5 0,-2 2-4 16,1-1 1-16,3 3 3 0,-2-1 5 0,1 1 4 0,-2-1 6 0,1 4 9 15,2-4 7-15,-1 4 8 0,-2-2 8 0,2 1 10 0,-4 3 9 0,3-1 6 16,-2-1 12-16,-1 2 14 0,3 2 11 0,-3-1 10 0,1 1 11 16,-2-1 7-16,-1 2 6 0,-1 0 4 0,1 1 0 0,0 2 0 0,-2-2 1 15,-2 0 5-15,0 2 1 0,1 0-1 0,-2 1-4 0,-1 1-10 16,0 1-6-16,-1-2-7 0,-1 3-6 0,1 1-6 0,0-3-5 15,0 1-3-15,1 3-3 0,-2-2-1 0,1 0-8 0,2 0-8 0,-2 1-6 16,2-2-6-16,-1 1-6 0,3 0-6 0,-1 0-9 0,0-1-9 16,2 0-9-16,0-2-10 0,2 2-14 0,0-3-13 0,-1-1-17 15,1-1-19-15,1-2-21 0,0 2-24 0,2-1-20 0,-2-5-17 0,2 2-10 16,0-4-3-16,-1 0-7 0,1-1-6 0,2-2-2 0,-3-2 2 16</inkml:trace>
  <inkml:trace contextRef="#ctx0" brushRef="#br0" timeOffset="135308.6002">22990 12868 7 0,'-5'-12'204'0,"2"1"6"16,-2 0 1-16,2 2-6 0,2 0-16 0,-3 1-20 0,1 1-21 0,2 1-23 16,-4 1-20-16,5 2-19 0,0 0-22 0,0 0-21 0,0 2-18 15,0 1-15-15,0-2-16 0,2 2-14 0,1 0-8 0,0 0-6 16,0 2-4-16,0-2-5 0,4 1-3 0,-3 2-5 0,3-1-3 0,0 1-3 16,3-1-3-16,-2 2 2 0,4-3 0 0,-2 1 2 0,1 1-5 15,2-3-6-15,0 0-10 0,-1 3-9 0,1-2-5 0,0-1-2 0,1 0 6 16,0-1 4-16,0-2 11 0,-1 3 14 0,1-3 15 0,-1 0 20 15,-1-1 7-15,-1 0 3 0,2 0 13 0,-1-2 17 0,-2 0 17 16,-2 0 20-16,3 0 17 0,-3-2 16 0,-2 0 15 0,-1-1 13 0,-2 1 5 16,2 2 2-16,-4-2-5 0,1 1-7 0,-2-2 3 0,-2 3 8 15,1 0-2-15,-2-2-6 0,0 3-9 0,0-2-8 0,-4 2-8 0,2 1-10 16,-1 0-8-16,-3 2-13 0,1-1-7 0,0 2-5 0,-2-1-9 16,-1 2-8-16,0 2-9 0,-1 1-9 0,0 0-5 0,1 1-3 15,-1 4-1-15,1 0-1 0,1 1-1 0,-1 3-2 0,0-2 0 0,0 3 1 16,3 2 0-16,0 1 1 0,2 0 3 0,-2-1 4 0,3 3 3 15,1 0 2-15,0-1 4 0,3 1 3 0,-1 0 1 0,2 0 2 0,3 1 2 16,1-2 0-16,-1-3 2 0,3 3 1 0,3-4-6 0,3 1-9 0,1 0-19 16,2-4-22-16,5 0-39 0,1-2-45 0,6-2-63 0,3-1-73 15,3-2-87-15,3-1-96 0,2-4-54 0,0-2-35 0</inkml:trace>
  <inkml:trace contextRef="#ctx0" brushRef="#br0" timeOffset="135897.9385">21599 13414 353 0,'0'-3'543'16,"0"0"-74"-16,0 0-111 0,0 2-79 0,0 1-63 0,0 0-44 16,0 0-35-16,0 0-24 0,0 0-21 0,0 0-20 0,0 0-21 15,0 0-20-15,0 1-17 0,1 2-15 0,-1 0-13 0,2 0-8 0,0 4-9 16,-2 0-4-16,1 0-3 0,-1 3-1 0,2 0 1 0,0 0 5 16,-2 4 8-16,1 0 9 0,-1 1 12 0,2 2 6 0,-2-1 6 0,0 1 6 15,0 3 2-15,-2-2 5 0,2 1 2 0,-1-1 0 0,-1 2-3 16,0-1-6-16,1-1-9 0,-3 0-12 0,3 0-13 0,-2-2-16 15,2-2-14-15,1 1-21 0,-2-2-22 0,0-1-26 0,2 0-29 0,0-3-33 16,0-1-34-16,2-2-19 0,0 0-12 0,-2-3-13 0,1 0-16 16,-1-3-38-16,0 0-51 0</inkml:trace>
  <inkml:trace contextRef="#ctx0" brushRef="#br0" timeOffset="136592.6894">21475 13648 381 0,'-5'-2'310'0,"1"-3"-60"0,3 5-53 0,-1 0-32 15,2 0-22-15,0 0-20 0,0 0-20 0,0 0-13 0,0 0-12 0,3 0-14 16,-1 0-13-16,1 0-12 0,1 0-10 0,0 0-11 0,1 0-10 16,-1 0-12-16,4 0-13 0,1-2-11 0,0 2-12 0,0-3-10 15,3 1-13-15,1-1-8 0,0 1-9 0,3-1-8 0,-2-2-7 0,4 0-11 16,-4 0-13-16,3-1-8 0,-2-2-8 0,2-1 0 0,-3 1 2 16,0-1 8-16,-1-3 11 0,3 2 19 0,-7-2 20 0,4 0 29 15,-5 0 31-15,1-1 28 0,-2-1 29 0,0 1 26 0,-2-1 28 0,-2 2 23 16,1 2 22-16,-1-2 15 0,-2 1 14 0,1 1 9 0,0 1 8 15,-2 1-1-15,0 2 0 0,0 0-13 0,-2 2-17 0,2 0-17 16,-2 0-17-16,2 3-19 0,0-3-19 0,0 4-17 0,0 0-20 0,0 0-15 16,0 0-17-16,0 0-11 0,-1 4-14 0,-1-3-11 0,2 4-7 0,-1 0-4 15,-3 2-4-15,3 0 0 0,-3 4 0 0,1-1 2 0,2 3 3 16,-5-1 7-16,3 3 5 0,-2 1 5 0,1 0 5 0,0 2 2 16,-1-1 4-16,2-1 2 0,-3 4 2 0,3-5 1 0,-1 4 3 0,1-2 0 15,0-1 3-15,1-1 1 0,1 2 2 0,-1-4 1 0,0 1-1 16,2-2 0-16,0-2-1 0,0-1-2 0,0-1 0 0,0 2-1 0,2-3 0 15,0-2-1-15,-1 0 2 0,1-1-2 0,-1-1-3 0,3-1-2 16,-1-2-2-16,0-2-1 0,5 2-4 0,-4-4 0 0,3 0-5 0,-1-1 2 16,2-2 2-16,1-2-6 0,1 1-7 0,0-3-7 0,0 0-7 15,-1 0-1-15,0 1 2 0,0-5 2 0,1 6 6 0,-2-4 7 0,-2 3 6 16,2-1 5-16,-3 2 5 0,0 2 0 0,-1-1-3 0,0 3 6 16,-3 0 8-16,2 2 5 0,-3-1 3 0,2 4-1 0,-2-3-6 15,0 3-6-15,0 0-6 0,0 0-4 0,0 3-2 0,0-1-2 0,-2 3-1 16,2 0 2-16,-1 0 2 0,-1 2 2 0,1 0-1 0,-3 2 3 15,3 0 0-15,-1 1 7 0,1 1 6 0,1 1 3 0,-2 0 5 0,2 0 0 16,0-2 0-16,0 2 0 0,2-2-1 0,-2 2-1 0,1-3-1 16,2 1-1-16,1 0-1 0,-1-4 0 0,0 0 2 0,0 0 1 0,3-1 2 15,-1-1-4-15,0-1-6 0,1-2-6 0,1 1-5 0,2-2-5 16,-1-2-2-16,0 0-2 0,3-3-2 0,-3 1-2 0,1-2-1 16,4-2-5-16,-5 2-6 0,1-2-4 0,-1-4-4 0,3 3 4 0,-4-3 4 15,-1 2 7-15,0-2 11 0,0 2 7 0,-2 0 4 0,-1-2 3 16,-2 3 7-16,1-1 4 0,-2 1 9 0,0 2 5 0,-2-1 7 0,2 2 4 15,-3 0 0-15,2 2-1 0,-1 0-3 0,0 0-4 0,1 3-7 16,-4 1-5-16,4 0-3 0,-2 0-6 0,-1 0-4 0,1 1-6 0,0 3-7 16,-2-1-4-16,2 0-2 0,-2 2-2 0,-1 1 1 0,3 0 3 15,-2 2 2-15,4-1 3 0,-3 2 2 0,3 0 1 0,-1 1 3 0,2 0-3 16,2-1-5-16,-1 1-7 0,3 1-9 0,-1-1-16 0,2-2-16 16,4 4-18-16,-1-3-20 0,1 0-30 0,4 0-34 0,0-2-36 15,1-1-35-15,2 2-52 0,2-3-59 0,-2-2-51 0,3 1-49 0</inkml:trace>
  <inkml:trace contextRef="#ctx0" brushRef="#br0" timeOffset="137076.7208">22529 13527 49 0,'-7'-4'467'0,"-1"1"-74"0,-1 0-109 0,1 1-70 0,0 0-52 0,0 2-34 16,-1 0-22-16,-1 0-16 0,0 2-12 0,1 0-11 0,0 1-8 15,-1 0-11-15,-1 2-11 0,3 1-8 0,0 0-6 0,0 2-6 16,-2-1-4-16,1 2-2 0,3 2 0 0,0-3-1 0,-2 4-1 0,2-2 1 16,1 0 0-16,0 1 2 0,2-1 3 0,0 0 0 0,0-1 0 15,1 3 1-15,2-6-1 0,0 4-1 0,0-3 0 0,0 1-1 0,5-2 1 16,-4-1-3-16,2 0-2 0,1-1-3 0,0-1-5 0,1-1-6 16,2 0-6-16,0-4-6 0,1 0-4 0,0-1-5 0,5-1-6 0,-4-2-4 15,3 0-3-15,1-1-5 0,0-4-2 0,-1 0-2 0,2 1-4 16,-2-3-4-16,-1-3-6 0,0 2-1 0,1-3 1 0,-2 1 2 15,0-5 3-15,-2 3 4 0,1 0 6 0,-1-2 9 0,0 1 12 0,-3-1 12 16,3 1 15-16,-5 0 13 0,2 4 13 0,-4-2 16 0,2 2 16 16,-1 1 15-16,0 4 14 0,-2-1 9 0,0 1 6 0,0 2 2 0,0 1-3 15,0 1-7-15,-2 2-13 0,0 2-14 0,2 0-18 0,0 1-10 16,0 1-12-16,-1 1-10 0,-1 1-10 0,1 0-11 0,-3 5-8 16,1-1-8-16,2 3-5 0,-4 1-2 0,2 0 2 0,-2 4 1 0,0 1 5 15,2 2 4-15,2 0 5 0,-3 0 4 0,1 3 6 0,0 1 4 16,-1-2-1-16,0 3 0 0,3-2-3 0,-1-1-5 0,1 2-6 0,-3-1-7 15,4 0-9-15,-1-2-10 0,1-1-7 0,0-1-11 0,0-3-9 16,1 1-12-16,-1-4-11 0,2 3-7 0,0-6-3 0,-1 0-3 16,2 0-3-16,2-4-6 0,0-1-6 0,-1 1-4 0,1-3-2 0,3-3 2 15,-1 1 3-15,0-5 3 0,1 2 1 0,0-3 0 0,0-1 0 0,1-2-3 16,0-1-3-16,-1 0 8 0,1 1 12 0,-1-4 21 0,1 1 23 16</inkml:trace>
  <inkml:trace contextRef="#ctx0" brushRef="#br0" timeOffset="137376.4164">22672 13603 13 0,'7'-11'42'0,"-2"-1"23"15,-1 0 25-15,2 2 24 0,-2 3 21 0,-1 1 14 0,-2 0 12 0,1 1 1 16,0 1-6-16,-2 1-9 0,0-1-16 0,0 3-16 0,0 1-19 15,0 0-19-15,0 0-17 0,0 0-18 0,0 0-21 0,0 0-14 16,0 0-15-16,0 1-7 0,0 1-5 0,0 0-3 0,0 1 0 0,0 0-1 16,0 1 1-16,1-1 0 0,-1 2 1 0,2-2-1 0,-1 1 2 15,-1-1 0-15,2 1 1 0,0 1-2 0,-1-3-3 0,2 3-3 0,2-3-3 16,-4 1-3-16,4-1-6 0,-2-2-4 0,2 2-6 0,2-2-5 0,-2-2-6 16,0 0 1-16,0 1 5 0,2-3 4 0,-1-1 5 0,1 2 6 15,-2-2 3-15,0-1 3 0,2-1 1 0,-4 1 7 0,0-2 10 16,2 0 13-16,-2 2 18 0,0-3 14 0,-2 1 14 0,1-1 8 0,-2 1 5 15,0 1 2-15,-2-1 3 0,1 2 2 0,-2-1 6 0,0 0 5 16,0 4 7-16,-1-2 1 0,1 2-1 0,2-1-9 0,-3 1-11 0,1 1-8 16,-2 2-6-16,1-2-7 0,-1 2-6 0,2 2-3 0,-2 0-6 15,2 1-2-15,-2 1-6 0,2 1-6 0,-3-1-5 0,3 3-5 16,0 1-3-16,-2 1 0 0,0 0 5 0,2 0 1 0,0 1 3 0,1 2 1 16,0 0 1-16,1 0-1 0,1 0-2 0,0 0-1 0,0 1-4 15,0-1-7-15,1 1-5 0,3-3-9 0,-3 0-9 0,2 3-10 0,2-4-9 16,0-1-10-16,0 1-11 0,1-2-17 0,0-2-19 0,1-2-25 15,1-1-27-15,2-1-23 0,-2-1-19 0,2-1-12 0,1-1-7 0,0-1-4 16</inkml:trace>
  <inkml:trace contextRef="#ctx0" brushRef="#br0" timeOffset="137741.9635">22987 13297 234 0,'-2'-9'322'0,"2"1"-22"15,-1 4-27-15,-1-1-29 0,2 2-29 0,-1-1-32 0,1 1-30 16,-2 0-28-16,2 3-26 0,0 0-23 0,-2 1-22 0,2 1-17 15,-1 3-15-15,-1 0-10 0,1 0-11 0,-3 2-7 0,1 5-4 0,2-2-4 16,-4 3 1-16,0 2 1 0,1 3 1 0,0 1 4 0,0 0 2 0,0 1 4 16,0 4 5-16,-1-1 2 0,0 2 1 0,1 2 2 0,-3-1 3 15,2 3 4-15,0 0 3 0,0-1 1 0,-2 3 3 0,1-2-2 16,-1 2-2-16,2 0-7 0,-4 0-9 0,5-1-9 0,-5 0-7 0,5 0-7 16,-4-1-6-16,2-3-7 0,-1 2-5 0,2-4-6 0,1-4-3 15,-4 1-2-15,5-2 1 0,-2-4 2 0,3-2 4 0,-1-1 8 0,0-3 11 16,1-4 0-16,-1 0-1 0,2-3-6 0,-1 0-3 0,0-4-3 15,-3 0-4-15,1-4-4 0,3-1-6 0,-3-4-10 0,1 1-12 16,0-5-11-16,0 0-14 0,0-4-8 0,-1 2-7 0,0-2 5 0,3-1 11 16,-3-1 15-16,3-2 14 0,1 4 13 0,-2-4 10 0,2 2 11 15,0 3 12-15,2-4 12 0,-1 2 12 0,3 2 14 0,-3 3 16 0,5-2 7 16,-3 0 8-16,4 3-1 0,-3 1-3 0,3 1-6 0,2-2-6 0,-1 4-11 16,0-2-10-16,0 2-10 0,4 2-11 0,-2-1-16 0,2 1-16 15,1 0-18-15,0 2-14 0,1-1-14 0,1 2-11 0,-1-2-6 16,2 2-2-16,-1 1-3 0,1-2-1 0,1 2 2 0</inkml:trace>
  <inkml:trace contextRef="#ctx0" brushRef="#br0" timeOffset="138459.7566">23139 13476 118 0,'6'-10'146'0,"0"5"16"0,-3-1 11 0,2-2 13 0,-2 3 4 15,-1-2 2-15,0 2-8 0,-2 0-16 0,-2 1-9 0,0-3-8 16,1 4-12-16,-1-2-10 0,1 3-16 0,-3-1-15 0,1 1-16 0,2 1-15 16,-4-1-16-16,2 1-14 0,0 1-12 0,0 1-9 0,-1 1-7 15,0-1-6-15,0 2-6 0,-1 0-8 0,0 0-5 0,0 3-4 0,0 1-2 16,0-2 1-16,0 2 0 0,-1 0 1 0,0 0 2 0,1 2 2 15,0 0 0-15,1-1 0 0,-1 2 1 0,1-2 2 0,-1 4 1 0,1-3 0 16,1 1 3-16,0-1 1 0,1 0 2 0,1 0 0 0,-3 0 0 16,4-1 1-16,-1-1 0 0,-1 0 3 0,2 1 0 0,0-1 0 0,0-4 2 15,0 2 1-15,2-2 2 0,-1 0 0 0,-1 0 2 0,4-1-1 16,-3-1 1-16,1-1-2 0,1 0 1 0,2-1-1 0,-1-1-2 0,3-1-3 16,-2 0 0-16,1 0 1 0,0-2 1 0,3 0 2 0,0-1-3 15,-1-1-4-15,0-2 1 0,1 2-1 0,-3-2 2 0,2 2 3 16,-1-1 4-16,0-1 6 0,-2 1 7 0,0 3 8 0,0-1 4 0,-2-1 3 15,0 3 0-15,0-1 1 0,0 0 3 0,-1 3 6 0,-2 1-1 16,1-1 0-16,-1 2-4 0,0 0-4 0,0 0-9 0,0 0-9 16,0 0-12-16,0 0-9 0,0 0-8 0,0 0-5 0,0 3-4 0,-1-1-1 15,1 3-4-15,-2-3-4 0,-1 3-1 0,3 0 2 0,-1 0 2 0,1 3 4 16,-2-2 5-16,0 1 6 0,2 0 6 0,0 3 6 0,0-3 2 16,0-1 2-16,0 1-3 0,0 0-2 0,0-2-4 0,2 2-4 0,0-2-5 15,-2-2-4-15,1 1-7 0,2-1-5 0,-1-2-6 0,1 2-7 16,0-3-7-16,0 0-4 0,0 0-7 0,2-3-4 0,0 2-2 15,3-2 4-15,0-1 4 0,-2 1 4 0,2-4 3 0,1-1 2 0,-1 1 5 16,0-2 5-16,0 0 7 0,1 0 5 0,0 0 8 0,-1-1 11 16,1 1 14-16,-3-1 17 0,1 2 11 0,1-1 10 0,-4 1 5 0,2 2 5 15,-2 0 3-15,-1 0 4 0,0 2-3 0,-1-1-2 0,-1 4 0 16,1-2 2-16,-1 1-2 0,-1 2-6 0,0 0-10 0,0 0-12 0,0 0-13 16,0 0-13-16,0 0-8 0,0 0-4 0,0 2-2 0,0 1 0 15,-1-2 2-15,-1 2 2 0,2 2-1 0,-1-3-1 0,1 5 0 16,-2-3 2-16,0 2 1 0,2 0 2 0,-1 1 4 0,-1-2 4 0,2-1 2 15,-1 3 0-15,1-1-1 0,0-1-1 0,0 2-3 0,0-3-2 16,0 1-1-16,0-3-3 0,0 3-3 0,1-2-1 0,-1 0-3 16,2-1-1-16,-1-1-2 0,-1 0-2 0,2 1-3 0,-2-2-2 0,0 0 3 15,2 0 1-15,-1-2 3 0,2 1 1 0,1 0 1 0,-3-2-1 16,2 0 4-16,3-2 4 0,-2 2 2 0,0-3-1 0,0 2 2 0,0-3 1 16,0 2 3-16,1-1 0 0,-1-1 0 0,1 0 1 0,-2 0 4 15,0 2 6-15,0-1 5 0,0 2 6 0,-1-1 1 0,0 0 0 0,-1 4 0 16,-1-2 2-16,2 0-2 0,0 2-3 0,-2-1-4 0,0 2-2 15,0 0-7-15,0 0-5 0,0 0-7 0,0 0-8 0,0 0-5 16,0 0-4-16,0 3-3 0,0-1-1 0,0 1 0 0,0-1 2 0,1 2 4 16,-1 0 4-16,2 1 4 0,0-1 4 0,-2 1 2 0,2-2 1 15,0 4-1-15,-2-2-4 0,1 0-10 0,2 0-8 0,-1 0-12 0,0-1-11 16,-1 1-12-16,2-1-15 0,1-1-12 0,-1 0-9 0,2 0-7 16,1-2-6-16,-3 1-6 0,2 0-10 0,0-2-1 0,1-2 2 15,1 0 4-15,0 0 6 0</inkml:trace>
  <inkml:trace contextRef="#ctx0" brushRef="#br0" timeOffset="138679.7503">23631 13288 27 0,'5'-12'159'0,"-1"-1"15"0,-3 1 7 0,2 2 8 15,-1 2 0-15,0 0-4 0,-1 3-6 0,-1-2-9 0,2 4-12 16,-2-2-14-16,0 5-22 0,0-2-24 0,0 2-23 0,0 0-23 0,0 0-17 16,0 2-14-16,-2 1-8 0,2 1-6 0,-1 1-3 0,1-1-2 15,-4 5 1-15,3-2-1 0,-1 4 2 0,-1-1 1 0,0 3 3 16,-1 1 4-16,0-1 5 0,3 4 4 0,-4-2 0 0,2 1-3 0,-1 1-4 15,1 1-3-15,2-1 1 0,-3 1-2 0,1-1 1 0,-1 0 1 16,1-1 3-16,-1 2 1 0,1-1-2 0,2 0 0 0,-4-1-6 0,0-1-9 16,2 0-12-16,-3 1-11 0,3-1-23 0,-1-4-23 0,1 3-32 15,0-4-30-15,0 1-34 0,1-1-32 0,1-3-31 0,-3 0-31 0,4-1-64 16,0-4-80-16,0-2-45 0</inkml:trace>
  <inkml:trace contextRef="#ctx0" brushRef="#br0" timeOffset="139009.9819">23763 13255 48 0,'0'0'466'0,"-2"0"-68"0,1 3-102 0,-3 0-81 16,3 0-70-16,-2 4-42 0,2 0-25 0,-3 0-12 0,3 3-2 0,-1 0-1 16,1 1-2-16,-3 3-2 0,1 2-5 0,2 0-7 0,-3-1-8 15,3-1-7-15,-3 3-9 0,0 1-1 0,3 1-2 0,-3-3-1 16,1 2 0-16,-2-1-1 0,4-1-1 0,-3 0-4 0,1 1-9 0,0-3-8 15,-3 2-8-15,5-3-10 0,-3 1-13 0,1-4-16 0,0 1-20 16,0-1-16-16,1-2-19 0,0-1-8 0,-1 0-3 0,3-4-15 16,-1 1-24-16,1-4-16 0,0 0-13 0,0 0-6 0,0 0 2 0,1-4 12 15,-1-1 14-15,3-2 24 0,-1-3 29 0,1 0 35 0,1-1 37 0,-3-2 31 16,4-1 25-16,-2 2 38 0,3-3 45 0,-1 0 43 0,0 0 42 16,1 4 29-16,1-4 22 0,2 3 9 0,-3 0 3 0,2 1-3 15,3 0-5-15,0 0-17 0,0 3-23 0,3-2-24 0,2 1-29 0,2 1-29 16,-1-1-34-16,5 0-44 0,3 1-53 0,2 1-80 0,3-2-96 15,0 1-121-15,5 0-138 0,3-1-73 0,1-4-39 0,3 1-23 16</inkml:trace>
  <inkml:trace contextRef="#ctx0" brushRef="#br0" timeOffset="164875.1994">3796 16225 42 0,'-6'-2'485'0,"1"-1"-49"0,-2-2-76 0,0 1-85 0,1 1-87 0,-1 1-52 15,2-1-31-15,-2-1-15 0,2 1-7 0,0 1-2 0,0-1-1 0,-1 0-2 16,3 0-3-16,-3-1-2 0,3 2-3 0,-2-1-2 0,3 1-2 16,-1 1-4-16,0-1-6 0,1-1-6 0,-1 2-2 0,1-1-4 0,1 2-6 15,-1-2-3-15,-1 1-4 0,2 1-2 0,1 0 1 0,-2 0-1 0,2 0 0 16,0 0 0-16,-1 0 0 0,1 0-2 0,0 0-3 0,0 0-1 15,0 0-3-15,0 0-2 0,0 0-3 0,0 0-3 0,0 0-3 0,0 0-2 16,0 0-4-16,0 0-1 0,0 0-3 0,0 0-1 0,0 0-2 0,0 0-3 16,0 0-3-16,0 0-4 0,0 0-4 0,1 0-3 0,1 0-3 0,2 0 1 15,-1 0 0-15,1 0 4 0,2 1 2 0,0-1 2 0,5 0 2 16,2 0 3-16,0 0 2 0,6-1 2 0,1 1 3 0,3-2 1 0,3 0 3 16,4-3 1-16,2 2 0 0,4-2 1 0,0-2-3 0,4 2-4 0,0-4-5 15,4 1-4-15,0 2-6 0,0-3-7 0,2 0-10 0,0 0-9 0,-3 1-9 16,2-1-9-16,-3 1-7 0,-1 1-8 0,-2 0-6 0,-2-1-7 15,-3 2-7-15,0 0-3 0,-6 2-4 0,0-1-2 0,-2 2-1 0,-4-1 4 16,-3 1 5-16,-2 0 13 0,-4 1 16 0,1 2 14 0,-3-2 11 0,-3 2 16 16,-3-3 15-16,1 3 11 0,-3 0 9 0,-3-4 4 0,0 3 3 0,-3-1 6 15,-1 0 6-15,-1-1 5 0,-2-1 4 0,-1-1-1 0,-2 1-3 0,-2 0 2 16,1-1 4-16,-3 0 1 0,1 0-2 0,-2 0 4 0,0-1 8 16,-3 2 6-16,1 0 5 0,0-1 3 0,0 1 5 0,-2-3 1 0,0 3 2 15,3 0 1-15,-3 0-1 0,1 1 0 0,1 0-4 0,0 0-2 0,1 2-3 16,2-2-6-16,0 0-6 0,2 3-4 0,0 0-3 0,1-2-5 0,3 1-6 15,0 1-5-15,2-2-6 0,1 0-7 0,3 2-7 0,-1 0-10 16,3 0-8-16,0 0-6 0,0 0-5 0,3 0-2 0,-1 2-1 0,3 0 0 16,0-1 0-16,2 1 1 0,1 1 0 0,2 0 3 0,1-1 2 0,1 3 5 15,3 0 2-15,-1 0 5 0,2-1 5 0,1 1 2 0,-2 2 5 0,2-1-1 16,0 1 0-16,-1 1 0 0,-1-1 1 0,0 1 0 0,1 0-1 16,-4 2 2-16,1-1 0 0,0 1 1 0,-4 0-1 0,1 0 2 0,-1 1 1 15,-1 2 0-15,-3-1 2 0,0 2-1 0,-2 1-3 0,-3-2-11 0,0 2-14 16,0 3-25-16,-3 1-33 0,-2-1-42 0,0 2-48 0,0 0-77 0,-1 4-91 15,-3-2-75-15,1 2-66 0,0-2-35 0</inkml:trace>
  <inkml:trace contextRef="#ctx0" brushRef="#br0" timeOffset="165942.8564">9455 16263 360 0,'-5'-8'533'0,"2"1"-51"0,0-1-79 0,1 1-83 15,-1-1-87-15,0-1-55 0,1 4-37 0,1-2-19 0,-1-1-12 16,0 3-4-16,1-1-2 0,-1 0-3 0,2 1-3 0,-2 1-8 0,0-1-9 15,2 2-8-15,0 1-8 0,0-1-9 0,0 1-8 0,0-1-7 16,0 1-9-16,0 2-5 0,0 0-4 0,0 0-5 0,0 0-2 0,0 0-2 16,0 0 0-16,0 0-1 0,0 0 2 0,0 0 1 0,0 0-1 0,0 0 1 15,0 0 0-15,0 0-3 0,0 0 0 0,0 0-3 0,0 0-2 16,0 0-4-16,0 0-2 0,0 0-5 0,0 0-6 0,-2 0-7 0,2 2-8 16,0-2-9-16,0 3-8 0,0-1-2 0,0 1-1 0,0-1 0 15,0 4 1-15,0 0 3 0,0 1 1 0,0 6 3 0,2-1 4 0,-2 2 4 16,2 3 4-16,0 2 8 0,-2 4 7 0,2 1 9 0,-1 2 9 15,1 1 4-15,0 2 1 0,-1 2 2 0,1-2-1 0,1 2-2 0,-1 1 1 16,1-3-3-16,0 3-2 0,0-2-4 0,-1 0-3 0,1-1-10 0,3-2-11 16,-1 1-15-16,-2-1-18 0,2-2-22 0,-2 1-25 0,0-2-33 15,1-3-39-15,0-1-41 0,1 2-44 0,-2-5-80 0,2 0-101 0,-2 0-67 16,0-2-50-16,-1-3-21 0</inkml:trace>
  <inkml:trace contextRef="#ctx0" brushRef="#br0" timeOffset="166508.5687">9124 17319 61 0,'-4'-5'553'16,"1"1"7"-16,0 0-60 0,-1 2-97 0,3-1-88 0,-1 1-84 0,-1-1-59 15,3 2-42-15,-2-1-29 0,1 2-21 0,1 0-17 0,0 0-17 0,0 0-10 16,-2 0-10-16,2 3-8 0,0 0-9 0,0 0-9 0,0 3-7 0,0 2-5 15,0-1-5-15,0 1-1 0,2 6 1 0,-1-2 2 0,1 2 3 16,-2 1 5-16,2 3 7 0,-1 1 3 0,-1-2 2 0,2 4 1 0,-1-1 1 16,-1 1 1-16,2-2 1 0,-2 2-1 0,2-2 0 0,-1 2-2 15,-1-4-3-15,2 1-2 0,-2-4-2 0,2 3-2 0,-1-5-4 16,-1-1-3-16,3-2-1 0,-2-1-3 0,-1-1-1 0,0-3 0 0,2 1-3 0,-2-3-12 16,0-2-16-16,0 0-11 0,0-3-7 0,2-2-4 0,-1-1-1 15,-1-1-3-15,0-4-2 0,0-1 1 0,0-2-1 0,0-1-2 0,0 1-4 16,0-4 0-16,0 0 1 0,2 0 12 0,-2-2 14 0,1 1 12 15,-1 1 11-15,2 0 10 0,-2-1 9 0,2 3 10 0,-1 1 11 0,-1 2 8 16,2 1 9-16,-2 1 6 0,1 1 5 0,1 2 3 0,-2 1-1 16,0 2 0-16,0 1-2 0,2-1-1 0,-1 3-1 0,-1 1-3 15,4 1-3-15,-3 0-3 0,3 0-6 0,0 3-3 0,0 0-4 0,1 0-3 16,0 3-1-16,3-2 0 0,0 4 3 0,1-2 3 0,-1 3 2 0,3-2 1 16,0 5 1-16,1-2-5 0,0 0-11 0,1 1-10 0,1 1-8 0,0-2-11 15,0 2-12-15,1-2-16 0,2 3-17 0,-3-3-23 0,5 0-24 16,-3 0-27-16,1-2-27 0,-1-1-27 0,2 0-27 0,-2-2-19 15,1 0-16-15,-3-5-16 0,2 0-14 0,-2 0-37 0</inkml:trace>
  <inkml:trace contextRef="#ctx0" brushRef="#br0" timeOffset="166725.2089">9541 17256 191 0,'-5'-8'520'0,"0"1"-47"0,0 1-71 15,0 1-69-15,2 2-64 0,-1-1-42 0,0 1-29 0,3 0-26 16,-1 1-25-16,-1 0-21 0,3 1-20 0,0 1-20 0,0 0-21 0,0 0-16 15,0 0-16-15,0 3-14 0,0 0-12 0,0 3-9 0,2-1-6 0,-1 2-3 16,-1 2-3-16,2 0 2 0,-2 3 2 0,1 2 4 0,1-1 8 16,1 4 6-16,0-1 6 0,-1 3 2 0,-1-2 4 0,2 2 1 0,-1 3 1 15,0-2 1-15,-1 2-3 0,2-1-1 0,-1-1 2 0,0 2-1 16,1-1 0-16,-1 1-3 0,-1 0-6 0,2-3-7 0,2 0-12 0,-2-1-15 16,0 1-16-16,0-2-20 0,0-2-19 0,-1 0-27 0,1-2-27 15,1 2-32-15,-1-5-35 0,1 0-52 0,-1-1-61 0,2-1-79 0,-2-2-89 16,2-2-46-16,0-1-24 0</inkml:trace>
  <inkml:trace contextRef="#ctx0" brushRef="#br0" timeOffset="167057.7594">9836 17261 550 0,'-2'-3'575'15,"-1"1"-38"-15,1 0-59 0,2 2-94 0,-1-1-111 0,-1-1-68 0,2 2-47 16,0 0-28-16,0 0-18 0,0 0-12 0,0 0-9 0,0 0-9 16,0 0-9-16,0 0-14 0,0 0-18 0,0 0-18 0,0 0-19 0,0 0-14 15,2 3-10-15,-1-1-8 0,-1 0-5 0,2 1-2 0,1 1 0 0,-1 1 3 16,0 0 1-16,1 3 5 0,0-1 4 0,0 2 6 0,1 2 8 15,-2 0 8-15,1 1 7 0,2 3 3 0,-2-3 4 0,-1 2-3 0,0 3-5 16,-1-2-12-16,2 2-12 0,-1-2-18 0,0 3-21 0,1-1-23 16,-2 1-25-16,4-1-33 0,-2 1-41 0,0-2-41 0,0-2-39 0,-1 3-43 15,1-4-42-15,2 0-60 0,0-2-69 0,-1-2-40 0</inkml:trace>
  <inkml:trace contextRef="#ctx0" brushRef="#br0" timeOffset="167360.7624">10166 17246 455 0,'-3'-1'450'0,"-2"0"-59"0,-4 1-91 0,1 1-102 0,0 2-65 0,-4 2-49 15,0 0-23-15,1 2-14 0,-1 1-2 0,-3 2 2 0,1 0 2 0,1 2-1 16,-2 2 0-16,2-2 0 0,0 2-6 0,-1-1-3 0,3 2-6 16,-3 0-3-16,4-2-4 0,-1 1-4 0,0-1-2 0,2-1-3 0,1 0-1 15,0 0-1-15,0-2-3 0,2-1-1 0,1 1-2 0,0-3-2 16,2 1-3-16,0-4-1 0,2 2-3 0,-1-3-3 0,2 2 2 0,0-2 2 15,0-1 2-15,2 0 0 0,-1 0 2 0,1 1 1 0,-1-2 3 16,4 1 4-16,-2-2 1 0,2 1 3 0,-2 1 1 0,3-1 0 0,-1 0 1 16,3 1 2-16,-2 1-2 0,2-1-2 0,0 1-3 0,1-1-1 0,1 1-2 15,-2 2-1-15,4-1-2 0,-2 3-1 0,1-1-3 0,0 1-2 16,0 2 2-16,2-2 0 0,1 4 1 0,-3 0 0 0,3-1-1 0,1 0-3 16,0 4 0-16,-2-2 0 0,4 2-7 0,-1-1-8 0,0 1-12 0,2 1-11 15,0-2-15-15,1 2-17 0,-1-2-21 0,1 2-22 0,0-3-38 16,3 1-45-16,0 0-60 0,0-2-65 0,0-1-72 0,0 1-70 0,2-2-35 15</inkml:trace>
  <inkml:trace contextRef="#ctx0" brushRef="#br0" timeOffset="168007.4217">10019 17476 49 0,'-1'-2'90'16,"1"1"1"-16,0-2 1 0,0 2 1 0,0-1-1 0,0 1 0 0,0-2 3 15,0 0-2-15,0-1-1 0,0 2-2 0,0-1-3 0,0 0-3 16,-2 0 0-16,2 0 1 0,-2-2 6 0,2 3-3 0,-1-3-6 0,-1 2 0 15,2-1 3-15,-3 1-7 0,1-2-8 0,1 1-6 0,-1 1-4 16,-2 1-5-16,2-1-4 0,1-1-5 0,-1 1-6 0,-1 1-6 16,1-1-7-16,1 0-5 0,-1 0 0 0,2-1-5 0,-2 3-7 0,2 0-3 15,-1-1-2-15,-1-1-1 0,2 2-3 0,-1-1 0 0,-1 1-2 0,2-1 2 16,-2 2 0-16,2-1 0 0,0 1 1 0,0 0-1 0,0 0 1 0,0 0-1 16,0 0 0-16,0 0-1 0,0 0 1 0,0 0-2 0,0 0 0 15,0 0-2-15,0 0 0 0,0 0-3 0,0 0-1 0,0 0-6 16,0 0-4-16,0 0-7 0,-1-2-9 0,1 2-10 0,0 0-10 0,0 0-14 15,0 0-18-15,0 0-20 0,0 0-27 0,0 0-32 0,0 0-38 0,0 0-59 16,-4 2-72-16,0-1-52 0</inkml:trace>
  <inkml:trace contextRef="#ctx0" brushRef="#br0" timeOffset="168408.771">9863 17358 155 0,'-3'0'466'0,"-1"-1"-76"16,3 1-116-16,1 0-85 0,0 0-69 0,0 0-43 0,0 0-28 0,0 0-16 15,0 0-7-15,0 0-3 0,0 0-1 0,0 0 2 0,0 0 2 0,0 0 0 16,0 0 0-16,0 0-1 0,0 0 4 0,0 0 1 0,0 0 4 15,0 0 3-15,0 0 2 0,0 0 3 0,0 0 3 0,0 0 1 16,0 0 0-16,0 1-1 0,0-1 0 0,0 2 0 0,0 0-1 0,0-1-2 16,0 3-1-16,0-1-3 0,1 1-4 0,-1-1-3 0,2 1-2 15,0 3-2-15,-1 0-1 0,1 1 0 0,-1 0 1 0,1 1 1 0,1 3-1 16,0-1-1-16,1 2-3 0,-1 1-1 0,1 2-6 0,1 0-1 0,-2 0-1 16,2 2-3-16,-2 0-2 0,4 1-2 0,-4 1-2 0,4 0 0 0,-3-2-2 15,0 1-1-15,0-1 1 0,0 2-1 0,0-4 0 0,-1 3 0 16,3-5-1-16,-3 3 1 0,0-2-1 0,0-3 0 0,1 0 1 15,-3 0 0-15,2-2 3 0,-1-2 2 0,0-1 0 0,-1 1 1 0,-1-2-1 16,2-2-6-16,-2-1-11 0,2 0-16 0,0-1-20 0,-2-2-34 0,0 0-41 16,0 0-87-16,3-2-109 0,-1-1-89 0,1-3-81 0,0-1-45 15,1-4-24-15</inkml:trace>
  <inkml:trace contextRef="#ctx0" brushRef="#br0" timeOffset="169908.1995">10406 17248 154 0,'0'-4'438'0,"-1"1"-70"0,-1 0-62 0,2 1-55 0,-1 1-34 16,-1-3-22-16,2 4-18 0,0 0-17 0,0 0-7 0,0 0-5 0,0 0-11 16,0 0-11-16,0 0-13 0,0 0-16 0,0 0-13 0,0 0-16 15,0 0-14-15,-2 0-14 0,2 2-12 0,-2 0-12 0,0-1-7 0,2 1-6 16,-1 1-4-16,-1 1-3 0,0 0 0 0,2 3-2 0,-1-2 3 15,-1 4 2-15,2 1 2 0,-2 0 2 0,1 2 5 0,-1 0 2 0,-1 3 4 16,1-1 2-16,1 1 0 0,-1 1 1 0,-1 1-1 0,3-2-1 0,-2 2-2 16,2 0 1-16,-2-1-2 0,0 1-2 0,2 0 0 0,-2-2-1 15,2-2-1-15,0 0-2 0,0 1-2 0,0-3-1 0,0-2-2 0,0-1-1 16,0 1-3-16,2-4 0 0,-2 0 0 0,2-1-3 0,0-1 0 16,-2-1 1-16,0-2-5 0,2-2-7 0,-2 1-7 0,3-4-5 0,-1-1-5 15,-1 1-4-15,3-4-3 0,-1-3-2 0,0 0-5 0,0-2 0 16,1-1-6-16,-1-3-7 0,1-1-6 0,-1 2-8 0,0-4 0 0,-1-1 2 15,1 3 3-15,0-2 5 0,1 0 6 0,-1 2 8 0,0-1 9 16,1 2 12-16,-2 0 8 0,1 4 8 0,0-1 7 0,-1 1 10 0,1 1 9 16,-1 5 7-16,-2 0 5 0,2 1 6 0,-1 1 1 0,-1 2 4 0,2 1 0 15,-1 3-1-15,1-2-4 0,1 2-5 0,0 2-3 0,0 1 1 16,2 1-2-16,0 2 1 0,1-1-1 0,2 3 0 0,0 2 3 0,0 1 0 16,1 1 1-16,-1 0 1 0,5 2 0 0,-4 1-1 0,4 0-3 15,-2 1 0-15,0 1-2 0,2 0-2 0,-2 0-1 0,1 1-2 0,-1-2-8 16,1 3-5-16,0-3-11 0,-1 1-8 0,-1-1-13 0,1 0-12 15,-2-1-17-15,-1-1-18 0,1 1-30 0,-2-1-36 0,-1-2-24 0,-1 0-19 16,-2-2-28-16,1-1-31 0,0-1-36 0,-3-2-36 0,1 0-45 16,-2-2-48-16</inkml:trace>
  <inkml:trace contextRef="#ctx0" brushRef="#br0" timeOffset="170047.1248">10451 17470 247 0,'-10'-1'548'0,"1"-2"2"16,0 0-71-16,2 1-107 0,2 1-79 0,2-1-61 0,0 0-45 0,0 2-38 15,1 0-24-15,2 0-21 0,0 0-14 0,0 0-13 0,2 0-8 16,1 0-9-16,0 0-14 0,3 0-15 0,1 0-18 0,2-1-22 0,4 0-26 16,1 1-28-16,2-2-32 0,4-1-32 0,1-1-52 0,6-1-58 15,1 0-87-15,2-3-99 0,4 1-73 0,1-5-60 0,2 2-27 0</inkml:trace>
  <inkml:trace contextRef="#ctx0" brushRef="#br0" timeOffset="170640.5624">12386 16238 130 0,'-2'-1'513'15,"0"0"-58"-15,2 0-91 0,0 1-73 0,0 0-63 0,0 0-45 16,0 0-33-16,0 0-25 0,0 0-20 0,0 2-11 0,0-1-11 0,0 3-9 16,0 0-7-16,2 1-10 0,0 0-9 0,-1 2-8 0,4 1-10 15,-2 4-6-15,0 0-7 0,3 3-3 0,-1-1 0 0,0 3 1 0,0 3 3 16,0 1 0-16,-1 1-2 0,6 0-2 0,-6 2-4 0,3 2-1 16,-1-1 0-16,-1 1 0 0,3 1 0 0,-2 0-1 0,0 0 0 0,1 0-1 15,-1-1 1-15,-1 1-2 0,-1 1-3 0,1-1-5 0,0 0-7 0,0-2-9 16,-2 0-10-16,3 0-13 0,-1-1-11 0,-2-3-15 0,2 0-12 0,-2-1-17 15,0-2-21-15,-1-1-27 0,1 0-33 0,1-4-33 0,-2-3-37 16,1 3-28-16,-1-6-28 0,-1 0-54 0,-1-2-66 0,0-2-36 0</inkml:trace>
  <inkml:trace contextRef="#ctx0" brushRef="#br0" timeOffset="170839.7455">12259 16848 86 0,'-5'1'485'0,"2"-1"2"15,-1 2-92-15,2-2-137 0,0 3-81 0,2-2-47 0,2 0-30 0,-2 3-16 16,3-3-5-16,2 1 2 0,-1 1 1 0,3 0 1 0,-1-1-2 16,2 3-4-16,3-2-7 0,-1 1-8 0,2-1-8 0,1 2-8 15,-2-1-11-15,5-1-14 0,-2-3-13 0,2 4-15 0,0-1-13 0,1-1-14 0,-1-1-12 16,3-1-13-16,0 2-14 0,0-2-16 0,0 0-21 0,1-2-24 16,-1 2-23-16,0-3-27 0,1 1-27 0,-2-1-29 0,1 1-20 0,-3-3-17 15,1 0-8-15,-1 0-2 0,0 0-7 0</inkml:trace>
  <inkml:trace contextRef="#ctx0" brushRef="#br0" timeOffset="170973.0613">12757 16779 229 0,'-1'-3'307'0,"-3"1"-5"0,3-1-12 16,-3 2-21-16,3-1-26 0,-2 2-28 0,1 0-30 0,0 0-24 0,-1 0-22 15,2 0-19-15,-2 3-14 0,1 0-14 0,1 0-13 0,-1 1-14 0,0 3-12 16,-1 0-10-16,2 2-10 0,-1 0-6 0,0 2-6 0,-1 2-8 16,2 2-7-16,-1 2-19 0,0 0-20 0,-1 2-29 0,2 2-31 0,-2-1-44 15,0 4-52-15,1-2-86 0,0 2-105 0,1 1-73 0,-2-1-59 16,-1 2-30-16</inkml:trace>
  <inkml:trace contextRef="#ctx0" brushRef="#br0" timeOffset="171308.37">12622 17340 488 0,'-1'-7'587'0,"-1"0"-2"0,1 1-8 0,-1 2-105 15,2-2-155-15,0 0-89 0,0 1-55 0,0-1-31 0,0 1-18 16,0 2-8-16,0 0-5 0,0-1-4 0,0 1-3 0,2 1-10 0,-1 2-12 16,-1-3-13-16,0 3-16 0,0 0-15 0,0 0-14 0,0 0-11 15,0 3-8-15,2-3-8 0,-1 2-3 0,1 1-2 0,1 2-1 0,-1-1 1 16,1 2 2-16,0 3 4 0,1-1 3 0,1 2 5 0,-1 1 2 0,1 3 3 15,-1-1 2-15,1 3 1 0,0 1-2 0,-2 0-4 0,3 2-8 16,-3 2-9-16,2 0-9 0,-2 1-12 0,2-1-15 0,-2 2-21 0,1 0-20 16,2-1-24-16,-5 0-24 0,2-1-33 0,1 1-34 0,0-2-40 15,-2-2-40-15,3 0-41 0,-2-3-40 0,2 1-58 0,-1-5-62 0,1 1-45 16,1-4-34-16</inkml:trace>
  <inkml:trace contextRef="#ctx0" brushRef="#br0" timeOffset="171610.2642">12972 17296 68 0,'-1'-6'523'0,"-3"1"-11"0,-1 2-19 0,2-2-98 0,-2 1-136 0,1 4-88 15,-4 0-62-15,2 0-37 0,-1 0-24 0,-2 4-10 0,-1 1-4 16,1-1-4-16,-1 2 0 0,-1 1-6 0,0 2-2 0,0 2-4 0,-1-1-4 16,0 1-2-16,0 1-3 0,2-1-3 0,-1 3-1 0,0-2-2 15,2 0 0-15,1 2-1 0,-1-2 0 0,2-2 0 0,1 2 1 0,1-1 1 16,0-2 2-16,2 0 0 0,0-1 3 0,0-3 2 0,1 2 2 0,2 0 3 15,2-2 3-15,1-2 5 0,0 2 4 0,0 0 4 0,5-1 5 16,-1-1 3-16,1 2 3 0,2-2 2 0,2 0 2 0,1 0 0 0,0-2 0 16,1 2 1-16,4 0-1 0,-1 0-2 0,2-1-4 0,0 3-3 15,2-1-5-15,-1 1-3 0,1-2-6 0,1 1-3 0,-3 2-6 0,2-2-6 16,-3 2-10-16,2 2-9 0,-2-3-9 0,-2 5-11 0,0-3-12 16,-2 1-12-16,0-1-12 0,-1 3-18 0,0-3-17 0,-4 3-27 0,1-2-32 15,-1 0-28-15,-1 2-24 0,-3-3-43 0,-2 1-50 0,0 1-68 16,-1-1-79-16,0-3-46 0,-2 2-26 0</inkml:trace>
  <inkml:trace contextRef="#ctx0" brushRef="#br0" timeOffset="172307.7578">13274 17244 322 0,'0'-2'405'0,"-2"1"-57"0,2-2-66 0,-1 1-40 16,-1 1-27-16,2-3-20 0,-1 3-15 0,-1 0-13 0,2 1-9 15,-2-2-12-15,2 2-10 0,0 0-15 0,0 0-18 0,0 0-16 0,0 0-17 16,0 0-16-16,0 0-15 0,0 0-12 0,0 2-11 0,0-1-8 15,0 0-5-15,0 3-4 0,0 0-3 0,0 1 1 0,-1-1 1 0,1 2 2 16,-2 1 2-16,2 2 3 0,-2-1 2 0,2 2 5 0,-1 1 2 16,-1 1 3-16,1 0 1 0,-1 1 0 0,0 3-1 0,-2-1-1 0,1-1-2 15,0 3 0-15,0-2-3 0,-1 0-1 0,1 0-1 0,0 2 0 0,0-4 0 16,-1 2 0-16,0-3-1 0,3 0 0 0,-1-1-1 0,0-3 1 16,-1 2 0-16,3-3-1 0,-1 1 4 0,1-3 0 0,0-1 2 0,0-3 3 15,0 3 0-15,0-4-4 0,0 0-7 0,0-4-10 0,1 3-7 0,1-6-7 16,-1 3-8-16,3-5-6 0,-1 0-5 0,1-3-8 0,1-1-8 15,1 0-9-15,-1-4-9 0,0-1-7 0,2 0-7 0,-2-2 1 16,2 1 5-16,-1 1 7 0,-1-2 9 0,4 0 9 0,-2 1 9 0,-3 1 10 16,3 0 11-16,-2 2 11 0,-1 2 12 0,2 0 14 0,-1 3 13 0,0 0 11 15,-2 1 9-15,0 3 5 0,-1-1 1 0,0 4 3 0,-1 1 0 16,4-1 2-16,-4 3 0 0,1 1 0 0,1 0-3 0,0 1-2 0,0 3-4 16,2-1-3-16,-2 4-5 0,4 0-2 0,0 2-2 0,-2 1 0 15,3 3 1-15,-1-1 1 0,0 2-1 0,1 1-2 0,0 1-4 0,0 0-3 16,1 0-1-16,-1 3-3 0,1 0-3 0,0 1-2 0,0-3-1 0,-2 3-3 15,-1 0-2-15,2-1-5 0,1 0-4 0,-2-2-9 0,-1 1-7 16,-1-1-13-16,2-2-14 0,-2-2-15 0,0 1-19 0,-2-2-22 0,2-2-23 16,-2 1-22-16,1-4-22 0,0-1-36 0,-2-1-45 0,-1-3-48 0,-1-2-53 15,0 0-65-15,3-2-72 0,-3-3-36 0,2-2-20 0</inkml:trace>
  <inkml:trace contextRef="#ctx0" brushRef="#br0" timeOffset="172448.021">13296 17352 127 0,'-5'1'505'0,"0"1"6"0,-1 1-82 16,2-1-123-16,0-1-82 0,3 0-62 0,1 2-44 0,0 0-33 0,1 0-22 15,3 0-15-15,3 0-9 0,0 0-5 0,-1-2-11 0,5 3-14 0,3-4-24 16,2 0-25-16,1 0-37 0,5-2-41 0,-1-1-58 0,5 0-64 16,-1-3-93-16,3 0-106 0,4-1-58 0,-1-3-34 0</inkml:trace>
  <inkml:trace contextRef="#ctx0" brushRef="#br0" timeOffset="173257.8804">15416 15974 225 0,'0'0'239'15,"0"0"-39"-15,0 0-27 0,1 2-24 0,-1-2-10 0,3 2-8 16,-1-1-4-16,0 1-3 0,1 0-5 0,0 3-5 0,0-2-7 0,3 4-8 16,1-3-7-16,-3 4-6 0,4-1-9 0,2 2-6 0,-2 3-6 15,-2-1-6-15,4 3-5 0,0 1-7 0,0 2-3 0,1 1-2 0,0 2-2 16,0 2-2-16,2 2-1 0,-2 1-1 0,0 1-2 0,3 4-1 15,-1 0-3-15,-1 1-1 0,3 4-2 0,-2-1-2 0,1 2-2 0,-2 0-4 16,4 0-2-16,-3 2-4 0,1-1-3 0,0 1-3 0,0-1-1 16,-1 0-3-16,1-1-2 0,1 1-3 0,-4-1 0 0,3-2 3 0,-3 1 1 15,1-3 0-15,-2-1 2 0,1 1 0 0,-2-4 2 0,1 0 1 0,-2-2 0 16,0-3 0-16,1 0-2 0,-4-3-2 0,1-3-3 0,-1 0-2 16,0-1-6-16,1-2-8 0,-3-3-6 0,0-1-9 0,1-3-9 0,-3 3-11 15,2-6-8-15,-3 2-9 0,2-3-10 0,-2 0-10 0,0 0-18 0,0-3-21 16,-2 0-20-16,-1-3-20 0,0 0-18 0,0 0-14 0,0-2-13 15,-5 2-16-15,3-4-6 0,-3 2-3 0,2-3-2 0,-5 1 1 0,3-2 8 16</inkml:trace>
  <inkml:trace contextRef="#ctx0" brushRef="#br0" timeOffset="173440.8043">15691 17086 103 0,'-13'-5'214'0,"0"3"6"0,4-3 3 16,-2 2 1-16,3 0-2 0,2 0-8 0,-1 0-9 0,2 2-11 0,-1 0-13 16,3-1-18-16,2 2-20 0,-3-1-18 0,4 1-17 0,0 0-14 15,0 0-13-15,0 0-11 0,2 1-10 0,1-1-10 0,0 2-6 16,3-1-5-16,1 0-4 0,1 2-4 0,1 0-7 0,2 0-3 0,0 0-6 15,2 0-2-15,1-1-4 0,2 0-7 0,1 2-8 0,1-1-8 0,-1 0-12 16,2 0-13-16,0-2-14 0,3-1-15 0,-1 1-15 0,1 1-17 16,-3-2-18-16,3 0-20 0,-2 0-19 0,1-2-19 0,-2 1-16 0,1 0-22 15,-2-2-23-15,-1-2-11 0,1 0-5 0,-2 1 2 0,-2-2 4 16,2 0 17-16,-5 1 25 0</inkml:trace>
  <inkml:trace contextRef="#ctx0" brushRef="#br0" timeOffset="173558.2391">16147 16985 50 0,'0'-8'202'0,"0"1"21"0,-1-2 19 0,-1 4 6 0,2-3 0 0,-1 4-6 0,-3-2-9 16,3 1-13-16,-1 1-18 0,1 1-21 0,-2 0-22 0,1 0-22 15,2 1-20-15,-1-1-22 0,-1 3-23 0,2 0-15 0,0 0-11 16,0 2-10-16,0 1-11 0,0 1-12 0,0 1-10 0,0 2-14 0,0 2-10 16,0 0-7-16,-2 3-5 0,2 2-6 0,0-1-7 0,-1 4-12 0,1 1-11 15,0-1-22-15,-2 3-26 0,2 0-34 0,-1 1-39 0,-1 1-50 0,0 2-57 16,2-2-65-16,-1 2-70 0,-1-1-43 0</inkml:trace>
  <inkml:trace contextRef="#ctx0" brushRef="#br0" timeOffset="174126.3687">16421 17223 94 0,'-2'-6'584'0,"-1"1"9"0,1 1-58 0,1-1-87 0,-1 2-98 0,2 1-103 16,-1-1-62-16,1 3-47 0,0 0-33 0,0 0-27 0,0 0-19 15,0 0-12-15,0 0-9 0,0 0-10 0,1 3-9 0,-1 1-9 0,2 2-6 16,-1-1-5-16,1 3-1 0,1 1-2 0,0 2 0 0,-1-1 4 16,1 0 2-16,2 2 4 0,-2 2 2 0,-1 1 1 0,2 0-1 0,-2-1-1 15,-1 3-6-15,1-3-7 0,1 1-10 0,-3-1-12 0,2 1-12 0,0-1-14 16,-2-1-14-16,0 0-13 0,0-3-10 0,0 3-9 0,0-4-6 0,0-1-4 16,0 1-4-16,-2-6-2 0,0 4-3 0,2-4-6 0,-1-1-2 15,1-2-1-15,-2-2 1 0,2-3 4 0,-2 0 6 0,2-2 8 16,-3-3 6-16,2 0 5 0,-2-1 3 0,0-3 5 0,0-2 1 0,-1 1 0 15,-1-4 7-15,2 2 11 0,-2-2 17 0,1-1 21 0,-2-1 20 0,1 1 25 16,-2 1 21-16,1 0 21 0,0-1 19 0,0 2 17 0,1 0 17 16,0 3 18-16,0-1 17 0,0 3 18 0,2 1 10 0,0 1 7 0,-1 3 2 15,2 1-3-15,-1-1-11 0,1 1-14 0,2 3-17 0,0 1-18 0,0-2-15 16,0 3-15-16,0-1-16 0,3 3-20 0,1 0-17 0,2 0-12 16,-3 0-11-16,3 3-7 0,1-1-3 0,1 3-2 0,2-2-1 0,0 1 0 15,1 3 2-15,3 1 2 0,-1-1 2 0,1 0 1 0,-1 2 3 16,1 0 3-16,0 2 1 0,2-1 2 0,-2 2-2 0,2 0-1 0,-3 1-2 15,1 1-1-15,0 1-2 0,-2-1 0 0,0 3-2 0,-1-3-1 16,-1 1-1-16,0 2-1 0,-1-3 0 0,-5 1 2 0,1 2-1 0,1-2 1 16,-3 0 2-16,0 1 2 0,-3-4 1 0,0 2 1 0,0 0 2 0,-3-2 1 15,-2-1 4-15,0 1 2 0,-2 0 2 0,1-3 4 0,-2-1 1 16,-1 1 0-16,-3-2-4 0,1 1-4 0,-3-2-7 0,3 0-9 0,-5-1-9 16,3 0-12-16,-1-1-11 0,-2-3-14 0,2 3-17 0,2-1-17 0,-4-3-20 15,3 0-23-15,0 2-21 0,1-2-20 0,2 0-28 0,1 0-28 16,0 0-38-16,2 0-39 0,1 0-57 0,1-2-67 0,5 2-40 0,0 0-28 15</inkml:trace>
  <inkml:trace contextRef="#ctx0" brushRef="#br0" timeOffset="174490.7147">16715 17440 412 0,'1'-4'584'0,"-1"1"13"0,2-2-74 16,-2 2-118-16,0 1-84 0,0-1-67 0,2 1-47 0,-2 0-38 0,1 1-22 15,-1-3-19-15,2 4-16 0,-1-3-13 0,1 3-15 0,0-2-18 0,1 2-18 16,0 0-15-16,0-2-16 0,5-1-14 0,-2 1-12 0,1 1-11 16,-1-2-8-16,3 2-6 0,1-1-3 0,1-1-3 0,0 0-3 0,0 0-3 15,0 0 0-15,3 0-1 0,-2 0 1 0,1-1 0 0,0-1-1 16,-1 1-1-16,2 0 1 0,-3-3 2 0,1 2 4 0,-1-2 4 0,-1 0 3 16,1 0 4-16,-2 0 4 0,-2 0 5 0,-1-1 8 0,0-1 4 15,-3 2 7-15,1-1 5 0,-3 0 7 0,-1 1 7 0,0 0 4 0,0-1 4 16,-1 2 4-16,-3 0 3 0,0 0 2 0,-1 2 2 0,0-1 0 0,-1 1 1 15,0-1-1-15,-2 3-1 0,-2 0-3 0,1 2-1 0,-1 0-3 16,1 0-5-16,-2 0-1 0,1 3-3 0,-1 1-2 0,0 1-3 16,1 1 0-16,1-1-1 0,0 5 0 0,1-3-1 0,-1 3-1 0,1 2 2 0,-1 1-2 15,5 0 0-15,-3 2 2 0,3 0 0 0,-1 0 1 0,3 1 1 16,1 0 1-16,1 0 1 0,1 1-1 0,1 0-3 0,1-3-4 0,1 3-8 16,3-1-10-16,1 0-13 0,0-4-19 0,6 2-18 0,-3-2-26 15,5-1-27-15,2-2-38 0,-1-2-41 0,2-2-61 0,5 0-70 0,-1-5-91 16,2 0-102-16,2-3-53 0,-3-1-29 0,5-4-9 0</inkml:trace>
  <inkml:trace contextRef="#ctx0" brushRef="#br0" timeOffset="174891.0654">17464 17048 105 0,'4'-12'160'16,"-3"2"-34"-16,3 0-19 0,-2-2-8 0,1 1-3 0,-3 1 0 0,2 0 7 16,-2-2 7-16,0 4 5 0,-2-1 4 0,1 1 6 0,-1 1 5 15,-1-1 2-15,-1 2-4 0,0 2-3 0,0 0-5 0,0-1-8 16,-2 1-12-16,1 4-9 0,0-3-8 0,-2 3-5 0,0 0-6 0,2 0-3 15,-3 3-3-15,-1-1-3 0,3 3-2 0,-1 2-4 0,-1 1-5 0,1 1-4 16,0 3-1-16,-1 1 1 0,0 3 1 0,2 1 2 0,0 4 2 16,0 2 2-16,1 1 1 0,1 0 0 0,0 3-1 0,-1 2-1 0,2 2-1 15,2 1-2-15,-1 0-2 0,0 3-1 0,2 1-4 0,0-1-4 0,2 3-4 16,0-1-3-16,-2 1-4 0,1-1-4 0,2 1-5 0,0-1-4 16,-1 0-5-16,-1-2-5 0,-1 0-8 0,2-2-7 0,-1-1-7 15,-1-2-10-15,0-2-10 0,-1-1-10 0,-1 0-11 0,-1-2-10 0,-3-5-13 16,3 1-15-16,-2-3-16 0,-1-2-12 0,-1-1-10 0,0-2-14 0,-1-3-14 15,-2-2-21-15,4-3-27 0,-5 0-35 0,1-3-42 0,1-4-58 16,-5-1-67-16,2-1-42 0,0-5-28 0</inkml:trace>
  <inkml:trace contextRef="#ctx0" brushRef="#br0" timeOffset="175990.7546">17048 17508 4 0,'0'-10'549'0,"0"-2"-4"0,0 5-11 15,0-2-78-15,0 3-113 0,0 2-83 0,0-2-67 0,0 3-44 0,2-2-34 16,1 2-22-16,-1 0-18 0,1 1-12 0,0 1-8 0,4-1-9 15,-1 0-7-15,3 1-12 0,-1-1-13 0,3-1-13 0,2 1-14 0,0 0-13 16,2 2-12-16,0-3-12 0,2 1-11 0,0 0-12 0,2 1-12 16,2-3-14-16,-4 1-11 0,5-1-12 0,0 1-10 0,-1-2-7 0,4 1-6 15,-3 0-1-15,4-3 0 0,-5 2 7 0,0-3 6 0,1 2 11 16,0-1 12-16,-4 0 19 0,1-1 22 0,-3-1 21 0,0 2 25 0,-4 0 24 16,1 0 22-16,-4-1 22 0,-1 2 20 0,0-2 14 0,-5 3 15 0,0-3 12 15,1 3 13-15,-4-4 9 0,-2 4 6 0,0 0 2 0,-1-1 0 16,-3 0-4-16,1 2-7 0,1-2-8 0,-3 3-9 0,1-2-9 15,-2 2-8-15,0 0-8 0,2 0-8 0,-2 2-8 0,0 0-13 0,0 1-9 16,2 0-8-16,-1 1-8 0,-2 0-6 0,1 2-5 0,2 2-5 0,-1 1-2 16,1-1 0-16,-2 5-2 0,4-3 0 0,-3 3 0 0,1 2 1 15,1-2 1-15,1 3 0 0,-1 0-1 0,1 2-1 0,1 0-4 0,2 1-6 16,-1 0-6-16,2-1-5 0,2 0-10 0,-1 0-9 0,2-1-10 16,-1-1-9-16,3 1-11 0,1-2-9 0,0 0-8 0,1-4-5 0,-1 1-3 15,2-1-2-15,1-1-3 0,-1-5-4 0,4 1 2 0,-2-1 4 16,0-4 6-16,0-1 7 0,0 1 9 0,2-5 8 0,-3-1 11 0,4-1 7 15,-5-1 10-15,1 0 8 0,0-4 8 0,-1 0 5 0,0-1 13 0,-3 3 16 16,1-4 13-16,1 2 10 0,-3 0 12 0,-2 0 14 0,1 1 12 16,-1 1 10-16,-1 0 10 0,-1 1 9 0,0 2 7 0,0 0 4 0,0 4 2 15,0-2-2-15,0 2-5 0,0 1-7 0,0-1-11 0,0 2-13 16,0 3-13-16,0-2-15 0,0 2-12 0,0 0-14 0,0 0-9 0,0 0-10 16,0 2-9-16,2 1-6 0,-2 1-5 0,2 1-2 0,-1 2 1 0,4 1 2 15,-4 0 3-15,2 3 1 0,1-1 3 0,0 0 4 0,0 2-2 16,2 0-2-16,-1 0-3 0,1-1-4 0,0-1-4 0,-1 3-7 0,2-1-8 15,2-2-8-15,-3-1-10 0,2 1-9 0,-1-2-9 0,-1 1-8 0,3-3-7 16,-1 0-6-16,0-1-5 0,1-1-4 0,-1-3-4 0,-1 1-1 16,-1-2 1-16,3-3 5 0,-1 0 4 0,-1 0 6 0,-1-1 8 0,3-4 10 15,-4 1 8-15,2-3 7 0,-1 2 10 0,-1-2 9 0,-2-4 10 0,3 3 11 16,-3-3 11-16,0 1 10 0,-1 0 8 0,0-2 8 0,-1 1 9 16,-1 1 11-16,0-1 7 0,0 2 8 0,0-2 9 0,0 4 8 0,0 0 5 15,0 1 3-15,-1 0 2 0,-1 1 0 0,2 1-2 0,-2 2-5 0,2 0-5 16,0 2-8-16,0-1-7 0,0 3-9 0,0 1-10 0,0 0-10 15,0 0-7-15,0 0-8 0,0 1-5 0,0 3-5 0,2-1-3 0,-2 2-1 16,3 1-2-16,-1 0 2 0,-1 2-1 0,3 1 2 0,-1 1 2 16,0 1 2-16,3-1-1 0,-3 2-3 0,2 0-6 0,-2 0-6 15,2 0-4-15,2 1-4 0,-3-1-4 0,2 0-6 0,1-1-7 0,-1-1-5 16,2 3-5-16,0-4-6 0,-2-1-3 0,2 1-5 0,0-4-2 0,3 2 1 16,-3-4 0-16,0-1-1 0,1 1-2 0,-1-3-3 0,2-2 0 15,0 0 3-15,-1-2 4 0,0-3 6 0,-1 0 6 0,1-3 7 0,-1 0 7 16,0-2 7-16,-1-1 6 0,0-2 7 0,-2 0 7 0,0-2 5 0,0 1 8 15,-2-2 8-15,0-1 11 0,1 2 11 0,-4-1 11 0,1 1 10 16,-1 1 9-16,0-1 6 0,0 2 7 0,0 2 2 0,-1 1 1 0,1 1 0 16,-2 1-3-16,0 3-1 0,2 0-5 0,0 2-7 0,0 1-9 15,0 1-13-15,0 1-10 0,0 2-9 0,0 0-11 0,0 0-9 0,0 4-6 16,0-1-4-16,2 2-3 0,0 2 0 0,-2 0 0 0,1 3 3 16,3 1 4-16,-2-1 3 0,0 4 3 0,1-1 3 0,0 2 1 0,0-2-2 15,1 2-4-15,0 0-7 0,1-2-7 0,1-1-7 0,1 2-8 0,-3-2-8 16,3 0-5-16,-1-2-8 0,3-1-6 0,-1-1-8 0,0-3-8 15,2 0-9-15,-2-1-9 0,1-1-9 0,4-3-6 0,-4-3-4 0,1-1 1 16,2-1 1-16,-1-2 2 0,1-3 1 0,0-3 2 0,-1 0 1 16,2-2 1-16,-4-2 4 0,-1 0-1 0,2-4 1 0,-1 0 5 0,-1-2 6 15,-1-2 7-15,-3 1 7 0,2-2 5 0,-1 1 4 0,-2-2 8 0,1-1 9 16,-3 2 13-16,-1 1 14 0,2-2 16 0,-2 4 14 0,0-2 17 0,-2 5 17 16,2-2 17-16,-1 3 14 0,-3 5 14 0,3-3 10 0,-1 5 11 15,0-1 8-15,-1 3 1 0,1 2-3 0,0 3-8 0,0-1-11 16,1 3-8-16,-1-1-5 0,2 4-5 0,-1 0-3 0,1 4-6 0,0-1-8 15,0 5-9-15,0 0-10 0,0 3-9 0,0 1-8 0,0 3-7 0,0 2-3 16,0 0 0-16,0 3 4 0,0 3 1 0,0 1-3 0,0 0-4 0,0 3-2 16,0 0-4-16,0 1-2 0,0-1 0 0,1 1 4 0,-1 2 0 15,2-1 1-15,-1-1 3 0,1 0-1 0,2 0-3 0,-2-1-8 16,1 0-9-16,0-4-12 0,1 2-11 0,0-5-13 0,1 2-12 0,0-4-12 16,3-3-16-16,-4-2-16 0,1-1-16 0,2-2-15 0,-1-3-17 0,3-2-18 15,-1-4-19-15,0-1-15 0,0-3-12 0,3-3-9 0,-1-1-10 16,-1-5-7-16,2-1-14 0,0-2-13 0,2-3-9 0,-4-3-5 0,-1-1-4 15,3-2-4-15,-3-1 6 0</inkml:trace>
  <inkml:trace contextRef="#ctx0" brushRef="#br0" timeOffset="176324.1982">18662 16891 180 0,'0'-13'270'0,"0"1"7"0,0 1 4 0,-1 2-1 0,1 1-16 16,0 3-23-16,-2 0-24 0,2 1-22 0,0 0-21 0,0 2-21 0,0 0-16 16,0 2-12-16,0 0-10 0,0 0-7 0,0 2-5 0,0 0-5 0,0 2-7 15,2 2-6-15,-2 1-9 0,1 2-7 0,-1 0-8 0,2 2-7 0,-1 4-5 16,-1-1-3-16,2 2-3 0,0 2-1 0,-2-1-4 0,1 3-4 15,-1-1-5-15,2 1-3 0,-1 1-3 0,-1 1-1 0,2-2-1 0,-2 3 0 16,2-1 1-16,-1 0-2 0,-1-1-1 0,2 1-2 0,0-2-8 16,-2 0-11-16,1 1-11 0,-1-2-10 0,0 0-14 0,0-1-14 0,0-2-14 15,0-1-16-15,0 0-16 0,0-1-15 0,0-4-14 0,0 2-13 0,0-4-6 16,0 1-5-16,0-5-8 0,0 1-10 0,0-2-6 0,0-3-6 16,0 0-1-16,-1-3 1 0,1-2 10 0,-2 1 13 0,0-5 21 15,1 1 23-15,-1-2 23 0,0-2 27 0,-1 2 18 0,0-4 17 0,-2 2 22 16,2-2 27-16,-3 1 27 0,0 1 24 0,1-2 29 0,-2 2 29 0,3 2 23 15,-3-3 18-15,0 3 9 0,2 0 7 0,0 1-2 0,0 2-8 16,0 0-2-16,2 2-5 0,0-2-6 0,3 2-8 0,0 3-11 0,0-3-12 16,5 1-19-16,-1 0-23 0,3 0-23 0,1 1-24 0,4-3-26 15,1 1-27-15,4 0-32 0,3-1-36 0,3-1-43 0,4-2-48 0,6 2-71 16,2-3-85-16,7-1-98 0,1-1-104 0,6 1-52 0,5-4-27 0,5-1-13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52:38.229"/>
    </inkml:context>
    <inkml:brush xml:id="br0">
      <inkml:brushProperty name="width" value="0.05292" units="cm"/>
      <inkml:brushProperty name="height" value="0.05292" units="cm"/>
      <inkml:brushProperty name="color" value="#FF0000"/>
    </inkml:brush>
  </inkml:definitions>
  <inkml:trace contextRef="#ctx0" brushRef="#br0">16981 6561 66 0,'-2'0'92'0,"0"0"0"0,-1 0-2 15,3 0-6-15,0 0-9 0,0 0-9 0,0 0-9 0,0 0-9 0,0 0-6 16,0 0-7-16,0 0-10 0,0 0-5 0,0 0-8 0,0 0-5 16,0 0-6-16,0 0-2 0,0 0-2 0,2 0 1 0,1 0 4 0,0 0 3 15,3 0 3-15,1 0 3 0,1 0 4 0,1 2 2 0,4-2 3 16,0 0 2-16,4 0 3 0,-1 0 1 0,4 0 0 0,2 0 0 0,3 0-2 15,1 0-2-15,2 0-4 0,3 0-5 0,2 0-4 0,3 0-3 16,0 0-4-16,4 0-1 0,2 0 2 0,1 0 0 0,2 0 1 0,3 0 2 16,1 0 0-16,0 0 2 0,5 0 1 0,1 0 2 0,2 0 1 15,2 0 4-15,1 0 2 0,1 0 2 0,3 0 4 0,-3 0-1 0,4 0 1 16,0 2-4-16,0-1-2 0,-2-1-2 0,4 2-2 0,-1 0 1 16,0-2 7-16,-1 1 1 0,1 1 3 0,-1-1 1 0,4 3 0 15,0-4 0-15,0 2-1 0,3 0 0 0,0 1-2 0,1-1-1 0,1-1 1 16,0 1-1-16,4-2 0 0,-4 2-6 0,3-2-9 0,0 3-4 15,-2-3-2-15,0 0 1 0,0 2-1 0,-2-2 1 0,0 0 1 0,1 0 0 16,-1 0 2-16,-1 0 1 0,1 0 0 0,0 0 2 0,1 0 2 16,-1 0 0-16,0-2 1 0,-2 2-1 0,0 0-4 0,-2-3-2 0,1 3-5 15,-3-2-1-15,-1 2-1 0,-3 0 0 0,3 0 1 0,-4 0 0 16,0 0 0-16,-1 0 2 0,-1 0 2 0,0 0 2 0,0 0 0 16,-1 0 2-16,0 0 1 0,-1 0 1 0,2 0 1 0,-1 0-2 0,-1-2-2 15,1 2-3-15,-2-1-2 0,-1-1-2 0,1 2-2 0,-2-2-4 16,-2 1-2-16,1-1-3 0,-2 0-2 0,-5 2-1 0,4-4 2 15,-4 1 1-15,1 2 3 0,-3-3 1 0,1 1 3 0,-2-1 2 0,-1 1 2 16,3-2 2-16,-5 3 2 0,0-3 2 0,2 1 1 0,-4-1 5 16,1 1 2-16,1-1 3 0,-2 1 1 0,0-1 0 0,-1 1-1 0,1 1 1 15,-1-2 1-15,0 3-1 0,1-3-1 0,-3 0 0 0,1 0-2 0,-1 3 1 16,-1-3-2-16,0 0 1 0,3 3-2 0,-7-4 0 0,4 1-2 16,-2 2-2-16,1-3-1 0,-3 2 0 0,3-1-1 0,-3 0-2 15,2 0 1-15,-3 0-1 0,4 0 3 0,0 1 1 0,-1-1 0 16,-1 0 2-16,1 2 0 0,0-2 1 0,1 1 2 0,-1 1 0 0,2-2 0 15,0 2-1-15,2-1 0 0,0-1 2 0,-1 2-1 0,2 0 1 16,1 0-3-16,1 3-1 0,0-3-1 0,2 1-1 0,-1 0-1 0,0 2-3 16,0-1 0-16,2-1-3 0,-3 2-1 0,2 0-1 0,-1 0 0 15,-1 0-2-15,1 0 0 0,-1 0-3 0,-2 0 0 0,1 0-1 16,-1 0-1-16,-2 0-2 0,2 0 0 0,0 0 1 0,-2 0 1 0,1 0 2 16,-1 0 3-16,-1 0 1 0,2 0 2 0,2 0 2 0,-3 0 1 0,1 0 2 15,1 0 1-15,-2 0 2 0,2 0 0 0,0 0 2 0,0 0 0 16,3 0 1-16,-3 0-2 0,1 0 0 0,0 0-3 0,1 0 0 15,0 0-2-15,1 0 0 0,-3 0-2 0,1 0-2 0,-1 0-2 0,2 0 0 16,-2 0-2-16,-4 0 1 0,1 0-2 0,-1 0 1 0,-1 0-3 16,-2 2 0-16,0-1 1 0,-1-1-2 0,-4 2-1 0,1-2 1 15,-2 1 0-15,-1 0 1 0,-3-1 0 0,1 3 1 0,-2-3 0 0,-2 0-1 16,1 0 1-16,-2 0-1 0,-3 0 1 0,3 0 2 0,-2 0-1 0,0 0 3 16,-2 0 2-16,0 0 1 0,3 0 0 0,-3 0 1 0,1 0 3 15,-2 0-1-15,1 0 2 0,0 0 0 0,1 0-1 0,-3-3 2 16,2 3 1-16,1-1 0 0,-3 0 0 0,1 1-2 0,0-2 0 0,-1 2-1 15,1-1-1-15,-1 1 1 0,2-2-2 0,-4 2 0 0,3 0 1 16,-2 0-1-16,-2 0-1 0,4 0-1 0,-3 0 1 0,-1 0-2 0,-2 0 0 16,1 0-2-16,2 2 1 0,-3-1 0 0,1-1 0 0,-3 2-1 15,1-2-2-15,2 1 1 0,-1 0 0 0,-2-1 0 0,1 3 1 0,0-3 1 16,-2 2 0-16,2-1 0 0,-1 2 1 0,1-3 1 0,-2 3-1 16,2-3 1-16,-1 2 1 0,0-1 1 0,0 1 0 0,1-1 0 15,0-1 2-15,-2 1-1 0,2 1 0 0,-1-2-1 0,-1 2 0 0,0-2 1 16,0 1-1-16,0 1 1 0,0-2 0 0,-1 0 1 0,-1 0 0 15,-1 0 1-15,0 0 2 0,0 0 0 0,0 0 1 0,0 0 0 16,0 0 1-16,0 0 1 0,0 0 0 0,0 0 0 0,0 0 1 0,0 0-1 16,0 0-1-16,0 0 0 0,0 0 0 0,0 0-2 0,0 0-1 0,0 0-1 15,0 0-1-15,0 0 1 0,0 0-2 0,0 0 0 0,0 0-2 16,0 0-1-16,0 0 0 0,0 0 0 0,0 0 0 0,0 0 1 16,0 0-1-16,0 0 1 0,0 0 1 0,0 0 1 0,0 0-1 0,0 0 0 15,0 0 2-15,0 0 1 0,0 0 0 0,0 0 1 0,0 0 2 16,0 0 0-16,0 0-1 0,0 0 0 0,0 0 0 0,0 0 0 15,0 0-1-15,0 0 1 0,0 0 0 0,0 0 0 0,0 0 0 0,0 0-1 16,0 0 1-16,0 0-2 0,0 0 2 0,0 0 0 0,0 0 1 16,0 0 0-16,0 0 1 0,0 0-1 0,0 0 0 0,0 0-2 0,0 0-5 15,0 0-3-15,0 0-5 0,0 0-3 0,0 0-3 0,0-2-4 16,0 2-2-16,-1-1-3 0,1 1-2 0,0-2-2 0,-2 2-4 0,-1-2-3 16,3 2-4-16,0 0-1 0,0 0-2 0,0 0 1 0,0 0-1 15,0 0-1-15,0 0 0 0,0 0-2 0,0 0-2 0,0 0-1 0,0 0-2 16,0 0-2-16,0 0-2 0,0 0 2 0,0 0 1 0,0 0 3 15,0 0 4-15,0 0 1 0,0 0 5 0,0 0 4 0,0 0 3 16,0 0 2-16,0 0 5 0,0 0 1 0,0 0 5 0,0 0 1 16,0 0 5-16,0 0 2 0,0 0 2 0,0 0 0 0,0 0 1 0,0 0-1 15,0 0 0-15,0 0 0 0,0 0 1 0,0 0-1 0,0 0 1 0,0 0-1 16,0 0 1-16,0 0-2 0,0 0 2 0,0 0-1 0,0 0 1 16,0 0-1-16,0 0 2 0,0 0-1 0,0 0 1 0,0 0 0 15,0 0-1-15,0 0 1 0,0 0-1 0,0 0 0 0,0 0-1 16,0 0 1-16,0 0-1 0,0 0 0 0,0 0-1 0,0 0-1 0,0 0 2 15,0 0-1-15,0 0-1 0,0 0 2 0,0 0-1 0,0 0 1 16,0 0 0-16,0 0 2 0,0 0 0 0,0 0 3 0,0 0 2 0,0 0 0 16,0 0 1-16,0 0 3 0,0 0 2 0,0 0 3 0,0 0 4 15,0 0 3-15,0 0 2 0,0 0 3 0,0 0 2 0,0 0 2 16,0 0 1-16,0 0 0 0,0 0 3 0,0 0-2 0,0 0 0 0,0 0-1 16,0 0-1-16,0 0-1 0,0 0-2 0,0 0-3 0,0 0-2 15,0 0-1-15,0 0-2 0,0 0-2 0,0 0-3 0,0 0-1 0,0 0-1 16,0 0-1-16,0 0-1 0,0 0-2 0,0 0 0 0,0 0-2 15,0 0-1-15,0 0 0 0,0 0-2 0,0 0-2 0,0 0 2 0,0 0-1 16,0 0 0-16,0 0 0 0,0 0-1 0,0 0 0 0,0 0-2 16,0 0 1-16,0 0-2 0,0 0 2 0,0 0-2 0,0 0 1 0,0 0-1 15,0 0 1-15,0 0-1 0,0 0 0 0,0 0-1 0,0 0-1 16,0 0 1-16,0 0-2 0,0 0 1 0,0 0-1 0,0 0-2 16,0 0-1-16,0 0 0 0,0 0-2 0,0 0 0 0,0 0-2 0,0 0-1 15,0 0-2-15,0 0 0 0,0 0 0 0,0 0 0 0,0 0 0 16,0 0-1-16,0 0 0 0,0 0 1 0,0 0 0 0,0 0 1 15,0 0 1-15,0 0 2 0,0 0 0 0,0 0 2 0,0 0 2 0,0 0 1 16,0 0 0-16,0 0 1 0,0 0 1 0,0 0 2 0,0 0 0 16,0 0 2-16,0 0 0 0,0 0 2 0,0 0 0 0,0 0 0 15,0 0 0-15,0 0 0 0,0 0 0 0,0 0 0 0,0 0-1 0,0 0 2 16,0 0-1-16,0 0-2 0,0 0 0 0,0 0-2 0,0 0 1 0,0 0-2 16,0 0 0-16,0 0-2 0,0 0 2 0,0 0-1 0,0 0 0 15,0 0-2-15,0 0 0 0,0 0-1 0,0 0-2 0,0 0-4 0,0 0-2 16,0 0-2-16,0 0-3 0,0 0-4 0,0 2-8 0,0 0-7 15,0-1-11-15,0-1-13 0,0 0-13 0,0 0-19 0,0 0-22 16,0 3-21-16,0 0-22 0,3 1-21 0,-1-1-55 0</inkml:trace>
  <inkml:trace contextRef="#ctx0" brushRef="#br0" timeOffset="5567.3253">9270 7951 112 0,'-1'-4'312'16,"-1"2"-78"-16,0-3-80 0,1 0-43 0,-1 2-26 0,2-1-12 0,-1 0-5 16,-1-1 1-16,2 2 4 0,0-2 5 0,0 2 4 0,0-2 4 15,0 2 8-15,0-1 3 0,0 1 2 0,0-2-5 0,0 2-6 0,0 0-7 16,0 0-9-16,0 0-6 0,0 0-3 0,0 2-7 0,0 1-6 16,0 0-7-16,0 0-8 0,0 0-8 0,0 0-9 0,0 0-9 15,0 0-7-15,0 0-7 0,0 0-5 0,0 0-4 0,0 0-6 0,0 0-2 16,0 1-3-16,2 1 0 0,-1-1 0 0,1 2 0 0,1 0 2 15,0 2 2-15,0-1 3 0,3 1 3 0,2 1 4 0,-1 0 3 0,1 0 4 16,3 1 4-16,0 3 5 0,3-1 3 0,-1-1 2 0,2 4 3 16,1-1 0-16,1-1 3 0,0 0 0 0,1 2 1 0,0 0 1 15,2 0 0-15,2-1 0 0,-1 0 0 0,3-2 0 0,-1 2 0 0,1 1-2 16,3-3-1-16,-3-1 0 0,3 1-2 0,1-1-2 0,-1-1 0 0,3-1-4 16,0-1 0-16,0 2 0 0,2-3 1 0,1 1 0 0,0-1 1 15,3-1 0-15,-1-2 2 0,3-1 1 0,0 0 1 0,0 0 0 0,3 0 0 16,2-1-1-16,1-2-1 0,0-1 0 0,0 1-2 0,2 0-1 15,0-1-3-15,0 1-3 0,1-2-3 0,-1 0-2 0,2 0-4 16,-2 0-3-16,-1 2-3 0,0-2 0 0,-1 1-2 0,-1 2 1 0,-2-3-2 16,1 3-1-16,-2-3-1 0,0 3-1 0,-1 0 0 0,-1 1 2 15,0-1 2-15,-2 1 3 0,2 1 2 0,0 0 3 0,-2 0 1 0,1 1 4 16,0 1 1-16,2-2 2 0,-1 3 2 0,0-1 4 16,2-2 1-16,0 5 2 0,-2-5 1 0,4 2 0 0,1-1-1 0,0 3-1 15,1-3-1-15,2 0-1 0,0 2-1 0,0-2-1 0,4 1-3 0,-2 1-1 16,-1-1-2-16,1-1-1 0,-1 1-3 0,0-2-1 0,2 1 0 15,-3 1-1-15,3-2 0 0,-3 1 3 0,1 1 0 0,0-2 2 0,0 1 1 16,1 0 2-16,-3-1 2 0,5 0 2 0,-3 0-1 0,1 0 3 16,-1 0 1-16,1 0 3 0,-2 0-1 0,3 0-1 0,0 2-1 15,0-2-2-15,0 0-2 0,0 0-1 0,3 0-2 0,-3 0-3 0,1 0-3 16,0 0-2-16,0 0-2 0,1-2-2 0,0 2-1 0,-1-1-1 16,1 0 2-16,-1 1 3 0,2-3 1 0,-2 1 2 0,0 1 1 0,2-1 2 15,-2-1 1-15,2 2 1 0,0-1 1 0,-3-1 3 0,3 2 1 16,-2-1 3-16,1 0 1 0,1 2 0 0,-3-2-1 0,0 0-2 0,0 2-3 15,0 0-1-15,-3 0-1 0,0 0-1 0,-2 0-1 0,0 2 0 16,-1 0 0-16,-2-2-1 0,2 2-3 0,-4 0 0 0,1-1-2 16,1 2 0-16,-3 0 0 0,2 0 4 0,-1-1 1 0,-1 1 1 0,0 0 1 15,0-1 1-15,1 2 1 0,-1-1 2 0,0 0 2 0,2 0 1 16,1-1 1-16,-3 3 2 0,1-2 1 0,2 1 0 0,-1 0-1 0,-1-1 1 16,2 0-4-16,0-1 0 0,-1 3-2 0,2-3-1 0,-2 1 0 15,0 0-2-15,1 0-1 0,-2-1-2 0,-1 0-1 0,0 1-3 0,0-3-2 16,-2 2-2-16,1-1-1 0,-2-1-1 0,0 0-1 0,0 0-1 15,-1-1 0-15,1-1-1 0,-2 1 1 0,0-1 0 0,0-1 1 16,2 0 2-16,0 1 1 0,3-2 2 0,-5 1 1 0,2 1 4 0,0-1 0 16,-1-1-1-16,1 1 0 0,0 1 2 0,1-1 2 0,-1 1 0 15,0 0 1-15,1-1-1 0,-1 1-1 0,2 2-1 0,0-1-2 0,-1-1 0 16,3 2 0-16,-3 0-1 0,2 0 1 0,-2 2 1 0,0-1-2 16,3-1-1-16,-3 2-2 0,2 1 0 0,-4-1 0 0,4 0-1 15,-1 2-1-15,-1-1-1 0,3 0-1 0,-4-1-1 0,3 3 0 0,1-2 3 16,1 2 0-16,-2-1 0 0,2-1 2 0,2 0 0 0,-2 0 0 15,1-1-1-15,2 1 0 0,0 0 0 0,-3-1 2 0,3 0 0 0,0 0 2 16,3-1-2-16,-2-1-3 0,0 0-3 0,2 0-3 0,0 0-1 16,0-1 0-16,0-1-2 0,-2 0-1 0,3 0-1 0,-2-1-1 0,0 0-1 15,-2 0 0-15,1-2-3 0,-1 2-1 0,-2-2-1 0,0 0 1 16,0 1 2-16,-1-1 0 0,-1-1 1 0,-1 2 3 0,0-1 2 16,1 1 4-16,-2 0 2 0,-2 0 3 0,0 1 1 0,0 1 3 0,-1-1 1 15,0 3 6-15,-3-2 1 0,4 2 3 0,-4 0 1 0,1 0 1 16,-1 0 0-16,-1 2 0 0,1 0 1 0,0-1-2 0,-1 1-2 0,-1 1 1 15,1 0-1-15,0-1-1 0,-2 1 1 0,2-1-1 0,0 1 1 16,-1 1-1-16,1-1-1 0,-3-2 1 0,0 2-2 0,1-2 0 16,-1 1-1-16,-2 0-2 0,4 1 1 0,-4-1 0 0,2-2-1 0,-5 0 0 15,3 0 0-15,1 0-1 0,-3 0-2 0,2 0 2 0,-2 0 0 16,0-2-2-16,1-1 1 0,0 1-1 0,-2 0-1 0,2 1 2 0,-1-2 2 16,2-1 2-16,-1 2 0 0,0-1 0 0,1-1 0 0,1 1 1 15,-3 1-1-15,2-1 1 0,0 0-1 0,-2 1 1 0,2-1 1 0,-1 1 2 16,1 0 0-16,-1 0 0 0,1 1-2 0,2 1 0 0,-2-2-5 15,2 2 1-15,-2 0 1 0,2 0 1 0,-1 0 1 0,1 2-2 16,1-2-2-16,-1 1 1 0,1 1 0 0,3 0 0 0,-5 0-1 0,4 0 0 16,0-1-1-16,0 1 0 0,0 1 1 0,0 1-1 0,-1-1 0 15,1 0-4-15,0 0-2 0,-2 1-3 0,4-1-3 0,-2-2-3 0,0 2-1 16,2 0-1-16,-2-1-3 0,1-2 0 0,-1 5-2 0,2-5 1 16,0 2 2-16,-1-1 1 0,3 3-1 0,-3-3 2 0,2 0 1 15,1-1 2-15,-1 2 5 0,0-1 0 0,3-1 2 0,-3 1 2 0,1 1 0 16,0-2 3-16,0 0 0 0,-1 0-1 0,0 0-2 0,0 0-1 15,1 0 0-15,-2 0 0 0,3 0 0 0,-2 0-1 0,1-2-2 0,-1 1 2 16,0 1 0-16,0-1 0 0,1-1 0 0,-3 2-1 0,3-1-2 16,-3 0 1-16,3 1-2 0,0-2 1 0,-3 0-1 0,3 2 0 15,-3-1-1-15,1 1 0 0,-1-2 1 0,1 2-2 0,-2 0-2 0,2 0 1 16,-1 0 1-16,-2 0 2 0,1-2 1 0,-2 2 2 0,1 0 2 0,-1-3 2 16,-1 3 5-16,-3 0 1 0,1 0 2 0,0 0 1 15,-1 0 3-15,-2 0 2 0,1 0 3 0,-3 0-1 0,2 0-1 0,-3 0-3 16,2 0 1-16,-3 0 1 0,2 0-1 0,-2 0 0 0,1 0-3 0,1 0 0 15,-3 0 0-15,2 3-1 0,-2-1 1 0,3-2-2 0,-2 2-2 16,3-1 1-16,-4 1 2 0,4 0 0 0,-3 0-1 0,0 0-2 16,2-1 1-16,-1 2-2 0,1 0-2 0,-2 0 0 0,3 0-4 0,-4 0 0 15,2-1-1-15,0 0 0 0,0 0-1 0,-2 0-1 0,3-1 1 16,-5 1 1-16,1 1 0 0,1-3-1 0,0 0-2 0,-4 3 2 0,4-3 1 16,-3 0 2-16,-2 0 4 0,2 0 1 0,-1 0 1 0,1 0 1 15,-1-3 2-15,-2 3 0 0,3-3 2 0,-3 3 1 0,3-2 2 16,-1-1 3-16,-1 1 2 0,1 0 2 0,0-1 1 0,0 0 0 0,0 1 1 15,0-1 1-15,-1 0 0 0,1 0 0 0,1-1 0 0,-5 1 1 16,4 0 2-16,-2 1 1 0,2-3 1 0,-3 3-1 0,2-1 1 0,-3 0 1 16,2-1-2-16,-1 2 1 0,-2-1-1 0,1-1 0 0,-1 1-1 15,2 1-1-15,-4-1-2 0,1 0-4 0,2 1-3 0,-3 1-3 16,0-1-4-16,2 0-4 0,-2 0-2 0,-1 0-3 0,2 1-1 0,2-1-2 16,-4 1-2-16,3 1-1 0,0-2-2 0,-2 2 1 0,2-1-1 0,0-1 0 15,-2 2-1-15,0 0 0 0,4 0 3 0,-2 0-1 0,0 0-2 16,-2 0-1-16,3 0 0 0,1 2 0 0,-2-1-2 0,1-1 0 15,-1 2 0-15,0-2-4 0,0 1 0 0,1 1-2 0,-1-1 0 0,0 1 0 16,-1-1-1-16,0 0 1 0,1 1 5 0,0-2 1 0,-1 2 2 16,0-1 3-16,0-1 1 0,-1 2 1 0,1-2 4 0,0 0 1 0,0 3 4 15,-3-3 1-15,3 0 3 0,-2 0 1 0,0 0 2 0,0 0-1 16,2 0 1-16,-2 0-1 0,-1 0 2 0,0 0 1 0,1 0 2 16,-1 0 3-16,1 0 3 0,-4 0 1 0,2 0 4 0,1-3 2 0,-1 3 2 15,2 0 3-15,-4-2 3 0,3 2 4 0,0-1 2 0,-3-1 4 16,3 2 4-16,-3-2 3 0,1 2 4 0,-1-1 3 0,3 0 2 0,-3-1 3 15,1 1 0-15,0-1 2 0,-1 1 0 0,2-1-4 0,-3-1-4 16,2 2-2-16,0-1-1 0,-2 0-1 0,1 1-6 0,-1-2-4 16,3 2-5-16,-2 0-6 0,-1-3-7 0,4 3-5 0,-4 1-5 0,1-2-2 15,-1 2-3-15,2 0-2 0,-1-2 0 0,-1-1-4 0,0 3-6 0,0 0-3 16,0 0-3-16,0 0-4 0,0 0-3 0,0 0-3 0,0 0 0 16,0 0-3-16,0 0-2 0,0 0-1 0,0 0-2 0,0 0-2 15,0 0 0-15,0 0-1 0,0 0 0 0,0 0 3 0,0 0 1 0,0 0 3 16,0 0 1-16,0 5 3 0,0-5-1 0,0 0 3 0,0 0 1 15,0 0 3-15,0 0 2 0,0 2 4 0,0-2 2 0,0 1 3 16,0-1 1-16,0 0 2 0,0 4 0 0,0-4 1 0,2 0 0 16,0 1 1-16,-2-1 1 0,0 1-1 0,1-1-4 0,-1 2-3 0,2-2-7 15,0 0-8-15,-1 0-11 0,1 0-11 0,-1 0-13 0,3 0-20 0,1 0-22 16,-1 1-29-16,1-1-32 0,1 1-30 0,2 1-30 0,1-2-67 16,-1 0-83-16</inkml:trace>
  <inkml:trace contextRef="#ctx0" brushRef="#br0" timeOffset="6352.4886">28642 8156 27 0,'23'-5'75'0,"0"0"4"16,-2 0 4-16,-4 0 7 0,2 2 8 0,-3 0 6 0,1-1 8 15,-1 0 4-15,-5 0 0 0,2 1-2 0,-1-2 4 0,-3 2 5 16,0 0-3-16,0 1-7 0,-2-2-7 0,1 1-6 0,-3 1-8 0,-1-1-9 16,1-1-6-16,-2 3-9 0,0-2-8 0,-1 2-12 0,-1-2-10 15,3 3-14-15,-4-4-16 0,1 3-20 0,-1-1-21 0,0 0-19 16,0 2-32-16,0 0-41 0,0 0-47 0,-1-1-53 0,1-2-83 0,-4 2-99 15,3-2-54-15</inkml:trace>
  <inkml:trace contextRef="#ctx0" brushRef="#br0" timeOffset="7088.564">24240 8083 6 0,'0'-2'189'0,"0"-1"-51"0,0 0-34 0,0 1-16 15,0-2-8-15,2 1-5 0,-2 1-1 0,1-1 0 0,3 0-2 0,-3 1-2 16,2-1 0-16,2 0-1 0,-2 0-2 0,2 0-6 0,3 0-9 16,-2 0-11-16,2 0-9 0,4 0-7 0,-2 0-5 0,3 1-3 15,4-2-4-15,-1 3 1 0,6-1 2 0,4 0 0 0,2-1 2 16,4 3 3-16,2-2 1 0,6 2 2 0,6 0 2 0,1 2 0 0,7-2-1 15,5 0 1-15,1 5 2 0,3-5 3 0,5 3 0 0,4 1 1 16,1-2-1-16,8 2 0 0,0 1-1 0,2 0-1 0,6-1-3 0,1 2-2 16,2-1-2-16,2 1-1 0,1-1-3 0,1 4 0 0,1-4 2 15,1 2 0-15,-2 0-2 0,-1 0 0 0,2-1-2 0,0 2-2 0,-2-2-1 16,2 1-3-16,-2 1 0 0,0-3 0 0,-2 4-2 0,0-4-1 0,-3 2-2 16,0 0-1-16,-1 0-3 0,-2-1-3 0,-2 2-4 0,-1-2-4 15,-5 0-4-15,1 0-4 0,-3-1-3 0,0 0-4 0,-4 2-3 0,1-2-2 16,-5 2-1-16,0-2 1 0,0 0 3 0,-6-1-2 0,-1 2-5 15,-4-1-2-15,-4-1-2 0,-3-1 0 0,-3 1 2 0,-5-2 4 16,-5 1 6-16,-2-1 7 0,-4 1 10 0,-6-3 10 0,-3 0 10 0,-2 3 12 16,-5-3 11-16,-2 0 8 0,-3 0 9 0,0 0 4 0,-3 0 5 15,-2 0 1-15,-1 0-1 0,0-3 0 0,-4 3-4 0,4 0-5 16,-4-3-8-16,3 3-11 0,-4 0-10 0,1-2-15 0,1 2-14 0,-2 0-15 16,0 0-13-16,0 0-13 0,0-1-14 0,0 1-17 0,1-2-16 15,-1 2-26-15,0 0-27 0,0 0-31 0,0 0-30 0,0 0-38 0,4 0-37 16,0-2-58-16,0 2-67 0</inkml:trace>
  <inkml:trace contextRef="#ctx0" brushRef="#br0" timeOffset="8950.46">3211 9265 390 0,'0'0'317'0,"0"1"-81"0,0-1-85 0,0 0-55 0,-1 0-40 0,1 0-18 15,-2 2-6-15,2-1-2 0,0-1 2 0,-2 0 4 0,2 0 3 0,0 0 4 16,-1 2 0-16,1 0-1 0,0-2-1 0,0 1-4 0,0-1-6 15,0 0-4-15,0 0-6 0,0 2-9 0,0-2-7 0,0 0-9 0,0 0-4 16,0 2-3-16,0 1-4 0,0-3-1 0,0 0-2 0,1 0-2 0,1 0 2 16,-2 2 0-16,3 0 2 0,-1 1 1 0,1-1 5 0,0-2 1 15,2 3 2-15,2-1 0 0,2 1 2 0,2 1 0 0,0-1 2 0,5-1 1 16,1 1 3-16,2 0 0 0,5 0 0 0,1-1 0 0,3-1-2 16,6 1-1-16,1-2 1 0,4 0 1 0,4 0 2 0,1 0 2 0,6-2 3 15,4 1 1-15,0-1 1 0,5-1 0 0,2 0 0 0,4 0-1 16,1-1-1-16,4 1 0 0,0-2 1 0,2 0-3 0,1 3-6 0,0-3-3 15,4 3 2-15,-1-3-1 0,3 2-1 0,0-2 1 0,0 2 0 16,5-1-2-16,-1 1 1 0,4-2 0 0,-1 2 1 0,3-1 1 0,1 1-2 16,0-2 0-16,0 0-2 0,0 2 2 0,0-2-1 0,0-2 1 15,-3 4 0-15,1-2 1 0,-2-2-1 0,-1 2 2 0,-2-2 1 0,0 2 0 16,-2 0 0-16,-2 0-1 0,-2 1-3 0,-1 0-5 0,-5-1-9 16,-1-1-18-16,-7 4-24 0,-3-3-30 0,-5 2-35 0,-4 0-40 15,-7 2-42-15,-6-2-68 0,-3 3-84 0</inkml:trace>
  <inkml:trace contextRef="#ctx0" brushRef="#br0" timeOffset="36926.9908">11135 10714 51 0,'-2'0'94'0,"2"0"-14"0,0 0-7 0,0 1-5 0,0-1-1 16,-1 0-3-16,1 0-2 0,0 0-5 0,0 0-5 0,0 0-6 0,0 0-6 16,0 0-6-16,0 0-8 0,0 0-5 0,0 3-5 0,0-3-2 15,0 0-3-15,0 0 1 0,0 0 2 0,0 3 3 0,0-2 2 16,0-1 2-16,0 1 2 0,-2 1 0 0,2-2 1 0,0 0 0 0,0 2-1 15,0-1 0-15,0-1-3 0,0 0-1 0,0 2-2 0,0-2-1 16,-1 0-3-16,1 0 0 0,0 0-2 0,0 2-1 0,-2 1 0 0,2-3 1 16,0 0 1-16,0 0 0 0,0 0 0 0,0 0 2 0,0 0-2 15,0 0 1-15,0 0-3 0,0 0-1 0,0 0-1 0,0 0-2 16,0 0 0-16,0 0 0 0,0 2-1 0,2-1 1 0,-1 1 1 0,-1-1 0 16,2 2 2-16,-1-1 2 0,1-1 1 0,1 1 3 0,1 1 1 15,-1 0 6-15,2 0 3 0,-1 0 4 0,2 0 5 0,-1 0 0 0,0 1 2 16,1-1 0-16,2 1 0 0,2 1 0 0,-2-2-1 0,1 0-1 15,2 1-2-15,0 0-2 0,2-1 0 0,1 0 1 0,-1-1-2 16,4 3 0-16,-1-5 0 0,3 3 0 0,1 0-1 0,1 0-1 0,3-1-1 16,1-1-1-16,0 1 2 0,2-1 0 0,1 1 2 0,2-2-4 15,2 0 0-15,1 0-3 0,1 0-3 0,0 0-4 0,3 0-3 0,-1 0-3 16,3-2 0-16,-2 1-3 0,3 1-1 0,0-2-3 0,-2 2-4 16,1-1-3-16,-1 1 0 0,1 0-3 0,-3 0-1 0,1 0-1 15,-1-2-3-15,-1 2-1 0,1 0-2 0,-3 0-1 0,0 0-1 0,1 0 0 16,-1 0 1-16,-1-1 3 0,-1 1 2 0,-1-2 2 0,2 2 4 0,-2 0 0 15,1-1 3-15,0-1 3 0,-1 2 3 0,1-1 4 16,-1-1 2-16,0 2 2 0,2 0 2 0,0 0 2 0,-2-3-1 0,1 1-1 16,1 2 1-16,-1 0-2 0,1-2-1 0,0 2-1 0,2-1 0 15,-2-1-1-15,1 2-1 0,0 0-2 0,0 0-3 0,-1-2 0 0,1 2-3 16,1-1 0-16,-3 1 0 0,2 0-2 0,-1-1 1 0,1-2 0 16,1 3 0-16,-2 0-1 0,1-3-2 0,1 3 0 0,1-1-2 0,-4 1 0 15,4-1-1-15,-2-1 0 0,2 1 1 0,0-1 2 0,1-1 2 16,0 1 2-16,-1 0 2 0,3 2 0 0,-1-2 3 0,0 1-1 0,1-1 2 15,0 0 2-15,1 0 2 0,1 0 2 0,0 1 3 0,0-1-1 16,2 1 1-16,-1-1-1 0,-1 1-1 0,2-1-2 0,1 1-1 0,0-1-2 16,-2 1-2-16,0-1-3 0,1 1-2 0,-2 1-2 0,0-2-1 15,1 1-1-15,-3 1-2 0,0-2-2 0,-2 2 0 0,3-1-4 16,-4-1-1-16,0 2-1 0,2 0-1 0,-6 0 2 0,2 0 2 16,1 0 2-16,-2 0 1 0,-2 0 2 0,2 0 1 0,-2 0 1 0,-3 0 1 15,2 2 4-15,-1-1 1 0,-3-1 1 0,2 2 2 0,-2-2 0 16,2 1-1-16,-3 1 1 0,0-2 0 0,0 1-2 0,-1 1-1 0,-1-2 1 15,-1 1-1-15,3 1 1 0,-2-2-1 0,1 1-1 0,-2-1-1 16,1 2 0-16,0-1 1 0,3-1-2 0,-4 2 0 0,4-1 0 16,-3-1-2-16,4 2 2 0,-6-2 0 0,4 1-1 0,0 1 0 0,-1-2 0 15,0 1 0-15,0 0 0 0,1-1 0 0,0 0 0 0,-2 0-1 0,2 2 0 16,-1-2-1-16,1 0-2 0,-1 0 1 0,0 0-2 0,1 0-1 16,-1 0 2-16,1 0-1 0,-3 0-1 0,2 0 0 0,-1 0-4 15,3 0 0-15,-4 2 0 0,5-2-1 0,-4 0 1 0,1 1 4 0,0-1 1 16,2 2 1-16,-2-2 2 0,3 0 2 0,-1 2 0 0,2 0 0 15,-2-2 2-15,1 1 2 0,0 1 3 0,1-2 3 0,2 2 1 16,-1-1 1-16,2-1 0 0,0 2 0 0,0-1-1 0,0-1-1 0,3 1 0 16,-1-1 1-16,1 3-1 0,1 0 1 0,-1-2-1 0,0 2-1 15,3-1-3-15,-3-1-1 0,4 1-2 0,-3 0-1 0,1 1 0 16,0-3-1-16,-2 3-1 0,3-1-2 0,-2-1-2 0,0 2 0 0,-2-1-2 16,3-1-1-16,-2 1-1 0,2-2-1 0,-2 3 1 0,1-3 1 0,1 3 1 15,-1-3 2-15,-1 1 1 0,0-1 2 0,2 3 1 0,1-3 3 16,-1 2 2-16,0-1 1 0,-1-1 2 0,3 2 1 0,-1-2 1 15,1 1 0-15,-1 1 0 0,3-1 0 0,0 0-1 0,-1-1-2 0,2 2 0 16,-2 0-1-16,2-1-1 0,-2-1-2 0,1 2-1 0,1-2-2 16,-2 2-1-16,1 0-2 0,-1-1-1 0,-1 1 1 0,-1 1-2 0,-3-3 0 15,2 3 0-15,1-2-2 0,-3 2-1 0,-3-3-3 0,2 4 0 16,0-4-1-16,-4 3 1 0,2-3 3 0,0 3 1 0,-1-3 2 0,-3 2-1 16,2-2 1-16,-3 2 2 0,3 1 0 0,-2-3 1 0,-1 0 2 15,2 0 2-15,-4 2 1 0,1-1 3 0,-2-1 2 0,4 2-2 16,-4-1 0-16,0-1-3 0,0 2-1 0,2-1 0 0,-2-1 0 0,-1 2 0 15,1-2 2-15,-1 1-1 0,-1 1-1 0,2-2 0 0,-2 1-1 0,1 1-1 16,-1-2 0-16,-1 1-1 0,2 1-1 0,0-2 1 0,-3 1 1 16,2-1 0-16,-2 2 0 0,1-1-3 0,0-1 0 0,0 2-1 15,2-2 1-15,-4 0-1 0,2 0 1 0,-1 0-1 0,0 0 1 0,-1 0-1 16,1 0 3-16,1 0-1 0,-1 0-2 0,1 0 0 0,-5 0-2 16,5 0-1-16,-2 0-1 0,1 0 0 0,-3 0-1 0,1 0 0 15,3 0 1-15,-4 0-1 0,0 0-3 0,1 0-1 0,1 0-3 0,-1 0 0 16,0 0 0-16,-2 0 1 0,4 0 2 0,-4 0-2 0,2 0 0 0,-2 0-1 15,2 0-2-15,-2 0-1 0,2 0-3 0,-2 0 1 16,2 0-1-16,-2 0 2 0,3 0 0 0,-4 0-1 0,4 0 1 0,-2 0 1 16,0 1-1-16,3-1 3 0,-2 0 3 0,-1 0 1 0,1 2 4 0,0-2 2 15,0 0 0-15,-1 0 2 0,2 1 2 0,-2-1 2 0,1 0 1 16,0 2 2-16,1-2 1 0,1 0 2 0,-4 0-1 0,5 0 0 0,-2 0 1 16,-1 0-2-16,1 0 1 0,-1 0 2 0,3 0-1 0,-3 0 1 15,5 0-2-15,-4 0 1 0,0 0-2 0,2 0 0 0,0 0 0 16,0 0 1-16,2 1-1 0,-4-1 0 0,4 0 0 0,-1 0-1 15,-1 0-2-15,2 0 1 0,1 0 0 0,-1 1-1 0,1-1-1 0,-2 0 0 16,1 0-2-16,-1 0 0 0,2 0-1 0,-1 0-1 0,1 0-3 16,-1 2-2-16,0 0 0 0,0-2 0 0,1 0-1 0,-1 0-3 0,-2 1-1 15,5-1 0-15,-4 0 1 0,1 2 0 0,-1-2 0 0,2 0 1 0,0 0-1 16,-1 0 2-16,0 0 0 0,1 2 1 0,-1-2-2 0,0 0 2 16,0 0 1-16,0 2 0 0,-1-2 0 0,0 0 4 0,1 0 1 15,0 0 3-15,-1 0-1 0,-1 0 2 0,3 1 0 0,0-1-1 0,0 0 1 16,-2 2 0-16,2-2 0 0,0 0-1 0,-1 0 0 0,1 0 0 15,0 2-1-15,0-2-1 0,0 0-3 0,0 0-2 0,2 1-3 0,-1-1 1 16,0 0 0-16,0 0-1 0,3 0 1 0,-3 0 2 0,2 0 1 16,-1 0 1-16,0 0 0 0,1 0 0 0,-1 2 0 0,1-2 1 15,-2 0 2-15,2 0 0 0,-2 0 1 0,3 0-1 0,-5 1 1 0,4-1-1 16,-3 0 1-16,0 0-2 0,-1 0 1 0,1 0 0 0,-4 0-1 16,3 0 2-16,-2 0-1 0,1 0 2 0,-4 0 0 0,3 0 0 15,-3 0 2-15,1 0 0 0,1 0 0 0,-2 0 2 0,-3 0 1 0,2 0 1 16,-2 0 0-16,-1 0 2 0,1 0 0 0,1-1 2 0,-3-1 1 15,1 2 0-15,-2-1-2 0,2-1 2 0,-4 2 0 0,2-2 0 0,-2 1 1 16,1 1-1-16,0-2-1 0,-1 0-2 0,0 2 1 0,-2 0-2 16,2-2 0-16,-2 2 0 0,1-1 0 0,-3 1-1 0,1 0-1 15,1 0-1-15,-3-2-2 0,2 2 1 0,-2 0 0 0,1 0 1 0,0-2 1 0,-2 2 0 16,0 0 1-16,-1 0 3 0,1 0 2 0,-2 0 2 16,0 0 3-16,0 0 6 0,0 0 6 0,0 0 4 0,0 0 3 0,0 0 3 15,0 0 3-15,0 0 1 0,0 0 2 0,0 0-1 0,0 0 2 16,0 0-1-16,0 0-3 0,0 0-2 0,0 0-4 0,0 0-2 0,0 0-4 15,0 0-5-15,0 0-3 0,0 0-3 0,0 0-4 0,0 0-2 16,0 0-2-16,0 0-4 0,0 0-1 0,0 0-2 0,0 0-2 16,0 0-1-16,0 0-1 0,0 0-1 0,0 0-2 0,0 0 0 0,0 0-1 15,0 0 1-15,0 0 1 0,0 0-1 0,0 0 1 0,0 0 2 16,0 0 0-16,0 0 2 0,0 0 0 0,0 0 1 0,0 0 2 0,-2 2 0 16,2-2 1-16,0 0 2 0,0 0 0 0,0 0 2 0,0 0-1 15,-1 0 2-15,1 0 1 0,0 0 1 0,0 0 1 0,-2 0 0 0,2 0 0 16,-2 0 1-16,2 0-1 0,0 0 0 0,-1 0-1 0,1 0 0 15,-2 0-1-15,2 0-2 0,-1 0 1 0,1 0-2 0,0 0-1 16,0 0 0-16,0 0-3 0,0 0 0 0,0 2-1 0,0-2-1 0,0 0 0 16,-2 0-1-16,2 0 0 0,0 0 0 0,0 0 0 0,0 0-1 15,0 0 1-15,0 0 0 0,0 0 0 0,0 0-1 0,0 0 1 16,0 0 0-16,0 0 0 0,0 0-1 0,0 0 1 0,0 0 0 0,0 0 1 16,0 0-1-16,0 0 0 0,-2 0 0 0,2 0 0 0,0 0 0 15,0 0-1-15,0 0 1 0,0 0 0 0,0 0 0 0,0 0-2 0,0 0 0 16,0 0-1-16,0 0-1 0,0 0-3 0,0 0-2 0,0 0-1 0,0 0-1 15,0 0-3-15,0 0-3 0,0 0-2 0,-1 0-1 0,1 0-4 16,0 0-1-16,0 0-1 0,0 0-2 0,0 0-1 0,0 1 0 16,0-1 0-16,0 0 2 0,-2 0 0 0,2 0 1 0,-2 0 0 15,2 0 2-15,0 0 1 0,0 2 1 0,0-2 1 0,0 0 1 0,0 0 2 16,0 0 2-16,0 0 2 0,0 0 2 0,0 0 0 0,0 0 1 16,0 0-1-16,0 0 2 0,0 0 2 0,0 0 0 0,0 0 1 0,0 0 1 15,0 0 1-15,0 0 1 0,0 0 0 0,0 0-1 0,0 0 0 16,0 0 0-16,0 0 1 0,0 0-2 0,0 0 0 0,0 0-1 15,0 0-2-15,0 0-2 0,0 0-3 0,0 0 0 0,0 0-1 0,0 0-2 16,0 0-2-16,0 0 0 0,0 0-2 0,0 0-1 0,0 0-3 16,0 0-1-16,0 0-1 0,0 0 2 0,0 0 2 0,0 0 1 0,0 0 4 15,0 2 2-15,0 0 2 0,0-2 1 0,0 1 3 0,0 1 2 16,0-2 1-16,0 2 3 0,0-1 2 0,0-1 1 0,0 0 5 16,0 0-1-16,0 0 0 0,0 3 0 0,0-3-2 0,0 0-1 0,0 0-1 15,0 0 1-15,0 0 1 0,0 0 1 0,0 0 1 0,0 0 0 16,0 0 0-16,0 0 0 0,0 0 1 0,0 0-1 0,0 0 0 0,0 0 1 15,0 0 3-15,0 0-1 0,0 0 1 0,0 0 0 0,0 0 1 16,2 0 1-16,-2 0 0 0,0 0 2 0,0 0 4 0,0 0 0 16,0 0 3-16,2 0 2 0,-2 0 1 0,0 0 1 0,0 0 1 0,0 0-1 15,0 0 1-15,0 0 3 0,0 0 1 0,0 0 1 0,0 0 2 0,0 0 2 16,0 0 5-16,0 0 3 0,0 0 4 0,0 0 4 0,0 0 6 16,0 0 3-16,0 0 4 0,0 0 4 0,0 0 5 0,0 0 3 15,0 0 2-15,0 0 2 0,0 0 2 0,0 0 2 0,0 0-1 0,0 0 1 16,-2 0 1-16,0 0 0 0,2 0 0 0,-1 0 1 0,-1 0 2 15,2 0 0-15,-1-1 2 0,1 1-2 0,0-2-2 0,-2 2-2 16,-1-1-4-16,3-1-4 0,0-1-5 0,0 1-5 0,0 0-7 0,0-1-6 16,0-1-4-16,0 2-6 0,0-3-6 0,0 2-6 0,3-1-6 15,-1-1-3-15,-2 1-4 0,1-1-1 0,-1-1-2 0,2 1-1 0,-1 2-1 16,-1-2 0-16,2 1-2 0,0 0 0 0,-1 1-3 0,-1-2 0 16,4 0-2-16,-4 3 0 0,1-1 0 0,1 0-1 0,-1 0-1 0,-1 0-1 15,2 2-2-15,0-1-1 0,-2 1-2 0,1-1-1 0,-1 2-1 16,2-1-1-16,-1 1-1 0,-1 0-3 0,0 0-1 0,0 0 0 15,0 0-3-15,0 0-3 0,0 0-1 0,0 0-2 0,5 0-2 0,-5 0-1 16,0 0-1-16,1 0-1 0,-1 0-1 0,2 0-1 0,-1 0 1 16,-1 0-2-16,2 0 0 0,1 0-1 0,-1 0 2 0,0 0 0 15,-1 0 2-15,2 0 2 0,1 0 1 0,-3 0 1 0,4 0 1 0,1 0 0 16,-1 1 3-16,1-1 0 0,1 0 3 0,2 2 2 0,0-1 0 16,3-1 0-16,-2 0 0 0,2 2 1 0,-1-1-1 0,4-1-1 0,-2 0-1 15,3 2-2-15,0-2-5 0,-1 1-2 0,3 1-2 0,-1-2-3 16,2 1-2-16,0 0 1 0,0-1-1 0,2 2-1 0,-2 0 0 0,3-2-2 15,-2 1-1-15,3 1 0 0,-1-2-1 0,1 2 1 0,2 0 2 16,0-2 1-16,-2 3 1 0,6-3-2 0,-4 3-1 0,3-3-2 16,1 2-2-16,-1-1-1 0,2 0-2 0,0-1 0 0,0 3 2 0,2-3 3 15,-1 3 2-15,3-2 1 0,-3 0 2 0,3 1 1 0,-3-2 1 16,2 2 0-16,-1-1 2 0,1 1 1 0,2-2 1 0,-1 2 2 16,0 1 4-16,1-3 3 0,-2 0 1 0,2 2 1 0,-4-1 0 0,4 2 2 15,-2-3 1-15,3 3 2 0,-2-1 1 0,-3-2 3 0,4 3 3 16,-2-3 3-16,1 3 3 0,-3-3 0 0,4 3-1 0,-2-3-1 0,1 1-2 15,0 1-1-15,1-1 1 0,-2 1 1 0,0-1 1 0,0 1-1 16,2-2 1-16,-1 1-1 0,-1 1-1 0,2-2-1 0,-1 1 2 0,-1 0 1 16,-1-1 0-16,1 2 0 0,-1-2 2 0,-1 0 0 0,-1 0 1 15,2 0 0-15,-2 0 0 0,-2-2-2 0,2 2 0 0,-3-1 1 0,2 0 2 16,-2 1-1-16,-3-3 1 0,2 1 0 0,0 1 3 0,-3-1 1 16,1-1 6-16,-2 2 0 0,0-2 2 0,0 0 2 0,2 0 1 0,-3 0 2 15,2-2 1-15,-2 2 1 0,1-2-2 0,0 3 1 0,0-3 1 16,0 0-1-16,1 2-2 0,-1-1-3 0,1 1-5 0,-1-2-2 15,3 1-2-15,-4 1-2 0,5-1-4 0,-3 1-2 0,2-2-2 0,-2 2-2 16,2-1-4-16,0 1-4 0,2 0-2 0,2 1-3 0,-3-1-2 16,1 0 0-16,1 0-2 0,-2 0-2 0,4 1-2 0,-3 0 0 0,2 1-1 15,-3-1 0-15,1-1-1 0,2 2 0 0,-4-2 1 0,2 0 1 16,-5 3 1-16,3-1 1 0,1 1-1 0,-4-1 1 0,0-1 2 16,0 2 2-16,2-1 0 0,-2-1 2 0,-1 2 2 0,-1-2 1 0,2 1 1 15,-3-1 3-15,2 0 2 0,-1 2 2 0,-1 0 4 0,2-2 1 16,-1 1 0-16,-1 1 2 0,0-2 3 0,1 0 0 0,-2 2 0 0,4-2-1 15,-3 2 0-15,0-2-1 0,2 1 0 0,-1-1 0 0,-1 2 2 16,2-1-2-16,1-1-2 0,-5 1 0 0,5-1-1 0,0 1-2 0,-1 1-6 16,0-2-3-16,1 1-1 0,-1 1-2 0,1-2-1 0,-2 1 0 15,-1 1-1-15,5-2-1 0,-5 1 0 0,1 1-1 0,1-2-2 16,1 2-1-16,-2 0-1 0,1 0 2 0,-1 0 3 0,2 0 1 0,-2 0 0 16,0 2 2-16,0-2 2 0,-2 1 2 0,4 1 1 0,-1-2 2 15,-4 1 0-15,4 1 1 0,-4-2 2 0,4 1 3 0,-3 1 2 0,2-2 2 16,-1 1 1-16,-1-1 3 0,-2 2 2 0,5-1 4 0,-5-1-1 15,3 0 3-15,-1 0 5 0,-2 0 2 0,2 0 5 0,-2 0 3 16,1 0 3-16,1 0 4 0,-1 0 3 0,-3 0 1 0,5-1 2 0,-2-1-2 16,-1 2-1-16,1-1 2 0,-1 1 0 0,2-2-2 0,-2 1-3 15,-1 1-2-15,1-2-4 0,1 1-3 0,0 1-3 0,-2 0-4 0,0-2-2 16,2 2-3-16,-3 0 0 0,3 0-2 0,1 0-1 0,-4 0-3 16,2 0-2-16,0 0-3 0,1 0-1 0,-3 0 0 0,3 2-2 0,-2-2-3 15,0 1 0-15,0 1-2 0,0-2 0 0,0 1-1 0,-1 1-1 16,-1-1 1-16,0 2 0 0,1-1 2 0,-1-1-1 0,-1 1-1 15,1 1-4-15,-4-2 0 0,4 0 2 0,-4 3 0 0,2-3 2 0,-1 1-1 16,-2 0 0-16,0 0 2 0,-1 1 0 0,0-1 2 0,1-1 0 0,-3 2 2 16,-1-3 2-16,2 1 5 0,-2-1 5 0,-1 3 6 15,0-3 3-15,-1 0 2 0,1 0-2 0,-3 0-5 0,0 0-9 0,0 0-17 16,0 0-21-16,0 0-34 0,0 0-37 0,-3 0-72 0,-2-3-88 0,2 3-66 16</inkml:trace>
  <inkml:trace contextRef="#ctx0" brushRef="#br0" timeOffset="38782.6713">3241 11814 81 0,'-3'-3'144'0,"3"-2"-4"16,-2 2-3-16,1 0-5 0,1 0-3 0,-3 0-1 0,3 2-6 0,-1-1-5 15,-1 1-12-15,2 1-15 0,0 0-11 0,0 0-13 0,0 0-10 16,0 0-12-16,0 0-10 0,0 0-12 0,0 0-7 0,0 0-8 0,0 0-5 15,0 0-3-15,0 0 0 0,0 0 1 0,0 1 2 0,2-1 4 0,-1 3 1 16,-1-1 4-16,3-1 0 0,-3 0-1 0,3 3 2 0,-1-1 3 16,1 0 1-16,-1 1 2 0,1-1 1 0,0 2 2 0,0-2 2 0,0 0 0 15,2 4 1-15,-1-2-3 0,1 0 0 0,0 2-3 0,0-2 0 16,0 2-2-16,1-2 0 0,0 1-1 0,1 1-3 0,-1 0-2 0,-1-1-1 16,1-1-2-16,2 3 0 0,0 0-2 0,-2-1 0 0,2 0-1 0,0 0 0 15,-2-2-1-15,2 1 1 0,0 0-2 0,1-2 0 0,-1 2 0 16,1 0 2-16,0-1-1 0,0 1 2 0,-1-2-1 0,2 2 1 0,-1-2 0 15,2 0 2-15,-1 0-1 0,2 0 0 0,0 1 0 0,2-3 0 16,-2-1-2-16,2 3 1 0,1-3-1 0,2 0 2 0,-1-1 2 0,1 2 2 16,1-2 2-16,1 0 4 0,3-2 1 0,-1 2 4 0,2-1 4 0,2 0 2 15,1-3 2-15,2 3 1 0,-1-1 2 0,4-3 1 0,1 1-1 16,1 0 0-16,2 0-1 0,0 0-2 0,3 1-2 0,3-2-3 0,-1 0-4 16,1 2-4-16,1 0-5 0,1-1-3 0,3 0-1 0,-2 1-3 15,2-1-2-15,-2 1-4 0,2-2-1 0,0 2-1 0,-1 1-4 0,0-2-2 16,-2 3-2-16,2-1 0 0,0-3 2 0,1 3 1 0,-2 0 1 15,2 1 1-15,-2-2 3 0,3 2 1 0,-2-2 5 0,2 3 0 16,2-4 1-16,-3 3 3 0,4-1 1 0,-2-1 0 0,1 1 2 0,3 1-2 16,-3 1-3-16,0-1-4 0,0-2-4 0,2 3-1 0,-3 0-2 0,0-3-3 15,1 3-5-15,-3 0-2 0,0 0-2 0,-2 0-3 0,2 0-2 16,-3 0-2-16,1 0-1 0,-3 0 2 0,3 3 2 0,-3-3 1 0,0 0 2 16,2 3 1-16,-2-3 0 0,-1 1 2 0,2-1 1 0,-1 0 3 15,3 0 1-15,-2 0 2 0,1 0 2 0,1 0 3 0,-2 0 1 0,4 0 1 16,-1 0-1-16,0-1-2 0,1-2-1 0,0 3-1 0,0 0 0 15,1 0-2-15,-2-3-1 0,0 3-2 0,1 0-2 0,-2 0-1 16,1-2-1-16,-1 1-2 0,-1 1-3 0,-2-2 0 0,3 2 2 0,-3 0 1 16,0 0 3-16,-3 0 3 0,0 0 1 0,0 0 3 0,1 0 4 15,-4 0 1-15,2 0 3 0,-3 0 2 0,0 0 3 0,-1 0 1 0,-1 2 3 16,-2-2 0-16,0 1 0 0,-2 1 0 0,-1-2-1 0,1 0-1 16,-3 0 0-16,-1 3 0 0,0-3-2 0,-2 0 1 0,0 3-2 15,-3-2 0-15,0-1 2 0,0 1-2 0,-1 1 0 0,0-2-1 0,-3 1 0 16,2 1 0-16,0-2-1 0,-4 2 1 0,3-2-1 0,-2 0 1 15,-1 0-1-15,1 0 0 0,0 0 1 0,0 0 0 0,-1 0-1 16,3 0-1-16,-3 0 0 0,1 0 0 0,0 0-1 0,-3 0-1 0,3 0 1 16,-2 0 0-16,1 0 0 0,0 0 0 0,-2 0 1 0,0 0-1 15,2 0 0-15,-2 0 0 0,-1 0 1 0,-1 0 0 0,2 0 0 0,-1 0 0 16,-1 0 0-16,0-2 0 0,1 2 1 0,1-2 0 0,0 1 0 16,-1 1 0-16,-1-2-2 0,5 1 0 0,-4 0-1 0,1-2-1 0,3 0 1 15,-3 3 0-15,3-2 1 0,-2 1-2 0,1-3 0 0,0 2 0 16,-1 0 0-16,2-1 1 0,-2 0 0 0,1 0 0 0,-2 0 1 0,0 0-1 15,2 0 4-15,-4 1 1 0,1 0 1 0,2 0 1 0,-4 1-1 16,0-1 3-16,0 0 1 0,-2-1 0 0,1 1-1 0,-1 0-1 16,-1 1 1-16,-1-1-2 0,1 1-4 0,-2 1-17 0,-1-1-22 0,-2 1-51 15,0 0-65-15,0 0-95 0,0 0-109 0,0 0-67 0,0 0-46 16</inkml:trace>
  <inkml:trace contextRef="#ctx0" brushRef="#br0" timeOffset="47417.3346">4561 13179 166 0,'-1'-3'354'0,"-1"3"-118"0,-1-3-69 0,1 1-43 15,1 1-21-15,-1-3-8 0,-1 3-3 0,3 1 3 0,-2-1 1 16,2-1 2-16,-1 2-1 0,-1-1-5 0,2-1-6 0,0 2-9 0,0 0-8 16,0 0-9-16,0 0-9 0,0 0-6 0,0 0-7 0,0 0-9 0,0 0-7 15,0 0-6-15,0 0-5 0,0 0-2 0,0 0-1 0,0 0 0 16,0 0-1-16,-2 2 0 0,2-2-1 0,0 0 1 0,0 0-1 0,-1 1-3 16,1-1-2-16,0 0-2 0,0 0-1 0,0 0 0 0,0 0-3 15,0 2-1-15,0-1 0 0,0-1-2 0,0 1 1 0,0-1-1 0,0 4 1 16,0-4 2-16,0 1 0 0,0 1 2 0,0 1 1 0,1 0-1 15,1-1 2-15,-2 1 0 0,2 2 0 0,-1-1 1 0,1-1 0 0,1 2 0 16,-1-1 0-16,-1-1 0 0,1 2-1 0,1 2 0 0,-1-4 0 16,-1 2 0-16,1-2-1 0,1 3 4 0,-1-3-2 0,2 2-2 0,-1-1 2 15,1 1 0-15,-1-3 0 0,0 3 2 0,0-2-1 0,-1 1 0 0,1 1 0 16,0-2 0-16,2 1 1 0,-1-1 1 0,0 2-1 0,-1-1-1 0,2 0 0 16,-1-2 0-16,1 3 1 0,1-2 0 0,-1 2-1 0,0-1 0 15,1-1 0-15,1 2 0 0,2-2 0 0,-3 1 1 0,2-1 1 16,0 0 0-16,3 0 0 0,0 1 1 0,-1-4-1 0,4 3-2 0,-1-1 0 15,4-2 1-15,-1 2-1 0,3-1-2 0,0-1 2 0,0 0 1 0,3 0 0 16,0-1 2-16,0-1-2 0,4 0 1 0,0 2 1 0,1-3 0 16,0-1 2-16,1 1 2 0,1 0 1 0,1 0 1 0,0 2 0 0,0-4 2 15,0 1 1-15,3 0-2 0,-1 0-1 0,-1 1-2 0,4-1-3 16,-1 1 0-16,0-1-3 0,1 2-1 0,1-2-2 0,1 0 0 16,-1 3-2-16,1-3-1 0,-1 1-1 0,0-1-2 0,0 1-1 0,-1 1 0 15,0-1-1-15,0-1 0 0,-2 1-1 0,-1 1 0 0,2 1 0 16,-1-2-1-16,-3 2-2 0,2-2-1 0,0 3 1 0,-2-2 2 0,1 1 2 15,-1 1 1-15,0-2 2 0,2 1 1 0,-2 1 1 0,2-2 3 16,-1 2 2-16,-1 0 3 0,2 0 0 0,-2 0 3 0,3 0 1 16,-3 0 2-16,2 0 0 0,-2 0-1 0,3 0-1 0,-1 0-1 0,-2 0 0 15,3 0-1-15,-1 2 0 0,-1-2-2 0,1 1 0 0,0 1-3 16,-1-2 0-16,1 1-2 0,1 1-1 0,-2-2-2 0,1 0-1 0,1 3-2 16,0-3-2-16,-1 1 0 0,0-1-1 0,1 1-1 0,0 1-2 15,0-2-1-15,-1 1-2 0,3 1-1 0,-2-2 0 0,3 2 0 0,-1-1 3 16,0-1 1-16,1 2 3 0,-1 0 1 0,3-2 3 0,-2 0 4 15,2 3 0-15,0-3 1 0,1 0 2 0,1 2 1 0,0-2 2 0,2 2 2 16,-1-1 2-16,1 1 0 0,0 0 0 0,1 1-1 0,2-3-2 16,-2 4-1-16,0-3-3 0,3 1-2 0,-2 0-2 0,0 1 0 15,1-2 0-15,-1 0-1 0,-1 0-2 0,1 3-5 0,-1-4-3 0,-2 1-3 16,3 1-1-16,-3-1 2 0,3 1 2 0,-3-1 1 0,2-1 2 16,0 2 1-16,-2-1 1 0,1-1 2 0,-2 2 1 0,1-1 2 0,2-1 2 15,-2 1 3-15,0-1 2 0,1 2 4 0,-2 0 1 0,1-2-1 16,0 1-1-16,-1 1 0 0,0-2-2 0,0 1-1 0,0 1-2 15,1-2 0-15,0 0-1 0,-3 3-1 0,2-3 0 0,-1 0-2 0,-1 0 0 16,0 0 0-16,-1 0-2 0,-1 0-2 0,1 0 1 0,0 0-2 16,-4 0-1-16,2 0 0 0,0 0 0 0,0 0 0 0,-1 0 2 0,-1 0 1 15,1 0 2-15,-1 0 1 0,-2 0 1 0,1 0 4 0,1 0 0 16,-1 0 2-16,-2-3 1 0,0 3 0 0,2 0 2 0,-2 0 2 0,0 0 1 16,0 0 0-16,-2-2-1 0,2 2-1 0,-1-1 0 0,-1 1 0 15,0 0 0-15,-1 0-1 0,2 0 1 0,-1-2-1 0,-2 2 1 0,2-1 0 16,-1 1 0-16,1 0 0 0,-1 0-1 0,0 0-2 0,1 0 1 15,-1 0 0-15,-2-2-1 0,1 2 1 0,1-2-2 0,0 2 0 0,0 0-1 16,-2 0-1-16,0 0 1 0,0 0-1 0,-1 0 0 0,0-1 0 16,1 1-1-16,-1 0 1 0,-1 0-1 0,0 0 0 0,1 0-2 15,-1 0 0-15,1 0-1 0,-2 0 1 0,2 0 2 0,1 0 1 0,-1 0 0 16,1 0 0-16,-3 0 0 0,5 0 2 0,-2 0 0 0,1 0 2 16,0 0 1-16,1 0 0 0,-1 0 2 0,1 0 3 0,1 0-1 0,-1-1 0 15,1 1-1-15,2 0-2 0,-1 0-1 0,-1 0-1 0,2 0-2 16,0 0-1-16,0 0 1 0,2 0-3 0,-2 0-2 0,0 0 0 15,2 0-3-15,-1 0 0 0,-1 0-1 0,0 0 0 0,2 1-2 0,-2-1 0 16,0 1 0-16,2-1 1 0,-2 2-1 0,-2 0-1 0,2-2 0 16,0 1 0-16,-1 1-1 0,-1 1-1 0,0-3 0 0,1 3 0 15,-1-2 0-15,-1 2-3 0,0-2 1 0,0 1 1 0,0 1 1 0,0-1 0 0,-2 0-1 16,3 1 2-16,-2-3 0 0,-1 0 0 0,-1 2 2 0,1 0 1 16,0-1 1-16,1-1 1 0,-3 2 1 0,1-2 1 0,1 2 1 15,-1-2 0-15,1 0 0 0,0 3-2 0,-2-3-1 0,2 0 0 0,-1 2-2 16,1 0-1-16,2-2-2 0,-2 0-1 0,-1 0 0 0,1 1-1 15,2-1 0-15,-2 0-2 0,0 0 1 0,2 2 0 0,-3-2 0 16,3 0 2-16,-2 0 0 0,1 2 1 0,-1-2 1 0,0 0 1 0,-1 0 1 16,1 0-1-16,-1 0 0 0,1 0 2 0,-1 0-1 0,-2 0 1 15,2 1 0-15,-1-1-1 0,1 0 1 0,-3 0-1 0,1 0-1 0,0 0-2 16,2 0 0-16,-4 0-1 0,4 2 0 0,-2-2 0 0,2 0-1 16,-2 0-2-16,2 0 2 0,-1 0 1 0,1 0 1 0,-2 0 1 0,2 0 2 15,1 0 1-15,-1 0 1 0,1 0 2 0,-2 0 1 0,2 0 3 16,-2 0 2-16,3 0 0 0,-3 0 2 0,1 0 0 0,1 0 0 15,-1 1-1-15,1-1-1 0,-4 0 2 0,4 0-1 0,-3 0 0 0,4 0-3 16,-4 0-2-16,0 1 0 0,0-1 1 0,2 0 0 0,-2 1 2 16,0-1-1-16,0 0-1 0,0 0 0 0,2 0-2 0,-2 0 0 15,0 0 0-15,2 0 0 0,-3 0-1 0,2 2 2 0,-1-2 3 0,0 0-3 16,-1 2-3-16,1-2 1 0,0 0-1 0,0 0-1 0,-3 0 1 0,2 0 0 16,-2 0-2-16,2 1 1 0,-3-1-1 0,0 0 1 0,2 2-1 15,-1-2 1-15,0 0-1 0,0 0 1 0,2 1-1 0,-4-1 0 16,2 0-2-16,0 0 0 0,0 0 0 0,1 0 1 0,-2 2 0 0,3-2-1 15,0 1-1-15,-3-1 0 0,4 0 3 0,-1 2-1 0,-1-1 2 16,1-1-1-16,1 2 3 0,-1-1 3 0,2-1 2 0,-1 0 1 0,3 1 0 16,-1-1 1-16,0 0 0 0,1 2 1 0,1 0 1 0,0-2 1 15,1 0 0-15,0 1-1 0,1-1 1 0,0 2-1 0,2-2 0 0,-2 0-3 16,4 1 0-16,1 1-1 0,-4-2 0 0,1 0 1 0,2 1-1 16,2-1 1-16,-4 2-1 0,1-2-1 0,1 0 0 0,-2 0 0 15,1 0-4-15,0 0 2 0,0 0 0 0,-1 0 2 0,0 0-4 0,0 0 1 16,-1 0-1-16,1 0 0 0,-2 0 0 0,1 0-2 0,1-2 1 0,-5 1-1 15,5 1 1-15,-3-2 2 0,2 1 0 0,-3 1 1 16,3-2 1-16,-2 1 1 0,1 1 4 0,-1-2-1 0,1 0 3 0,-2 2 0 16,2-1-1-16,-1 0 1 0,2-1 2 0,-1 1-1 0,0-1-1 0,1 1 0 15,1-1 1-15,0 1-1 0,-2-1-2 0,4 1-1 0,-2 1-3 16,3-2-1-16,-3 0-2 0,4 2 0 0,-1-1 0 0,0 0 0 0,0 1-2 16,3-1 0-16,-3 1 0 0,2-2-1 0,-3 1-1 0,1 1-1 15,0-2 0-15,-1 2 1 0,0 0-1 0,-1 0 1 0,1 0-1 16,-2 0 0-16,0 0 2 0,0 0-2 0,0 0 1 0,-2 0-1 15,3 0 0-15,-5 0 2 0,3 0 2 0,-1 0 0 0,-1 0 4 0,1 0 1 16,-2 0 1-16,-1 0 2 0,2 0 1 0,0 0 1 0,0 0 2 16,0 0 0-16,-1 0 2 0,1 0 1 0,-2 0-1 0,1 0 0 0,1 0 1 15,0 0-1-15,0 0 1 0,-2 0-1 0,2 0-1 0,-2 0-1 16,1 0-1-16,0 0-1 0,1 0-2 0,0 0-1 0,-2 0 1 0,4 0 0 16,-3-2-1-16,3 2 0 0,-1-1-2 0,1 1-2 0,-2-2-1 15,1 0-1-15,1 2 0 0,-1 0 0 0,2-3 1 0,-3 3 1 16,3 0 0-16,0-2 1 0,0 2 1 0,-1-2-2 0,1-1-1 0,0 1-1 15,0 2-2-15,0-3 2 0,-2 3 1 0,2-2 1 0,-2 0 2 0,3 1 0 16,-3-1 0-16,2 2 2 0,-2-2-1 0,1 1 1 0,-1 1-1 16,2-2 2-16,0 1 2 0,-2 1 1 0,2-1 1 0,0 1 0 15,-2-3 0-15,2 3-1 0,0 0-2 0,0-2 0 0,2 1-2 0,-1 1 1 16,1-2 0-16,1 1-2 0,0 1 0 0,0-2-3 0,0 2-1 16,-1-2-1-16,1 2-2 0,1 0-1 0,-3 0-2 0,3 0-1 15,-3-1 1-15,2 1-3 0,-3 0-3 0,2 0-1 0,1-1-3 0,-3 1-1 16,0 0-1-16,2 0-1 0,-2-2 0 0,-2 2-2 0,2 0-2 15,1 0 2-15,-3 0 2 0,0 0 2 0,1 0 0 0,-1 0 1 0,2 0 3 16,-1 0 3-16,-1 0 2 0,0 0 2 0,1 0 4 0,-1 0 1 16,1 0 3-16,-3 0 2 0,3 0 2 0,-3-1 0 0,2 1-1 0,1 0 1 15,-3 0 0-15,1-2-1 0,2 2 0 0,-4 0-3 0,3-1-1 16,-3-1-2-16,3 2 0 0,0-1 0 0,-1 1 0 0,0-2-1 16,0 1 2-16,1 1-1 0,-1-2 0 0,0 0-1 0,-1 2-1 0,-1-1-1 15,1 0 1-15,1 1 1 0,-2-1 0 0,2-1 0 0,-2 1 0 16,1-1-1-16,-4 0-2 0,3 1-1 0,-1-1 0 0,-1 0-1 0,0 2-1 15,1-3-1-15,-1 3 0 0,1-2 0 0,1 2-1 0,-2-2-2 16,2 2-4-16,-2-1 0 0,2-1 3 0,1 2-1 0,-4-2 3 0,5 2 0 16,-2 0 0-16,0 0 1 0,1 0 2 0,0 0 1 0,0 0-1 15,1 0 1-15,0 0 1 0,0 2 3 0,-1-2 2 0,3 2 0 16,-2-1 0-16,1-1-2 0,0 2 1 0,1-2 0 0,-1 2-2 0,0-2 0 16,2 0-1-16,-2 3 2 0,1-3 0 0,-1 0 0 0,2 2 1 15,-2 0-1-15,1-2-2 0,-1 1 1 0,1-1-1 0,1 2 1 0,-4 0-1 16,4-2 0-16,-3 1 0 0,2 1 0 0,-3-2-1 0,2 1 0 15,-1-1 3-15,1 1-2 0,-3 0 0 0,4-1-1 0,-2 2 1 0,-2 0-2 16,2-2 0-16,-2 1 0 0,2 1 3 0,0-2 0 0,0 1 6 16,0 2 0-16,-2-3 2 0,1 3 1 0,0-3-1 0,-2 3 2 15,3-2 2-15,-4-1 2 0,4 4 1 0,-3-3 2 0,0 1-1 0,-1-1 1 16,3 1 1-16,-3-2-3 0,1 3-2 0,-2-3-1 0,2 1-1 0,-1-1 0 16,-1 1 0-16,-1 1 2 0,1-2 0 0,2 1 2 0,-5 1-1 15,3-2 0-15,0 2 2 0,-1-1 2 0,0-1-1 0,0 0 3 16,1 0 2-16,-2 0 1 0,3 0-1 0,-1 0-1 0,0 0 0 15,-1 0-1-15,3 0 0 0,-2 0 1 0,1 0 1 0,-2 0-2 0,1 0-2 16,0-1-3-16,1 1-1 0,-1-2-2 0,1 2-4 0,-1 0-1 16,-1 0-1-16,3 0-1 0,-1 0-1 0,1 0-2 0,-1 0-2 15,0 0-1-15,1 0-3 0,-1 0-2 0,1 0-2 0,-2 0 1 0,2 0-1 16,0 0-1-16,-1 2 2 0,0-1 0 0,0-1 0 0,1 2-1 0,0 0 2 16,1-2-1-16,-4 0 0 0,2 3 1 0,1-3 1 0,-1 0 2 15,0 2 0-15,1-2 3 0,1 0-1 0,-3 2 2 0,-1-1-2 0,1-1 1 16,1 0 0-16,-1 2 1 0,1-2 0 0,-3 0-1 0,0 0 2 15,3 2 0-15,-3-2 0 0,4 0 0 0,-2 0 2 0,0 0-1 16,0 3-1-16,0-3 1 0,-1 0 1 0,3 2-1 0,-2 0-1 0,1-2-2 16,3 1-1-16,-5-1-2 0,4 2-1 0,-2 0-2 0,3-2-3 15,-4 1-1-15,3 1-2 0,1-2 0 0,-1 1 1 0,-2-1-2 16,1 2-1-16,2 0-1 0,-3 0-2 0,2 1 0 0,-3-2 0 0,3 1 0 16,-3-1 2-16,3 2 0 0,-3-1 0 0,0-1 0 0,0 0-3 0,2 3 1 15,-2-3 0-15,0 1-1 0,-1 1 2 0,1-2 2 0,-1 2 2 16,-1-2 2-16,0 2 1 0,0-1 2 0,-2 1 0 0,1-1 2 15,1 0 3-15,-2 1 2 0,1-3 0 0,-3 2 2 0,1 1 1 16,-1-1 0-16,1-2 0 0,0 2 1 0,0-2 1 0,-3 0 1 0,3 3 0 16,-2-3 1-16,0 0 0 0,2 0 1 0,-2 0 1 0,0 0 2 15,0 0 2-15,0 0 1 0,-2 0 1 0,4 0 1 0,-3 0 2 0,2-3-1 16,-1 3 1-16,0 0-1 0,-1-2 0 0,2 2 0 0,-2-2 2 0,0-1 1 16,2 1-1-16,-2 2 1 0,0-3 0 0,1 3 1 15,-2-2 0-15,-1 0 1 0,1-1 2 0,1 3 1 0,-3-3 1 0,1 3 0 16,-1-2 2-16,1 1-1 0,-2 0 0 0,-2 1-2 0,4-2 0 0,-3 1-2 15,-3 1-1-15,2-2-3 0,0 1-1 0,0 1-4 0,-2-2-3 16,1 1-2-16,-1 1-2 0,0-2-1 0,-3 0-1 0,2 2 0 0,-2-1 0 16,0 1-2-16,1 0-1 0,-3 0 0 0,3 0 1 0,-4 0-2 15,1 0 1-15,-1 0 1 0,0 0 2 0,0 0 0 0,0 0 0 16,0 0-1-16,0 0-1 0,0 0-1 0,0 0-3 0,0 0 1 16,0 0-1-16,0 0 1 0,0 0-3 0,0 0 0 0,0 0 1 0,0 0-1 15,0 0-2-15,0 0-1 0,0 0 0 0,0 0 0 0,0 0 1 16,0 0 0-16,0 0 0 0,0 0 0 0,0 0-2 0,0 0 1 0,0 0 0 15,0 0-1-15,0 0-4 0,0 0-2 0,0 0-3 0,0 0-5 16,0 0-4-16,0 0-5 0,0 0-4 0,0 0-6 0,0 0-4 0,0 0-5 16,0 0-5-16,0 0-4 0,0 0-5 0,0 0-4 0,0 0-5 15,0 0-6-15,0 0-5 0,0 0-5 0,0 0-5 0,0 0-6 0,0 0-9 16,0 0-6-16,0 0-6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54:04.319"/>
    </inkml:context>
    <inkml:brush xml:id="br0">
      <inkml:brushProperty name="width" value="0.05292" units="cm"/>
      <inkml:brushProperty name="height" value="0.05292" units="cm"/>
      <inkml:brushProperty name="color" value="#FF0000"/>
    </inkml:brush>
  </inkml:definitions>
  <inkml:trace contextRef="#ctx0" brushRef="#br0">11465 14746 2 0,'5'-1'38'0,"-2"-2"1"0,2 1 4 0,0 1 0 16,0-1-1-16,2-1-3 0,-2 0-1 0,0 2-3 0,0-2-6 15,1 1-3-15,0-3-1 0,1 3-3 0,-1-1-2 0,-1 0-4 16,3-1-3-16,-1 1-4 0,0 1-6 0,-1 0-1 0,2-1 0 0,-2 1-4 16,1-1 1-16,-1 1-2 0,1 0-4 0,-1 1-3 0,0-1-2 15,0 0-5-15,-1 2-6 0,0-1-8 0,0 0-12 0,-2 1-10 16,1 0-9-16,-4 0-9 0,0 0-6 0</inkml:trace>
  <inkml:trace contextRef="#ctx0" brushRef="#br0" timeOffset="264.7014">11385 14811 25 0,'0'0'29'0,"0"0"-4"0,0 0 0 0,0 0-1 16,2 0-1-16,-1-2 0 0,2 2 1 0,-1-1 0 0,3-1 2 0,-1 1 1 15,1-1-1-15,1 1 2 0,1-1 4 0,-1-1 0 0,2 1 2 16,-2-1 0-16,2-1 0 0,0 2-1 0,1-1 1 0,-1-1-2 16,1 1-4-16,0 0-2 0,-1 0-3 0,1-1 0 0,-1 2-2 0,1-3-1 15,0 3 2-15,-3-1 1 0,2 0 3 0,1 0 1 0,-4 0 0 16,1 0 2-16,-1 0 3 0,0 0 2 0,1 1 2 0,-3-1 2 0,2 2 2 16,-2-1 2-16,-1 1 1 0,-1 1-2 0,1-2-1 0,-2 2-4 15,0 0-5-15,0 0-3 0,0 0-2 0,0 0-8 0,0 0-9 0,0 0-17 16,0 0-19-16,0 0-29 0,0 0-35 0,0 0-35 0,0 0-34 15,0 0-40-15,0 0-42 0,5 0-57 0</inkml:trace>
  <inkml:trace contextRef="#ctx0" brushRef="#br0" timeOffset="1323.1156">11355 16498 23 0,'-2'-2'163'0,"1"1"-12"0,-1 1-6 0,1-1-11 0,-3 1-14 0,3-3-9 15,-1 3-12-15,0 0-8 0,-2-2-9 0,4 1-6 0,-1 1-6 0,-1-2-8 16,2 2-7-16,0-1-8 0,0 1-7 0,0 0-6 0,0 0-5 16,0 0-4-16,0 0-4 0,0 0-2 0,0 0-3 0,0 0-3 0,0 0-1 15,0 0-3-15,0 0-3 0,0 0 0 0,0 0-2 0,0 0-1 16,0 0-2-16,0 0-2 0,0 0 0 0,0 0-1 0,0 0 1 0,0 0-1 15,0 0 0-15,0 0 0 0,0 0 0 0,0 0 1 0,0 0 0 0,0 0 1 16,0 0-1-16,3-2 1 0,0 0 1 0,-2 1 0 0,3 0-2 0,-1-2 0 16,0 0-2-16,2 1-2 0,1-2 1 0,2-1-1 0,-2 1 0 15,2-1-4-15,0 0-5 0,3-2-4 0,0-1-6 0,-1 3-4 0,2-3-4 16,0 1-2-16,-1-2-2 0,3 1-2 0,-3 0-2 0,1 2 1 16,-2-1 2-16,1-2 1 0,-2 1 1 0,0 4 2 0,-3-2 4 0,2 2 5 15,-2-1 5-15,-3 2 2 0,2 0 2 0,-2 1-2 0,-1 0-3 16,-1 2 0-16,-1 0 4 0,0 0-2 0,0 0-6 0,0 0-3 0,-3 0-3 15,0 1-3-15,0 0-2 0,-2 3-3 0,-3 0-4 0,0 1-1 16,0-1 0-16,0 2 2 0,-2 1 5 0,0 0 1 0,-4 0 0 0,4 3 4 16,-1-2 5-16,-3 0 6 0,4 1 5 0,-1 0 5 0,0 0 5 0,0-1 7 15,1 1 5-15,1-2 6 0,1 1 5 0,2-1 4 0,-1-1 3 16,0 0 4-16,2-2 4 0,0 1 2 0,2-2 2 0,0 0 2 0,1-2 5 16,-1 2 5-16,3-3 2 0,-2 1 2 0,2-1 0 0,0 0-1 15,0 0-3-15,0 0-1 0,2-1-3 0,0 1-5 0,-1-3-5 0,3 2-6 16,0-2-5-16,0 0-6 0,0-2-7 0,5 1-4 0,-2-2-5 0,-1 1-4 15,2-2-3-15,1 1 1 0,1-1 0 0,0-3 2 0,-2 3 2 16,3 0 2-16,-2 2 2 0,1-3 1 0,-1 1 3 0,-1 1-2 0,-1 1-3 16,-1 0-11-16,0 2-14 0,-3 1-21 0,3-1-22 0,-4 3-21 15,-2 0-17-15,0 0-41 0,0 0-52 0,-2 5-69 0,-2 0-81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54:43.574"/>
    </inkml:context>
    <inkml:brush xml:id="br0">
      <inkml:brushProperty name="width" value="0.05292" units="cm"/>
      <inkml:brushProperty name="height" value="0.05292" units="cm"/>
      <inkml:brushProperty name="color" value="#FF0000"/>
    </inkml:brush>
  </inkml:definitions>
  <inkml:trace contextRef="#ctx0" brushRef="#br0">6216 1693 88 0,'0'0'85'0,"0"0"-5"0,0 0-2 0,0 0-2 16,0 0-5-16,0 0-6 0,0 0-8 0,0 0-8 0,0 0-10 15,0 0-6-15,0 0-6 0,0 0-4 0,0 0-1 0,0 0-2 0,0 0 0 16,0 0 2-16,0 0-2 0,0 0 2 0,0 0 2 0,0 0 3 0,0 0 1 15,0 0 2-15,0 0 2 0,0 0-1 0,0 0 2 0,0 0 0 0,0 0-2 16,0 0 1-16,0 0-1 0,0 0 1 0,0 0-2 0,0 0-1 16,0 0-2-16,0 0-2 0,0 0-2 0,0 0-3 0,0 0-3 0,0 0-2 15,0 0-1-15,0 0-2 0,0 0-2 0,0 0-1 0,0 0-2 0,0 0-1 16,0 0-3-16,0 0 1 0,0 0-2 0,0 0 0 0,0 0 0 0,0 0 1 16,0 0 0-16,0 0 0 0,0 0 3 0,0 0 2 0,0 0 3 15,0 0 3-15,0 0 2 0,0 0 5 0,0 0 1 0,0 0 4 0,0 0 3 16,0 0 2-16,0 0 1 0,0 0 1 0,0-1-2 0,0-3 0 0,0 4-4 15,0 0-2-15,0-3-2 0,-2 3-3 0,1-4-4 0,1 1-1 0,-2 1 1 16,2-1-3-16,-1-1-2 0,-2 1-1 0,1 0 2 0,-1 0-1 16,2-1 1-16,-1 2 1 0,0-1-1 0,-1 0-1 0,0 0-2 0,1 0 1 15,-1 0 1-15,0 0-5 0,-2 2-3 0,1-2-2 0,-1-1 2 0,0 3-3 16,2 0-7-16,-2 0-6 0,0-2-7 0,-1 3-3 0,2-2-1 0,-3 2 1 16,2 0-2-16,-3 0-1 0,1 2 0 0,0-1-2 0,-1 1-2 0,0 0-3 15,-3 1-2-15,3 2 2 0,0-1 0 0,-1 1 6 0,1 1 7 0,-1 0 3 16,-1 1 1-16,1 3 4 0,1 0 4 0,0-1 3 0,-3 1 3 15,3 2 3-15,0-1 3 0,0 2-1 0,0 0 0 0,2 1 2 0,-2-1-1 16,3 1 2-16,0 0-2 0,1 1 1 0,1-1-2 0,1 1 0 0,-1-4-5 16,3 3 0-16,0-1 0 0,0 0 0 0,3-1-2 0,-1 1 1 15,1-3 1-15,1 0 1 0,1 3-1 0,0-4 4 0,1-1 0 0,1 1 1 16,0-2 1-16,1-2 1 0,0 0 3 0,0-2 3 0,3 0 3 0,-1-1 4 16,-1-2 8-16,2 0 5 0,2-3 7 0,-2-1 5 0,2 2 3 0,-2-4 4 15,4-1 4-15,-2 0 2 0,1-3 4 0,-1-1 0 0,1-1-1 0,-1 0-2 16,1-2 1-16,0-2-7 0,-2-1-7 0,0-1-8 0,-1-1-9 0,-1-2-8 15,-1-1-7-15,-1-2-11 0,0-1-10 0,-2-4-9 0,2 1-8 0,-3-2-7 16,-2-2-4-16,0-1-3 0,-1 0-5 0,-2-2 0 0,0 1 1 16,0 0 3-16,-2-3 3 0,-1 4 7 0,-2-1 6 0,2 1 7 0,-3 1 7 15,1 2 6-15,-1 2 10 0,1 1 7 0,-2 1 8 0,3 2 5 0,-2 4 4 16,1-2 3-16,0 3 0 0,0 2 4 0,-1 3 5 0,3-2 2 0,-2 4-2 16,1 2 0-16,0 0-4 0,1 4-7 0,2-1-7 0,-1 0-9 15,0 4-7-15,1-1-8 0,-1 1-7 0,2 1-8 0,0 2-7 0,0 0-10 16,0 0-10-16,0 2-5 0,0 1-4 0,0 1 2 0,0 1 1 0,0 3 6 15,2 1 9-15,-1 3 3 0,-1 2 6 0,2 1 7 0,-2 2 8 0,3 5 8 16,-3-1 11-16,2 4 6 0,-1 0 4 0,1 3 3 0,0 1 2 0,-1 0 1 16,1 1 1-16,-1 1-2 0,1 0 0 0,1 1-3 0,-2-3 0 15,1 2-2-15,1-1-2 0,0 1-2 0,1-1-2 0,-1-3-3 0,0 1-3 16,2 0-5-16,1-4-4 0,-2 1-9 0,3-3-7 0,-1 1-7 0,1-3-9 16,2 0-10-16,-3-1-11 0,2-2-13 0,0-3-13 0,3 3-19 0,-1-5-22 15,0 0-20-15,0-2-19 0,1-3-22 0,3 0-26 0,-4 0-20 16,3-1-20-16,1-4-52 0</inkml:trace>
  <inkml:trace contextRef="#ctx0" brushRef="#br0" timeOffset="450.2668">6548 1553 221 0,'-3'4'421'0,"-1"-3"-69"16,0 2-80-16,3-1-85 0,-1 1-60 0,-1 0-49 0,1-1-26 0,1 2-16 16,-3-1-5-16,3 0 2 0,-1 0 0 0,2-2 1 0,-1 2-3 0,-1 0-6 15,2 0-3-15,0 1-8 0,0-4-5 0,0 3-4 0,0-1-3 16,0 1-2-16,0-1 0 0,2 0 0 0,-1-2-1 0,-1 3-2 0,2-1-1 16,-1 0 1-16,3-1-2 0,-3-1-1 0,1 2-1 0,1 0 0 0,-1-2 2 15,-1 0-1-15,1 0 0 0,2 0 0 0,-1-2-1 0,-1 0 1 16,1 2 3-16,0-1 3 0,1-3 5 0,-1 1 7 0,0 1 3 0,0-3 6 15,-1 3 2-15,4-5 5 0,-3 2 5 0,-1 0 4 0,-1-1 6 0,1-1 8 16,-1 2 3-16,1-1 1 0,-2-2 1 0,0 3 0 0,-2-3 0 0,1 2-2 16,1-1-3-16,-2 2-3 0,-1-2-1 0,1 2-5 0,-1-1-2 0,-3 1-3 15,3 1-3-15,0-1-5 0,1 2-2 0,-3 0-1 0,2 0-4 0,-2 1-5 16,2 1-6-16,-3 0-5 0,3 1-4 0,-2 0-5 0,0 1-4 16,2 0-3-16,-2 1-5 0,-2 1-4 0,2 0-3 0,-1 3-2 0,-1-2-2 15,2 6-2-15,-4-3 1 0,1 3 2 0,3-2 2 0,-1 3 0 0,-2-1 3 16,4 2 2-16,-1-1 2 0,0 0 4 0,2 1 1 0,1 0-1 15,0 0 2-15,1-1 2 0,1 1-1 0,1-1 1 0,1 1-1 0,1-2 0 16,2 0-1-16,0 2-1 0,1-5-4 0,2 2-5 0,0-2-7 0,2 1-9 16,2-4-7-16,-1 2-6 0,2-3-10 0,-1 1-9 0,3-1-18 15,2-3-18-15,0-3-25 0,1 3-24 0,2-5-24 0,1-2-26 0,1 2-15 0,0-5-12 16,0 0-22-16,-1-1-27 0,1-4-42 0</inkml:trace>
  <inkml:trace contextRef="#ctx0" brushRef="#br0" timeOffset="917.3769">6929 976 498 0,'-8'-15'499'0,"3"2"-76"16,-1 0-75-16,-2 4-78 0,4-1-44 0,-1 3-29 0,0 1-23 0,0 1-21 15,0 2-19-15,1 0-17 0,2 0-23 0,1 0-30 0,-1 3-25 16,2 0-20-16,0 0-16 0,0 3-16 0,0 2-8 0,2 1-6 0,-1 0-5 16,1 7 0-16,1-1-1 0,0 4 3 0,0 1 4 0,2 3 7 0,-2 2 7 15,2 2 12-15,0 2 7 0,2 3 7 0,1 0 1 0,-1 1 2 16,1 3 1-16,1 0 0 0,-1 4 0 0,2-3-1 0,0 3-1 0,0 1 0 15,-2-1-1-15,2 1 0 0,0-1-1 0,-2-1-1 0,2 0 1 0,1-1-2 16,-3 0-3-16,0-3-2 0,3-1-5 0,-3-1-7 0,0 1-4 16,0-2-5-16,1-3-5 0,-1-2-5 0,0 1-3 0,-2-3-6 0,2-1-3 15,-2-1-4-15,-1-3-4 0,0 0-4 0,0-2-3 0,2-2-1 0,-3 0 2 16,-1-4 1-16,0-1 5 0,-1 1 4 0,-1-4 1 0,-1-1 0 0,0 1-6 16,0-2-11-16,-3-2-13 0,1 0-10 0,-1-2-10 0,-2 0-7 0,-4-2-4 15,3-2-5-15,-2 1-3 0,-2-3-4 0,-1-1-5 0,0 1-5 16,-3-5 0-16,3 2 1 0,-5-2 13 0,4 0 17 0,-1 0 21 0,-1-2 24 15,-1 2 22-15,1-3 20 0,1 2 18 0,0 0 14 0,1-2 11 16,1 1 10-16,0 1 9 0,0-1 11 0,3 1 7 0,0-1 5 0,2 0 5 0,3 2 1 16,-2-3 0-16,3 2-4 0,2 1-2 0,0 1-3 0,0-4-5 15,0 3-5-15,4-1-4 0,-1 1-2 0,0 0-4 0,2-1-5 0,2 0-5 16,1 1-3-16,0-2-4 0,2 0-6 0,1 1-4 0,0-1-4 0,1 1-5 16,1-1-9-16,-1 1-2 0,1-1-1 0,2 1 1 0,-1 0-1 0,-1-2 3 15,2 2 4-15,-2 1 2 0,1 0 3 0,-3 2 0 0,2-2 2 16,0 1 0-16,-4 2 1 0,1 0 0 0,1 0 1 0,-3 2 1 0,-2-1-1 15,1 0-3-15,-2 5-1 0,0-4-12 0,-2 4-14 0,2-2-19 0,-3 3-23 16,-1 0-21-16,1-1-16 0,-2 3-38 0,0 0-50 0,0 0-67 16,0 0-73-16,-3 0-78 0,-2 2-80 0,0-1-43 0</inkml:trace>
  <inkml:trace contextRef="#ctx0" brushRef="#br0" timeOffset="1366.2342">6079 2368 205 0,'-2'2'318'0,"2"0"-112"0,-1-1-67 16,1-1-44-16,0 0-22 0,1 2-11 0,-1-2 1 0,2 1 5 0,-2 0 3 16,1-1 0-16,1 0-4 0,0 0-6 0,-1 0-6 0,2 0-6 0,0 0-2 15,0 0 0-15,-1 0 2 0,3 0-1 0,0-1 4 0,1 0 1 16,3-2 2-16,1-2 1 0,3 1 2 0,2-3 5 0,6 2 2 15,0-5-1-15,5 0-4 0,1-2-4 0,6-2-11 0,4-1-13 0,2-2-13 16,4 0-14-16,1-3-12 0,5-1-9 0,3 0-6 0,0-2-6 0,1 2-8 16,2-3-7-16,-1 1-5 0,-1-2-5 0,0 3-4 0,-1 0-1 0,0 1-2 15,-4 1 1-15,-1 0 5 0,-3 0 5 0,-1 2 4 0,-4 1 4 16,-4 0 4-16,0 1 2 0,-2 2 4 0,-3 3 4 0,-3-1 5 0,0-1 2 16,-5 4 2-16,0-1 1 0,-6 3-2 0,3-2-6 0,-5 3-13 0,-2 0-19 15,-2 1-28-15,1 0-36 0,-3 4-30 0,-2-1-33 0,-1 2-69 0,0-2-87 16</inkml:trace>
  <inkml:trace contextRef="#ctx0" brushRef="#br0" timeOffset="14516.3391">22151 5061 174 0,'-2'0'251'0,"2"0"-37"0,0 0-25 0,0 0-17 16,0 0-13-16,-2 0-9 0,2 0-7 0,0 0-6 0,0 0-5 15,-4 0-7-15,4 0-9 0,0 0-8 0,0 0-9 0,0 0-9 16,0 0-9-16,0 0-11 0,0 0-7 0,0 0-7 0,0 0-9 0,0 0-8 16,0 0-5-16,0 0-7 0,0 0-5 0,0 0-5 0,0 0-4 15,0 0-5-15,0 0-4 0,0 0-3 0,0 0-3 0,0 0-3 0,0 0-1 16,0 0-3-16,0 0-1 0,0 0-1 0,0 0 0 0,0 0-2 15,0 0-1-15,0 0 0 0,3 0-1 0,-3 0 1 0,0 0 1 16,0 0-1-16,1 2 2 0,-1-2 0 0,0 0 0 0,0 0 1 0,0 0 0 16,0 0-1-16,0 0-1 0,0 0 2 0,0 3 0 0,2-3-1 15,-2 0 1-15,0 0 1 0,0 0 0 0,0 0-1 0,0 0-1 0,0 0 1 16,0 0 1-16,0 0 0 0,2 2 0 0,-2-2 1 0,0 0 0 16,0 0-1-16,0 2 0 0,0-2 1 0,0 0 0 0,1 0 0 15,-1 0 0-15,0 0 1 0,0 0 1 0,0 1 1 0,0-1 2 0,2 0-1 16,-1 2 1-16,-1 0 0 0,2-2 2 0,0 0 0 0,-1 3 1 0,3-3 0 15,-3 1 2-15,1-1 1 0,1 1 0 0,0 1 2 0,1 1-1 16,0-3 0-16,-1 3 1 0,2-1-1 0,-2-1 2 0,0 0-1 16,4 2 1-16,-2-1-1 0,0-1 1 0,0 2-1 0,2-1 1 15,-1-1-1-15,1 1 1 0,2-1-1 0,-1 1 1 0,0-1-1 0,1 0 1 16,-1 1-2-16,1 0 0 0,4 1-1 0,-2-3-4 0,0 3 0 16,2-3 0-16,-1 3-1 0,2-2-3 0,-1 0 0 0,4-1 0 15,-4 2-2-15,3-1 0 0,0 1 0 0,-1 0 0 0,2-1-1 0,-2 1 1 16,1-2 0-16,1 2 2 0,-1-2-1 0,2 3 0 0,-2-3 0 15,1 2 1-15,0 0-1 0,-1-1 1 0,1-1 2 0,1 4 0 0,-1-4 2 16,-1 3 0-16,1-3 2 0,-1 1 1 0,3-1 0 0,-2 1 2 16,1 1 2-16,1-2 1 0,-1 1 1 0,0 1 2 0,3-2 0 0,-4 2 2 15,2-1-1-15,1-1-1 0,1 0 0 0,0 0 0 0,1 0 0 16,-1 2-1-16,2-2-1 0,-1 0 0 0,2 0 0 0,-2 0-1 16,4 0-1-16,-3 1 0 0,6-1-1 0,-3 0 0 0,1 0-1 0,2 0-1 15,-2 0 0-15,3 0 0 0,3 0-4 0,-3 0 2 0,0 0-1 16,1 0 0-16,-1 0 0 0,0 0 0 0,2-1-1 0,-2 1-1 0,-3-2 0 15,4 2 0-15,-3-1-2 0,0-1 1 0,1 2-1 0,-1-2 0 16,-1 1-2-16,1 1 0 0,-2 0 0 0,0 0 2 0,1 0-1 0,-1 0 2 16,-1 0 0-16,0 0 2 0,2 0 0 0,-2 0 1 0,1 0 1 15,0 0 0-15,-1 0 1 0,0 0 1 0,0 0 2 0,2 1 3 0,-4 1 1 16,6-2 1-16,-4 2-1 0,2-1 0 0,2-1 0 0,-1 2 0 16,1-2-2-16,1 1 1 0,1 0 0 0,-1-1 0 0,3 1-1 15,1 1 0-15,-3-2-2 0,5 3 0 0,-3-3-2 0,2 2-1 0,0-1-2 16,0 2-1-16,0-3-2 0,-2 2 0 0,3 1-2 0,-3-2 0 15,1 0-1-15,-1 3-1 0,0-3 0 0,-1 1-1 0,-1 1-1 0,3-3 0 16,-3 3-1-16,-1-1 0 0,2 0 2 0,0-1 2 0,-2 1 0 16,0 1 2-16,0-1 2 0,-2 0 1 0,2 1-1 0,0-3 2 0,-2 4 2 15,2-3 2-15,1 1 0 0,-3 0 3 0,2 1-1 0,0-2 2 16,-2 0 0-16,2 1-2 0,0-2 2 0,0 1-1 0,2 1-2 0,0-2 1 16,-4 2-2-16,4-1 1 0,-1-1-2 0,1 0 0 0,0 0 1 15,-2 0 0-15,1 0-2 0,-1 0-1 0,0 0 0 0,2 0 0 16,-4 0 1-16,3 2-1 0,-1-2 0 0,0 0-1 0,-2 0 1 0,0 0-1 15,1 1 0-15,-1-1-2 0,2 1 1 0,-1-1 0 0,1 0-3 16,-2 0 2-16,1 0 1 0,-2 0 1 0,1 0 1 0,1 0 2 16,1 0 1-16,-3 0 2 0,3 0 1 0,-4 0 2 0,1 0 1 0,2 0 0 15,-1 0 1-15,-1 0 3 0,1-1 0 0,-2 0 1 0,2 1-1 0,-1-2 0 16,2 2-2-16,-3-1 0 0,5-1-1 0,-5 2-1 0,4-2-1 16,-1 1-1-16,1 1-1 0,-2 0-1 0,2 0 1 0,0-2-2 0,2 2 0 15,0 0-2-15,-2 0-1 0,0 0-2 0,1 0 0 0,-1 0-1 16,0 0-2-16,0 0 0 0,-1 0-2 0,1 0-1 0,0 0-2 15,0 0-1-15,0 0-1 0,-2 0-1 0,1 0-2 0,1 0-1 0,-2 2-1 16,-1-2-1-16,0 1 0 0,2 1 0 0,-3-2 1 0,1 2 2 16,0-1 1-16,-2-1 2 0,0 0 0 0,0 2 1 0,-2-2-1 0,2 1 4 15,-1-1 0-15,0 1 2 0,-3-1 3 0,1 0 0 0,1 0 1 16,-2 0 0-16,3 1-2 0,-2-1 0 0,0 0-2 0,-1 0 1 16,2 0-1-16,-1 0 0 0,2 2-1 0,-3-2 1 0,4 0-2 0,-3 0-1 15,1 2 0-15,0-2-1 0,0 1-1 0,3-1 0 0,-3 2 0 16,2-1-2-16,0-1 1 0,-2 2-1 0,1-1-1 0,-1-1 0 15,0 2-2-15,0-2 0 0,-1 1-3 0,2 1-2 0,-3 0 0 0,1 0 0 16,-2 0 0-16,0 1-2 0,2-2 0 0,-4 1-2 0,2 1 1 0,-2-2-2 16,3 0 1-16,-5 1 1 0,1 1 0 0,1-1 1 0,-3-1-1 15,4 1 3-15,-3 0 1 0,0-2 1 0,0 3 1 0,-1-1 1 16,1 0 1-16,0-1 2 0,-2-1 1 0,0 2 0 0,1 0 2 0,-1-2 1 16,-1 3 0-16,0-3 1 0,-3 1 2 0,2-1-1 0,0 0-2 15,-3 0-2-15,1 0-5 0,-2 0-6 0,0 0-5 0,0 0-12 0,-3 0-15 16,1 0-20-16,-3 0-25 0,3 0-31 0,-6 0-33 0,0 0-35 0,0 0-37 15,0 0-58-15</inkml:trace>
  <inkml:trace contextRef="#ctx0" brushRef="#br0" timeOffset="19267.1658">4686 6425 112 0,'0'0'147'0,"0"0"-12"0,0 0-10 0,0 0-8 15,0 0-10-15,0 0-11 0,0 0-13 0,0 0-12 0,0 0-13 16,0 0-11-16,0 0-13 0,0 0-11 0,0 0-10 0,0 0-9 0,0 0-11 15,0 0-9-15,0 0-4 0,0 0-4 0,0 0-3 0,0 0-2 16,2 0-2-16,-2 0-2 0,0 0 0 0,0 0 2 0,3 3-1 0,-2-3 1 16,-1 0 1-16,2 2 1 0,-2-2 4 0,1 2 3 0,1-1 2 15,-2 1-1-15,2 1 3 0,-1-1 3 0,-1 0 5 0,2 1 4 0,1 0 4 16,0 2 3-16,-1-1 2 0,1-1 5 0,-1 2 2 0,1 1 3 16,1-2 3-16,-1 0 2 0,2 1 3 0,-1 1 3 0,0 0 1 0,0 1 1 15,0-3 0-15,4 2 0 0,-2 1 1 0,-1-2 0 0,3 1 1 0,-1-1 3 16,2 2 0-16,-1-1 1 0,1-2 0 0,2 2 1 0,-1 0-2 15,1 0 0-15,3 1-1 0,-3-3 2 0,3 1-1 0,2 0 2 0,0 0-1 16,0-1 1-16,3 2 0 0,-2-2-2 0,4 1-1 0,1 0 2 16,0 0-3-16,-1-2-2 0,2 2 0 0,1-3 1 0,3 3 0 15,-2-1 1-15,2-1-2 0,3-1-3 0,-1 1 1 0,2 1-1 0,1-3-1 16,1 1 0-16,0 1-3 0,3-1-2 0,1-2-1 0,1 2-1 0,1-2-2 16,-1 3-2-16,2-3-3 0,-1 0-3 0,4 0-1 0,-2 0-3 15,1 0-1-15,0 0-3 0,-1-3-3 0,3 3-1 0,-3-2 0 16,3 2 2-16,-1 0 0 0,0-2 1 0,3-1 2 0,-2 1 2 0,2 1 1 15,0-1 1-15,1 0 2 0,-1 2 3 0,3-4 0 0,0 3 0 16,-2-1 1-16,2 1 2 0,3 1-1 0,-4-2-1 0,2 0-2 16,-2 2-2-16,1-1-1 0,1-1-4 0,-4 2-3 0,2-2 0 0,-2 2-3 15,-1 0-1-15,0-2-2 0,-1 2-2 0,-3-1 0 0,2 1-1 16,-1 0-1-16,-2 0 2 0,0 0 0 0,0 0 2 0,-2 0 2 0,2 0 2 16,-2 0 0-16,0 0 2 0,0 0 2 0,-2 0 2 0,3 0 2 15,-2 1 0-15,-2-1 2 0,1 2-1 0,-1-2 2 0,1 0-1 0,2 2-1 16,-3-2-1-16,1 2 0 0,-1-1-2 0,0-1-2 0,0 4 1 15,-1-3-1-15,1 1-1 0,0-1 1 0,1 3 0 0,-1-4-1 16,-3 2 0-16,3 0-2 0,-1-1 1 0,1 1 0 0,-2 0-4 0,0-1 0 16,2 1-2-16,-2-2 0 0,2 2-1 0,0 1 1 0,1-3 1 15,-1 2 1-15,3-1 3 0,0 2 2 0,0-3 2 0,1 3 1 0,1-1 1 16,0-1 2-16,2 1 3 0,-1-1 2 0,3-1 0 0,2 1 2 16,0 1 2-16,2 0-1 0,0-2-2 0,2 3-1 0,0-3-2 0,4 1-2 15,-2 1-2-15,0-2-2 0,0 1-2 0,2 1-4 0,0-2-1 16,-2 1 0-16,2 1 2 0,-1-1 0 0,1 0 2 0,-1 1 1 15,0 1 1-15,-1-1 1 0,2-2 2 0,-2 2 1 0,2 1 1 0,-2 1 3 16,3-3 1-16,-2 2 1 0,0 1 3 0,3-2-1 0,-3 3-1 16,0-2-2-16,0 1-3 0,1-1-2 0,0 2 0 0,-2-1-2 15,0-1-3-15,0 1-2 0,-1 0-3 0,-2 0-2 0,3 1-2 0,-2-2 0 16,-2 1 2-16,2-1 1 0,-2 1 2 0,-1-1 0 0,2 2 4 0,-3-2-1 16,3 1-1-16,-3 0 2 0,3 1 4 0,-1-2-1 0,2 2 0 15,-1-2 1-15,-1 0 4 0,0 2-2 0,2-1-4 0,-1-1-3 0,-1 2-3 16,0-2-1-16,-1 1-1 0,-1-1-2 0,2 2 0 0,-6-2-2 15,2 1-1-15,-1 1-3 0,-3-2 0 0,2 2-2 0,-4-3-3 0,0 3-1 16,0-2 1-16,-2 1 1 0,-1-1 1 0,0 2 0 0,-2-1 1 16,1-1 1-16,-3 2 2 0,1-1 1 0,0-2 2 0,-2 1 2 0,1 0 3 15,-1 0 2-15,-1-1 2 0,1 2-1 0,-2-3 3 0,1 1 2 16,-1 0-1-16,2 0 0 0,-2-1 1 0,1-1-1 0,-1 2-3 16,2-2 1-16,0 0 2 0,0 0-1 0,-1 0-1 0,1 0 2 0,0 0 0 15,-2 0 1-15,2-2-1 0,0 2 1 0,0-1 0 0,0-1 0 16,-1 2-1-16,-1-2 0 0,1 2 2 0,0 0-1 0,-3-2-2 15,1 2 0-15,2-1 0 0,-3-1-1 0,1 2 0 0,-2-2-2 0,2 1 2 16,-3 0-2-16,2 1-2 0,0-3 1 0,0 3-2 0,-1-3 2 0,0 1 1 16,-1 1 2-16,1-1 1 0,2 1 1 0,1-1 2 0,-2 1 0 15,0-1 0-15,1-1 2 0,0 2-1 0,-1-1 2 0,1 1 1 16,1-1 1-16,-1 1 1 0,1-1 0 0,2 1-3 0,-3-1 0 16,3 2-1-16,0 0-1 0,0-3-1 0,2 3 0 0,-1-2-1 0,-1 2-1 15,2 0 0-15,1-2-1 0,-1 2 0 0,-2-1 0 0,3-1-1 16,-1 2 1-16,-2-2-1 0,3 1-1 0,-1 1-1 0,-1-2 1 0,0 2-1 15,0 0-1-15,-1-2 1 0,0 2 0 0,3 0-3 0,-2 0 0 0,0-3 0 16,-1 2-2-16,1 1-1 0,-1 0 1 0,0-1 0 0,2 1 1 16,0-2 3-16,-2 2 0 0,1 0 3 0,2-1 2 0,-3 1 2 15,4 0 0-15,-1-2 2 0,0 0 1 0,0 2 3 0,2-1 1 0,0-1 2 16,1 2 1-16,1-2 1 0,-3 2-1 0,3 0 0 0,1-2-2 16,1 1-1-16,-1-1-1 0,2 0-1 0,1 1-1 0,-2 0-2 0,1-2-1 15,2 1-1-15,-2 1-2 0,1-1-2 0,0 1-2 0,-1-1-2 16,-1 1-2-16,2-1-1 0,0-1 1 0,-1 3 0 0,2-1 1 0,-2-1 2 15,0 1 1-15,2-1 1 0,-1 1 2 0,-1-1 1 0,2 2 2 16,0-1 0-16,-1-1 1 0,1 2 2 0,-2-1 1 0,2-1 2 16,1 2 0-16,-1 0-1 0,2-3-3 0,-3 3 0 0,1-2-3 0,1 2-1 15,-3 0-1-15,2-2-1 0,-1 2-1 0,-1 0-3 0,-1-1 1 16,1 1-2-16,-2 0-1 0,-2-2 0 0,4 2-2 0,-6 0-3 0,1 0 0 16,0 0 0-16,-2 0-1 0,1 0 0 0,-1 0 0 0,0 0 1 15,0-2 1-15,-3 1 1 0,1 1 1 0,0 0 1 0,-1 0 2 0,0-2 2 16,-3 2 2-16,1-2 4 0,-1 2 0 0,2 0 2 0,-3-3 2 15,3 2 2-15,-2 1-1 0,-1-1-2 0,1-1 0 0,-3 2-1 16,3-1 1-16,-2 1-1 0,2-2 1 0,-2 2-3 0,1-2-1 0,0 2 0 16,-3 0-2-16,2 0-2 0,-1 0-2 0,1 0 2 0,-2 0 1 15,0 0 0-15,-1 0 2 0,2 0-1 0,-5 0 0 0,1 0 0 0,1 0 0 16,-2 0 0-16,-2 0 0 0,0 0 1 0,-1 0 1 0,0 0 1 0,-2 0-1 16,0 0 0-16,-1 0-1 0,-2 0 0 0,3 0 0 0,-4-1 0 15,1 1 0-15,0-2 1 0,0 2-1 0,0 0 0 0,-3-2-1 16,2 2 0-16,-1 0 0 0,2 0 0 0,-3-2 1 0,2 2 0 15,0 0-1-15,-1 0-1 0,0 0-2 0,0-1 1 0,-1 1-1 0,0 0 1 16,2-2 0-16,-1 2 0 0,-1 0 1 0,0 0 0 0,1 0 0 16,-1 0-1-16,0 0 1 0,1 0 0 0,-2-2 0 0,-1 2-1 15,1 0 2-15,-1 0 1 0,-1-1 0 0,3 1-1 0,-4 0 0 0,0 0 0 16,1 0 0-16,-4 0 0 0,2 0 0 0,1 0-1 0,0 0 2 16,-3-1 2-16,3 1-2 0,-3 0-2 0,2 0 2 0,-3 0-1 0,2 0 0 15,-2 0-1-15,2 0 0 0,-1 0 1 0,1 0-1 0,0 0 0 16,-1 0 0-16,2 0 0 0,-1 0-2 0,1 0 1 0,1 0 0 0,0 0 0 15,1 0 1-15,-2 0 0 0,2 0 0 0,-1 0 0 0,1 0 0 16,1 0 0-16,1 0 0 0,-3 0-1 0,3 0 0 0,-1 0-1 16,0 0-3-16,2 0-1 0,-1 0 0 0,-3 0 0 0,3 0 0 0,0 0 2 15,-2-2-1-15,2 1 1 0,-1 1 1 0,2 0 0 0,-2-2 1 16,0 1-1-16,-1 1 2 0,2-2 0 0,0 1 5 0,0 1 0 0,-1 0 1 16,1-2 1-16,-3 1-1 0,4 1-1 0,-2-2 0 0,1 2 0 15,1-2 0-15,-1 1 0 0,1 1 0 0,-1-1 1 0,-1-1-1 16,3 2 0-16,-1-1 0 0,-3-1-1 0,2 2-1 0,-1-1-1 0,2-1 0 15,-4 2 1-15,3 0 0 0,-1 0 0 0,1-1-1 0,0 1 0 16,0 0 1-16,-3 0 1 0,3-2-2 0,-1 2 0 0,2 0 0 16,-2 0 2-16,-1 0 0 0,2 0 1 0,-3-1-1 0,2 1 0 0,-1-2 1 15,1 2-1-15,-1 0 1 0,0 0 0 0,3 0 0 0,-2 0 2 16,1 0-1-16,-3-3-1 0,3 3 1 0,0-2-1 0,0 2 0 0,-1 0 0 16,1-2 1-16,-3 2-2 0,4-1 0 0,-2-1-1 0,1 2-1 15,-1-2-1-15,3 2-2 0,-2-1 0 0,-1 1-2 0,2-2 0 16,1 2 0-16,-2-2-3 0,-1 2-1 0,2 0-2 0,0 0 1 0,-2-3-1 15,2 2-2-15,0 1-2 0,0 0 0 0,-2-1-1 0,2-1 1 16,-1 2 1-16,1-1 1 0,-1 1-1 0,1-2 2 0,-1 0 0 0,-1 2 2 16,3-1 0-16,-1-1 1 0,-1 2 1 0,-1-2 2 0,0 2 2 0,1 0 2 15,-1-2 0-15,0 2-1 0,1 0 0 0,0-1-2 0,-2-1 2 16,2 2-1-16,-1-2 1 0,2 1 0 0,-2 1 1 0,0-1-2 16,2 1 0-16,-1-2-2 0,0 1 1 0,1 1 0 0,1-2-2 15,-3 1-1-15,1 1 0 0,1-2 0 0,-1 1-1 0,-1 1-1 0,3-2 1 16,-1 1-1-16,1 1 0 0,-1-2 0 0,-1 2-1 0,1-3 0 15,0 3-2-15,0-3 1 0,0 2 1 0,-2-1-1 0,2 1 2 0,-1-1 1 16,2 1 1-16,-3-1 2 0,2-1 3 0,-3 3 0 0,3-3 2 16,-2 1 2-16,0 2 2 0,-1-2 2 0,0 1 1 0,1-1 3 0,-1-1 2 15,0 1 0-15,-1 0 3 0,1 2-1 0,0-4-1 0,3 3-1 16,-4-1 1-16,1 1-2 0,0-3 0 0,0 3-2 0,0-1 1 16,1 0-2-16,-2 0-2 0,3 1 1 0,-1-1-2 0,-1-1 1 0,0 1-2 15,1 1 1-15,-1 0 1 0,0-2 0 0,-1 1 0 0,1 1-1 16,3-2 1-16,-4 1 1 0,1 0 1 0,0 1 0 0,-2-2 2 0,2 2 0 15,-2-1 1-15,3-1 2 0,-2 2 2 0,0-1 1 0,1-1 1 16,-2 3 3-16,1-3 2 0,-3 1 4 0,2 0 2 0,2 1 1 0,-2-1 2 16,0-1 2-16,0 1 3 0,-1 0 2 0,1 2 1 0,-1-4-1 15,-1 1-1-15,3 0 0 0,1 0-1 0,-4-1-3 0,3 2-4 0,0-1-3 16,-1 0-4-16,0 1-3 0,0 0-2 0,0-1-4 0,-1 0-2 16,1 0-1-16,1-2-3 0,1 2 0 0,-1 0-3 0,-3 0 0 0,4-1 0 15,-2 2 0-15,1-3 1 0,-3 3 2 0,2-1 3 0,1 0 2 16,-1 1 0-16,1 0 1 0,-1-1 0 0,-1-1-1 0,-1 1 1 15,1 0-1-15,1-1-1 0,-1 4 0 0,0-2 0 0,-1-1-1 16,2 1-1-16,1 1 1 0,-3-1-1 0,1 0-1 0,0 0-1 0,2 1 0 16,-3-2-1-16,1 1 0 0,-1 1-2 0,1-1 0 0,1-1 0 15,-1 2 1-15,0-1-1 0,-1-1-1 0,2 0 0 0,-1 0-2 0,1 0-2 16,0 0-1-16,0 1-1 0,2 0-2 0,-2-1-1 0,0 0 1 16,1-1 2-16,-3 1 0 0,2 1 3 0,2-1 2 0,-2-1 2 0,2-1-1 15,-2 3-2-15,0-3 1 0,0 2 2 0,1-1 1 0,0 0 1 16,0 1 2-16,-1-2-1 0,1 1 2 0,-1-1 0 0,1-1 0 0,-1 2-1 15,0 0 1-15,0-1 1 0,0-2 4 0,-1 2 6 0,1 1 3 16,1-3 0-16,-2 1 2 0,1 2 0 0,1-2 2 0,-3-1-3 16,1 2 1-16,-1-1 1 0,3 1-3 0,-3-2-3 0,1 1 0 0,-1 2 1 15,1-3-2-15,0-1-2 0,-1 3-3 0,-1-2-1 0,2 0-3 16,0-1-5-16,-2 3 1 0,2-3 0 0,-2 0 0 0,2 0-2 0,-1 1 1 16,-1-2 4-16,2 2-1 0,0-1-4 0,-2 0-3 0,1 0-1 15,-1-1-3-15,2 0 1 0,-1 0-1 0,-1 1 4 0,2-1 0 16,-2 1-1-16,2-1 3 0,-2 0 2 0,1 1 0 0,-1-1-1 0,2 1-2 15,-2 0-2-15,0 1 4 0,2-2 0 0,-2 2 1 0,0-1 1 16,0 0 0-16,0 0-1 0,0 1 0 0,0-1-1 0,0 1-1 0,0-1-3 16,0-1 0-16,0 1-1 0,0 1 2 0,1 0 2 0,-1-1 0 15,0 1-2-15,0-1-1 0,0-1 0 0,0 2 0 0,0 0-1 16,0-1 2-16,0-1 2 0,0 2 0 0,0 0 1 0,0 0-4 0,0-1 0 16,0-1 0-16,0 2 1 0,0-1 2 0,0 3 3 0,0-3 2 15,0 1 0-15,0 0-1 0,0 2 1 0,-1 0 0 0,1-1-3 0,0 0 0 16,-2 0 0-16,0 1-1 0,1-1 0 0,-1 2 0 0,2-1 1 15,0 0-3-15,-2 2-3 0,2-2 1 0,-1-2 0 0,-1 3 0 16,2 1-1-16,-1-2 1 0,1 1 2 0,-2 0 1 0,0-1-1 0,2 1 1 16,-1-1 2-16,-1-1-1 0,0 1 1 0,0 2 1 0,0-2 0 15,-1 0 2-15,1 0-1 0,1 0 1 0,-1 1 1 0,-1-1-2 0,0 0 1 16,0 0 1-16,-1 0 2 0,1 0 1 0,-1-1 0 0,-1 0 0 16,2 0 0-16,0 0-2 0,-2 2-2 0,2-2-2 0,-2-1 1 0,2 2-1 15,-3-2 0-15,-1 2-1 0,2-2 1 0,1 2 0 16,-3-3-3-16,1 2-3 0,1 0-2 0,-1 0 1 0,0-1 0 0,-1 1 0 0,0-1 2 15,0 2 0-15,2-2 0 0,-1 2 1 0,-1-2-1 0,2 2-1 16,-3-1-1-16,1 0 1 0,1 0 0 0,-3 0 0 0,1 0-2 16,-1 0 0-16,1-1-2 0,-1 4 0 0,1-4 1 0,-1 2-2 15,0-2-1-15,-3 2 0 0,3 0 2 0,-2-1-2 0,1 0 0 0,-3 0 0 16,3 0 0-16,-3 0 0 0,0 2 1 0,1-1 2 0,-1 1-1 0,-3-3 1 16,3 2-1-16,-2 2 0 0,0-2 2 0,-2 0-2 15,3 1 1-15,-4-2-1 0,1 1 1 0,0 1 1 0,-4-1 1 0,3-1-1 16,-2 1 0-16,0 2-1 0,0-2 1 0,-3-1-1 0,1 2 1 0,-2-1-1 15,2 1 1-15,-2-1-2 0,1 0 0 0,-1 0 2 0,-1 0-2 16,2 0 1-16,-4 0-3 0,2 0 0 0,0 0-1 0,-2 1-1 0,0-1-3 16,2 1-1-16,-2-2-4 0,-2 2-4 0,1 1-3 0,0-2-2 15,-2 1 0-15,0-1 0 0,0 2 1 0,0-2 1 0,-2 2 1 0,0-1 3 16,1 1 2-16,-1-2 1 0,0 1 3 0,-1 1 4 0,1-2 3 16,-2 2 5-16,1-2 2 0,-2 2 2 0,2 0 1 0,0-1 0 15,-2 1 0-15,1 1 0 0,1-1-2 0,-3-1-2 0,3 3 1 0,0-3-1 16,0 1 1-16,-2 1-1 0,1-1-1 0,3-1 0 0,-1 1 1 15,1 1 0-15,1-1-2 0,0 0 1 0,-1 0-1 0,3-1 0 0,-2 2-1 16,3-1 1-16,0 1-1 0,-1-1 0 0,1-1-2 0,3-1 0 16,-3 3 1-16,0-3-2 0,1 2 0 0,-1-1 0 0,0 1 3 15,0-2 2-15,2 1 1 0,-2 1 1 0,-2-1 2 0,2-1 1 0,1 1 1 16,-3 0 2-16,2-2 1 0,-3 1 0 0,4 1 2 0,-4-1 0 16,1-1-1-16,-1 2-3 0,0 0-1 0,0-1-2 0,2 1-1 0,-4-3-3 15,2 2 0-15,0 2-1 0,-2-2-3 0,1 0-1 0,-1 1-2 16,0-2-1-16,1 1-2 0,-1 1 2 0,0-1 1 0,1-1 0 0,-1 1 0 15,1 2-1-15,1-2 0 0,-2 0 0 0,0 0 0 0,4 0-2 16,-2 1 1-16,0-1 0 0,1 2-2 0,1-2 1 0,0 1-1 0,-1 1-1 16,1-2 1-16,1 0-1 0,-1 3 2 0,2-3 0 0,1 2 2 15,-4-1 1-15,4-1 2 0,-2 3 2 0,0-3 3 0,2 2 1 0,1-1 1 16,-1 1 2-16,0-2 2 0,-1 1 2 0,0 1 0 0,0 1 1 16,2 0-2-16,-1-1 1 0,1 0-1 0,-1 0 0 0,0-1-1 0,3 2 1 15,-4-1-2-15,1 0 0 0,2 0-1 0,-3 2 0 0,4-2-2 16,-2 1 0-16,1 1-1 0,-1-1 1 0,2-1 0 0,1 2-1 15,-2-1 0-15,1-1-1 0,-1 3-1 0,3-1 0 0,-2 0-1 16,1 1 1-16,0-2-2 0,1 2 1 0,1-1-2 0,2-1-1 0,-2 2 0 16,1 0 0-16,3 0 0 0,-2 0-1 0,0 0-1 0,4 0 0 15,-2 0 1-15,0 0 0 0,1 0 0 0,3 0 0 0,-3 0 0 0,3 2 0 16,0-1 1-16,0-1 0 0,0 2 2 0,1-2-1 0,1 1 0 16,-1 0 0-16,2-1 2 0,-1 1-2 0,1 1 0 0,2-2 1 0,-1 2-1 15,1-1-1-15,-2-1 0 0,2 3-1 0,-1-1 0 0,3-1-1 16,-1 1-1-16,-1 1-2 0,1-2 1 0,0 0 1 0,0 3 1 15,-1-1-1-15,0 0 1 0,1 0 0 0,0-2-1 0,1 2 1 0,-1 2 1 16,0-2 1-16,-1 2 1 0,1-1 2 0,-1 1-1 0,1 0 1 16,0 2 2-16,0-2-1 0,-1 3-2 0,0-2 0 0,1 3 1 15,0-3-1-15,-3 2 2 0,2 1-1 0,0-1 1 0,0 3-2 0,-1-2-1 16,1 1-1-16,-2-1 0 0,0 2 2 0,0-1 2 0,2 0 1 16,-2 2 1-16,0-2 1 0,2 0-1 0,-2 2 4 0,0-1 0 0,0 2 1 15,2-2 4-15,-1 1 2 0,-2-2 2 0,3 2 4 0,-1 2 5 16,2-3 1-16,-1 1 2 0,-2 1 1 0,2 0 0 0,1 1 2 0,-3 1 1 15,3-2 1-15,-2 3-1 0,0-1-2 0,3-1-1 0,-3 3-4 16,2 0-2-16,-2-1-3 0,2 0-5 0,0 2-4 0,0 0-3 16,0 1-2-16,2-2 1 0,-3 1 0 0,3 0 1 0,0 0 0 0,0 1 1 15,0 0 3-15,-1-2 1 0,1 2 1 0,1-1 2 0,1 1 2 16,-1 0 1-16,-2 0 2 0,4-1 2 0,-2 1-1 0,2 0-1 16,-1 0-1-16,-1-1 0 0,1 1 1 0,1 0 0 0,-4 1 0 0,3-1 1 15,-1 0 0-15,0 0 0 0,-1 1 0 0,2-1 0 0,-1 0 0 16,0 3 0-16,-1-2-1 0,-1 0 4 0,2 0 0 0,-1 0 0 0,2 0-2 15,-1 1-1-15,0-1-2 0,1-3-1 0,-1 2 1 0,2 0-2 16,0-2 2-16,0 0 0 0,0 0-1 0,2-2 1 0,-1 0-2 0,1 0 1 16,0-2-2-16,-1 2 2 0,2-3-1 0,3-1 1 0,-3 1-1 15,2-1 1-15,-2-1 0 0,2 1 1 0,0-3 0 0,0 2 0 0,1-3 0 16,0 2 0-16,1-2-1 0,-1 1 1 0,1-1-2 0,0 0 0 16,1-2-1-16,0 3-1 0,3-1-1 0,-3 0 1 0,0-1-4 15,2 1 0-15,0-1-1 0,2 1-3 0,0 0-4 0,-1-1-5 16,4-1-7-16,0 2-10 0,1-2-16 0,5 2-19 0,1-2-35 0,4 2-39 15,1-2-73-15,7 0-88 0,2 0-80 0,5-1-81 0,6-1-41 16</inkml:trace>
  <inkml:trace contextRef="#ctx0" brushRef="#br0" timeOffset="27062.7491">10531 9740 1 0,'-1'0'190'0,"1"0"-57"0,0 0-38 0,0 0-16 16,1 3-9-16,-1-3 2 0,2 0 5 0,-2 2 5 0,3 0 3 16,-1-2-4-16,-1 0-8 0,1 0-7 0,1 0-5 0,-3 1-5 0,2-1-5 15,-1 0-5-15,-1 2-5 0,3-2-8 0,-3 0-5 0,2 0-4 16,-1 0-5-16,-1 2-2 0,2-1 0 0,-2-1 2 0,0 0 4 0,0 0 0 15,0 0 0-15,2 2-1 0,-1-1 2 0,-1-1 1 0,2 1 0 16,-1 0 1-16,-1-1 1 0,2 2 0 0,1 0 0 0,0-1 0 0,-1 2 0 16,0-1 0-16,1-1 0 0,1 1 1 0,-1 1 2 0,-1-2-2 15,3 0-2-15,-2 1-4 0,2 1-2 0,0-1-2 0,0-1 0 16,2 2 2-16,-1-1 0 0,1-1 1 0,1 0 3 0,1 2 1 16,-1-1-1-16,0 0 3 0,3-2 3 0,-2 1 2 0,1-1 4 0,2 0 2 15,-2 0 4-15,1 0 2 0,3 0 2 0,-1-1 1 0,0-1 2 0,-1-1-2 16,4 0-1-16,-3 0-1 0,1-1-2 0,0-1-4 0,2 1-3 15,-2-1-3-15,1 1-5 0,0-1-6 0,0 1-4 0,0-2-5 16,0 3-6-16,-1-1-6 0,-1-1-5 0,2 2-4 0,-2-1-2 0,1 4-2 16,0-3-2-16,0 1 0 0,-1 2-2 0,2 0-1 0,0 2 0 15,0 1-1-15,2-3 0 0,0 4 0 0,-1-1 1 0,1 2 2 0,1-1 0 16,1 1 4-16,-1-1 2 0,-1 0 1 0,1 2 2 0,0-1 3 16,2 0 3-16,-2 0 2 0,1 0 4 0,-2-1 2 0,1 0 2 0,1 1 3 15,-2-3 5-15,0 3 3 0,1-3 1 0,-2 0 3 0,2-1 1 16,-3 1 2-16,0-2 2 0,2 0 3 0,-2-2 1 0,0 1 2 15,0-3 4-15,0 1 3 0,0-1 0 0,-2-1-1 0,1 1 0 0,0-2-2 16,0 0-1-16,-1-1-3 0,0 1-1 0,1-2-5 0,-1 1-2 16,-1 0-4-16,1-1-4 0,1 1-5 0,-3 2-8 0,-1-2-3 15,1 3-6-15,-2 0-4 0,1-1-2 0,-1 3-3 0,-1 0-2 0,0-1-1 16,0 1-3-16,1 2-1 0,-1 0 0 0,0 0 0 0,0 0-1 16,3 2 2-16,-3-1 1 0,0 2 2 0,3 0 0 0,0 0 3 0,1 0 2 15,1 2 1-15,-1-1 2 0,3 1 2 0,-2-2 2 0,3 2 2 16,0 2 1-16,1-2 2 0,-1-1 2 0,3 2-1 0,0-2 2 0,-2-1-1 15,2 2 2-15,0-1 0 0,0-2 0 0,1 1-1 0,1-2 1 16,-2 0 0-16,3-1-2 0,-3-1 1 0,2 0-1 0,-1-1-2 16,0-1-1-16,0 0 0 0,-1 0 0 0,0-2-4 0,0 0 1 0,1 0-2 15,-4 0-2-15,5-2 0 0,-7 2-2 0,3-2 0 0,-1 2 1 16,1 0 0-16,-4 0-1 0,3 1 0 0,-5 0 0 0,3 0-2 16,-3 1-2-16,1 0 1 0,-2 0 1 0,0 0-1 0,1 1 0 0,0 1 0 15,-3 1 0-15,2 0-1 0,0 0-1 0,0 1 1 0,-2 1 1 0,3 0 1 16,-2 1 1-16,1 0 2 0,2 0 2 0,0 0 2 0,-1 1-1 15,3-1 5-15,-1 3 1 0,2-2 3 0,1 1 0 0,0 0 3 16,0 0 1-16,3-1 2 0,-1 1 0 0,3-2 2 0,1 1 0 0,2 1 2 16,-2-2 0-16,2-2 1 0,3 1-2 0,0-2 1 0,0 0-1 15,1 0-1-15,2 0 0 0,0-2-1 0,0 1 0 0,0-2-3 0,0-2-1 16,2 1-1-16,-1-1-3 0,-1 0 0 0,-1 0-2 0,1 0-2 16,-2-2-2-16,1 3-1 0,-1-2-1 0,0 0-2 0,-2 0-2 0,1 0-1 15,0 0-1-15,0 2-2 0,-2-1-1 0,0 0-2 0,2 2 1 16,-5 1 0-16,4-1 2 0,-3-1 1 0,1 4 0 0,-3 0 2 15,2 0 1-15,-1 0 2 0,0 0 0 0,-2 2 3 0,2 1 1 0,0 1 2 16,-2-1 2-16,1 2 2 0,1 0-1 0,-2 0 1 0,1 2-1 16,1-1 2-16,0 1 0 0,1 1-1 0,-1-1 2 0,1 1 0 0,1-1 1 15,-2 0-1-15,2 3 1 0,-1-3 0 0,3-1 0 0,-3 2 1 16,1-3 1-16,2 2 0 0,0-1 2 0,-2-2 0 0,3 1 0 16,0-2 1-16,-5-1-1 0,5 1 0 0,-2-3 0 0,2 2-2 0,0-2 0 15,0-2-1-15,-1 2-1 0,-1-5-1 0,1 3-3 0,1-1-1 16,0-2-1-16,0 1-4 0,0 0 0 0,-2-1-2 0,-1-1-3 15,1 0-1-15,0 0-1 0,0 2-1 0,-1-2-1 0,0-1-1 0,-2 2 1 16,2 0 0-16,-1 0 1 0,-1 1 0 0,-1 1 1 0,0 0 0 16,-1 1 1-16,-1 1 1 0,2 0 0 0,-4 1 3 0,2 0 0 0,1 1 3 15,-3 0 1-15,1 1 1 0,0 1 1 0,2 0 0 0,-1-1 0 16,1 3 1-16,-2 0 1 0,3-1-1 0,-2 3 2 0,1-1 0 0,2-1 2 16,-1 2 0-16,1-1 0 0,0-1-1 0,3 0 2 0,-2 1 0 15,2-2 1-15,0 3-1 0,2-4 0 0,-2 2 1 0,2-1-1 0,2-1-2 16,-4-1 0-16,4 1-3 0,-1-3-1 0,-1 0-4 0,1 0 0 15,1 0-1-15,-1 0-3 0,2 0-1 0,-3-3-2 0,1 1-2 16,1-1-3-16,-2-1-2 0,1-1-1 0,-2 2-1 0,1-2 0 0,-1 1-1 16,1-1-1-16,0-1-1 0,-2 2 1 0,0-1 1 0,1 1 0 15,-1-1 2-15,1 1 1 0,-3 0 3 0,2-1 0 0,1 1 1 0,-4 1 1 16,2 3-1-16,-1-2 3 0,-1 0 2 0,1 1 2 0,-3 1 2 16,2 1-1-16,-2 1 2 0,1 0 0 0,-2 1-2 0,1-1 0 0,-2 3 1 15,1-2-1-15,0 2 3 0,0 0 1 0,0 1 1 0,2 0 0 16,-1 0 2-16,2 0-1 0,-1 1 0 0,1 0-1 0,3 0 1 15,-1 0 1-15,0-2-1 0,1 2-1 0,2-2 0 0,0 1-2 0,0-1-2 16,1-2-3-16,0 1-1 0,1-1-3 0,-1 0-3 0,2-1-3 16,0-1-3-16,0 1-1 0,-2-2-3 0,4 0-3 0,-3 0-2 0,4-2-1 15,-3 2 0-15,0-3-2 0,2 0 2 0,-1 1 2 0,1 0 2 16,-2-3 4-16,0 2 4 0,2-1 3 0,-1 0 4 0,-1 1 4 16,0-2 2-16,2 2 4 0,-2-1 4 0,-2-1 2 0,2 2 3 0,1-1 1 15,-5 1 3-15,2 1 0 0,-1 0 1 0,-1 1-1 0,1-1 0 16,0 2-1-16,-2 0-1 0,0 2-1 0,0-2 1 0,-2 1-2 15,2 1 0-15,-3 3 0 0,3-3-2 0,-4 0 0 0,1 3-1 0,0-2-2 16,1 2 0-16,-1 0-1 0,1 0-1 0,-2 0 1 0,0 1-1 0,-1 0-1 16,2 0 0-16,-1 0 0 0,1-2-1 0,0 3 1 0,2-2 0 15,-4 2 1-15,2-2 0 0,2 0-1 0,0 0 0 0,-2 0-2 16,3 0 0-16,2-5-1 0,-2 3-2 0,2-1 1 0,-2-1-3 0,1-1-1 16,3 0 1-16,-3 0 0 0,4 0 2 0,-3-3 0 0,3 2 3 15,-1-1 0-15,-1-2 2 0,2 1 1 0,0 0 3 0,-2-2-1 0,3 0 3 16,-1 1 1-16,0-1 2 0,0 0 1 0,-2 2 1 0,0-4-2 15,2 3-1-15,0 1-3 0,-1-1 0 0,-1 0 0 0,2 0-3 16,-1 1 0-16,-2 0 0 0,3 2-2 0,-1-1-2 0,-1 2 1 0,0 0-1 16,-1 0-1-16,0 0 0 0,-2 2 0 0,2-1-1 0,-2 2-1 15,-1-1 1-15,2 1-2 0,-4-1 0 0,1 3 0 0,0-2 0 0,0 2 0 16,-1-3 1-16,0 5-1 0,-1-4-1 0,3 2 2 0,-2-1-2 16,1 1 2-16,-2-2-1 0,1 1 0 0,0 1-1 0,2-2 0 15,-3-1 1-15,2 1-1 0,-1-1 2 0,1-1 0 0,0 1 1 0,1-1 0 16,0-1 0-16,-1 0 1 0,-2 0 1 0,4 0 1 0,0-1 1 15,1-1 0-15,-4 1 3 0,3-1 0 0,1-1 1 0,-3 1-1 0,2-1 2 16,-1-2-1-16,0 1 1 0,0 1 0 0,1-2-1 0,-2 1 1 16,3-1 1-16,-2 0-1 0,-1 0 1 0,3 1 0 0,-3-2 0 15,2 1-1-15,0 3 0 0,-2-3-2 0,1 2 0 0,-1-1-3 0,-2 0 0 16,3 3 0-16,-4 0-1 0,2-2-1 0,-3 3 0 0,2-1-1 16,-3 1-1-16,0 0-1 0,1 1-1 0,-3-1 0 0,3 3-1 0,-3-2 1 15,1 2-1-15,-1 0 3 0,1 0-2 0,2 0 1 0,-3 0-2 16,1 1 0-16,1 0 1 0,-1 0 0 0,4-1 1 0,-5 1-1 0,2-1 1 15,2 2-1-15,-1-3 0 0,3 3-1 0,-5-3-1 0,5 0-2 16,0 1 0-16,-1-1 0 0,1-2 0 0,0 0 0 0,2 0 1 16,-3 0-1-16,1 0 0 0,1 0 1 0,1-2 1 0,-2-1 1 0,2 1 0 15,-1 0 1-15,1-3 1 0,0 2 2 0,0-2 0 0,1 1 0 16,-1-1-1-16,1 1 1 0,-1-1 0 0,0 1-2 0,1-1 1 16,-2 2 0-16,2-2-2 0,0 3 0 0,-2-2-1 0,2 0 0 0,1 1 0 15,-3 1-2-15,1-1-1 0,2 3 0 0,-3 0 0 0,2 0-1 0,-1 0-1 16,0 0 1-16,0 3-1 0,1-3-1 0,-2 4-2 0,3-1-2 15,-1 2-2-15,-3-2-2 0,4 2-1 0,-3 0-3 0,4-1-2 16,-2 0-3-16,1 1-2 0,1 1-3 0,0-2-4 0,-1 3-4 16,1-4-4-16,3 2-5 0,0 0 1 0,-1-1 1 0,2 3 2 0,-1-4 2 15,0 2 0-15,4 0 0 0,-3-5 2 0,2 3 3 0,-1-1 1 0,1-1 2 16,1-1 4-16,1 0 4 0,-1 0 6 0,-1 0 6 0,0-1 3 16,2-1 4-16,-2-1 6 0,1 0 5 0,0 1 7 0,0-3 8 0,0 2 7 15,-1-1 6-15,0-1 10 0,1 0 9 0,-4-2 8 0,-2 4 8 16,1-4 7-16,-3 3 5 0,-1-2 2 0,-4 1 2 0,1 1-2 15,-4 0-3-15,1-1-5 0,-5 0-6 0,0 2-5 0,-2-2-8 16,-2 2-9-16,-2-1-13 0,0 1-13 0,-3 1-15 0,3-1-19 0,-5 1-20 16,0 0-23-16,0 2-25 0,1 0-33 0,-4-3-36 0,0 3-41 0,0 0-43 15,0 0-76-15,0 0-94 0,0 0-53 0,0 0-35 0</inkml:trace>
  <inkml:trace contextRef="#ctx0" brushRef="#br0" timeOffset="32448.455">21210 14713 36 0,'-3'2'456'0,"-1"-2"-46"0,2 0-75 0,0 0-87 0,-1 2-55 15,2-2-39-15,1 0-19 0,0 0-10 0,0 0-7 0,0 0-2 0,0 0-5 16,0 0-4-16,0 0-4 0,0 0-7 0,0 0-6 0,0 0-6 0,0 0-10 16,0 0-8-16,0 0-6 0,0 0-8 0,0 0-7 0,0 0-6 15,0 0-4-15,0 0-5 0,0 0-2 0,0 0-2 0,0 0-1 16,0 0-2-16,0 0-3 0,0 0-2 0,1 0-2 0,1 0-3 15,-1 0-2-15,3 0-2 0,2 0-2 0,-3-2-4 0,2 0 0 0,3 2-4 16,0-1-3-16,2 1-3 0,2-1 0 0,2-2-4 0,2 3 0 16,-1 0-1-16,5 0 1 0,2 0 2 0,1 0 2 0,2 0 1 0,2 0 3 15,0 0 1-15,4 0-1 0,0 3 2 0,5-2 1 0,-3-1 1 0,5 1 0 16,0-1 2-16,3 4-1 0,0-3-1 0,2 1-3 0,3 0-3 16,-2 1 0-16,4-3-2 0,-2 2-1 0,3 1-2 0,-2-2-1 0,0 1-2 15,2-1-1-15,1 1-1 0,-2-1-1 0,3 1-1 0,-2-1 2 16,1-1 2-16,1 2 2 0,0-1 2 0,1 1 2 0,1-1 2 0,0 1 1 15,1-2 2-15,1 3 1 0,2-3 2 0,0 3 0 0,1-2 1 16,0 1 2-16,4 0 0 0,-2 0 0 0,2 0-4 0,-1-1-3 0,3 1-2 16,-3 0-5-16,3 0-5 0,-3 1-2 0,-1-1-1 0,2-1-1 0,0 1 0 15,-4 0 1-15,2 1 0 0,0-3 1 0,-1 4 2 0,-2-3 2 16,1 1 1-16,-2 0 3 0,1 1 3 0,-1-3 3 0,1 2 4 0,-2 1 1 16,1-3 0-16,-1 0 0 0,1 2 1 0,-3-2-2 0,3 1-1 0,-3 1-2 15,0-2-3-15,0 0-1 0,-1 0 0 0,0 0-3 0,-2 0 0 16,2 0 0-16,0 0 2 0,-5 0 1 0,4-2 2 0,-1 1 0 0,-2 1 2 15,1-2 1-15,-2 2 3 0,2 0 1 0,2-3-1 0,-5 1 2 16,3 2 2-16,-2-3-2 0,4 1 1 0,-3 0-2 0,0 0 0 0,1-1-5 16,-1-1 1-16,-1 1-2 0,1 0-3 0,-1 0 0 0,0-1-2 0,-1 2-1 15,0-3 0-15,-2 3 0 0,2-3-3 0,-3 1 1 0,0 1 1 16,1-2 1-16,-3 2 1 0,3-1 1 0,-5 1 3 0,3-2 2 0,0 2 3 16,-1-1 1-16,1-1 1 0,-2 3 3 0,2-4 0 0,2 4 2 15,-3 0 1-15,0-1 0 0,3 0 0 0,1-1-2 0,-1 2-1 16,0-1-3-16,2 0-1 0,-3 0-5 0,1 0-2 0,3 0-4 0,-4 0-3 15,3 2-1-15,-2-2-2 0,0 1-2 0,1 1-1 0,-1-1-1 16,-1-1 0-16,1 2 1 0,-1-1 2 0,-1 1 4 0,1-2 3 0,-2 1 3 16,1 2 5-16,0 0 6 0,-1-3 3 0,1 3 4 0,0 0 4 15,-3 0 2-15,4 0 2 0,-4 0 4 0,3 0 0 0,-2 0 2 0,0 3 0 16,0-3 0-16,0 0-2 0,0 2-2 0,-2-1 1 0,3 1-3 16,-1-1-3-16,-2 2-3 0,-2-1 0 0,2-1-2 0,-3 2 0 0,-1-1-2 15,1-2-1-15,-1 1-1 0,-4 1-4 0,1-2-2 0,-1 1-1 16,0 1-1-16,-1-2-2 0,1 1-2 0,-3 1-2 0,-1-2-3 15,3 1-4-15,-2 1-5 0,-1-2-5 0,-1 0-4 0,1 0-6 0,0 0-6 16,-1 0-6-16,-3 0-8 0,0 0-9 0,2 0-12 0,-2 0-14 0,0-2-14 16,-3 1-16-16,0 1-19 0,-3-2-21 0,1 1-28 0,-1-1-32 15,-4 1-39-15,0-2-43 0,-2 1-60 0,-1 1-68 0</inkml:trace>
  <inkml:trace contextRef="#ctx0" brushRef="#br0" timeOffset="33664.6273">5389 16062 45 0,'-6'-1'472'0,"3"-2"-61"0,2 3-97 0,-1-2-79 0,0 2-69 16,2 0-35-16,0 0-21 0,0 0-13 0,0 0-10 0,0 0-3 0,-1 0 0 16,1 0-3-16,0 0-3 0,0 0-6 0,0 0-6 0,0 0-4 0,0 0-5 15,0 2-4-15,1 1-6 0,1-2-5 0,1 0-6 0,-1 2-4 16,3-1-5-16,0 0-3 0,2 3-1 0,1-3-2 0,0 1 2 0,4 2 0 15,1-3 1-15,1 3 1 0,2-2 1 0,1 1-3 0,4 1-1 16,1-3-3-16,4 3-1 0,0 0-1 0,6-2-1 0,1 1-1 0,0-1-4 16,6 0-3-16,3-1-2 0,1-2-3 0,4 0-1 0,2 0 2 0,3 0-1 15,4-2 1-15,2-1 1 0,2-2 0 0,5 0-1 0,3 2 0 16,4-4-4-16,1 0-2 0,2 1 1 0,5-2-2 0,2 0-3 0,2-1-4 16,2-1-6-16,2 0-2 0,1 0 0 0,1 1-2 0,0-2-1 0,3 1-5 15,2 0-3-15,0-1-4 0,1 0-2 0,2 1-2 0,0 0-1 16,2 0-3-16,1 1-1 0,0 0 2 0,-1 1 6 0,1 0 1 0,-2 0-2 15,4-1-2-15,-2 2 0 0,2 0-1 0,0 2 1 0,-1-1 1 0,1 1-1 16,3-1-1-16,-3 2 1 0,1-1 4 0,2 3 10 0,-1-3 2 0,0 0 2 16,0 4 1-16,0-3 1 0,2 2 2 0,-2-1 0 0,1-1 3 15,3 1 0-15,-3 1 1 0,2-1 1 0,-2 0 5 0,1 0 10 0,-1-1 1 16,-2 2-1-16,-1-1 2 0,1 0 0 0,-2 0 1 0,-3 1 1 0,2-1 0 16,-6 0-2-16,0 2 4 0,-3-1 0 0,-4 1 1 0,-1-2 2 0,-3 3-4 15,-3-2-7-15,-6 1-5 0,-2 1-3 0,-2-2-4 0,-6 2-6 16,-2 0-9-16,-3 0-9 0,-6-2-10 0,0 2-16 0,-4 0-14 0,-4-3-17 15,-3 3-17-15,-4 0-17 0,-4-2-25 0,-1 2-32 0,-8 0-39 16,-1 0-43-16,-4 0-68 0,-5 0-79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56:31.140"/>
    </inkml:context>
    <inkml:brush xml:id="br0">
      <inkml:brushProperty name="width" value="0.05292" units="cm"/>
      <inkml:brushProperty name="height" value="0.05292" units="cm"/>
      <inkml:brushProperty name="color" value="#FF0000"/>
    </inkml:brush>
  </inkml:definitions>
  <inkml:trace contextRef="#ctx0" brushRef="#br0">9006 10917 231 0,'-2'-2'208'0,"-2"1"-52"16,2-1-31-16,1-1-16 0,-1 2-9 0,1-1-3 0,-1 1-2 15,2-2 0-15,-2 3-2 0,2-2-1 0,-1 1 1 0,-1 1-1 16,2 0-3-16,0 0-7 0,0 0-5 0,0 0-2 0,0 0-6 0,0 0-1 15,0 0-3-15,0 0-1 0,0 0-1 0,0 0 1 0,0 0 2 16,0 0 0-16,0 0 2 0,0 0 0 0,0 0 2 0,0 0 0 16,0 0-3-16,0 0-3 0,0 0-3 0,0 0-5 0,0 0-4 0,0 0-6 15,0 0-4-15,0 0-4 0,0 0-3 0,0 0-5 0,2 0-3 16,-1 1-5-16,-1 1-3 0,2-2-1 0,0 1-1 0,-1 1-2 0,2-2 0 16,3 1 1-16,-1-1 0 0,3 2-1 0,0-1 1 0,3-1 0 0,0 2 0 15,6-1-2-15,-1-1-1 0,3 2-3 0,2-2-4 0,1 0-7 16,5 0-4-16,1 0-7 0,-1 0-6 0,5-2-6 0,-1 2-8 15,1-1-6-15,1-1-8 0,-1 2-7 0,1-1-6 0,-1 1-6 16,-1-2-5-16,1 2-4 0,-2 0-2 0,-1 0-4 0,-1-1 0 0,-3 1 1 16,2 0 2-16,-3 0 2 0,-2 0 6 0,-2 0 1 0,1 0 5 0,-5 0 5 15,3 0 5-15,-5 0 5 0,-2 0 6 0,0 0 5 0,-2 0 5 16,-2 0 7-16,-1 0 3 0,-1 0-1 0,-1 0 4 0,1 0 5 16,-3 0 3-16,-1 0 6 0,-2 0 3 0,0 0 2 0,0 0 1 0,0 0-2 15,-2 0-2-15,-1 0-2 0,-1 0-5 0,-1 0-5 0,0 0-3 16,0 0-2-16,-3 1-7 0,-1-1-8 0,0 0-9 0,0 2-8 0,-3-1-7 15,1-1-10-15,0 2-6 0,-2-1-6 0,2-1-5 0,-3 2-5 16,1-2-4-16,2 1-2 0,-3 1-2 0,0-2 0 0,0 1 1 16,1 0 3-16,-3-1 4 0,3 2 4 0,-2 0 8 0,0-2 7 15,0 1 6-15,0-1 8 0,0 2 8 0,0-2 10 0,-2 0 9 0,1 0 13 16,0 0 14-16,2 0 13 0,-3 0 11 0,2 0 11 0,-2 0 8 16,-1 0 9-16,1 2 10 0,1-2 6 0,-1 2 7 0,0-2 6 0,1 0 7 15,0 1 6-15,0 1 3 0,-1-2 4 0,3 0-1 0,-2 2-1 16,2-2-3-16,0 1-3 0,2-1-5 0,-1 0-4 0,1 0-3 0,2 0-4 15,1 2-2-15,-2-2-4 0,3 0-3 0,0 1-4 0,2-1-4 16,1 0-4-16,0 0-4 0,1 0-3 0,0 0-3 0,1 1-3 0,0-1-1 16,1 0-4-16,2 0-2 0,0 0-4 0,-1 0-4 0,1 0-4 15,0 0-4-15,0 0-3 0,0 0 0 0,0 0-3 0,0 0-1 16,0 0 0-16,1 3 1 0,-1-3 1 0,2 0 3 0,1 3 1 0,0-2 4 16,2-1 3-16,-2 1 3 0,2 1 2 0,3-2 1 0,-2 2 1 15,2-1 1-15,2 1 2 0,2-2-2 0,-2 0 1 0,3 2-1 16,2 1-2-16,0-3-3 0,2 0-4 0,2 0-2 0,-2 2-3 0,5-1-2 15,-1-1-3-15,1 0-1 0,0 0-2 0,2 0-1 0,-1 0-4 16,2 0-3-16,-2 0-3 0,2 0-4 0,-1 0-3 0,1 0-3 0,-1 0-2 16,0 0-3-16,-1-1-4 0,-1-1-1 0,-1 2-3 0,1 0-2 15,-3 0-3-15,0-3 1 0,-1 1 1 0,0 2 0 0,-5 0 4 0,0-2 1 16,1 2 3-16,-3-1 3 0,0-1 3 0,-1 2 5 0,-2-2 3 16,0 2 3-16,-1 0-2 0,-2-1 4 0,-2 1 4 0,1 0 2 15,-3 0 4-15,1 0 1 0,-2 0 0 0,0 0-2 0,0 0-2 0,-2 0-2 16,1-1-2-16,-3-2-2 0,1 3-2 0,0 0-1 0,-2 0 3 15,-1 0-3-15,-2 0-7 0,2 0-5 0,-1 0-9 0,-2 0-6 0,1 0-5 16,0 0-5-16,0 0-6 0,1 0-10 0,0 0-8 0,-1 0-13 16,3 0-10-16,-1 0-17 0,-2 0-15 0,3 0-18 0,-1 0-18 0,3 0-20 15,-2 0-22-15,2 0-19 0,-2 0-19 0,1 0-36 0,0 0-47 16</inkml:trace>
  <inkml:trace contextRef="#ctx0" brushRef="#br0" timeOffset="3578.4725">22994 2292 159 0,'-2'-4'535'0,"0"1"-64"16,1 3-99-16,-3-4-77 0,4 3-66 0,-1-1-43 0,-1 2-28 15,2-2-19-15,0 2-10 0,0 0-11 0,0 0-9 0,0 0-10 0,0 0-13 16,0 0-10-16,0 0-13 0,0 0-13 0,0 0-10 0,0 0-11 16,0 0-10-16,0 0-8 0,0 0-5 0,0 2-7 0,0-2-5 15,0 2-3-15,0-1-2 0,0-1-4 0,0 2 0 0,0 0-3 0,0-2-1 0,0 0-3 16,0 3 1-16,0-1-1 0,0 0 1 0,0 1 1 0,0 0 2 15,0 0 2-15,0 1 1 0,0 1 2 0,0-1 2 0,2 2 1 16,-1 0 1-16,-1 2 2 0,2-1 2 0,0 3 3 0,-2-1 0 0,1-1 2 16,-1 4 1-16,4-4 1 0,-2 2-1 0,0 1 2 0,-1-1 1 15,4 2 1-15,-2-1 0 0,1-1 2 0,-1 1 1 0,0-3 1 0,4 5 2 16,-2-4 3-16,2 1 1 0,1 0 2 0,2-1 1 0,0-1 1 0,2 0 3 16,0-1-1-16,2 1-1 0,3-2 1 0,3-1-1 0,0 0-1 15,5 2-2-15,2-5-3 0,3 1-1 0,3 1-5 0,2-4-5 0,3 0-4 16,2 0-5-16,2 0-4 0,1-4-4 0,3 3-6 0,-2-3-2 0,4 1-4 15,-4-1-4-15,3 1-2 0,-1 1 1 0,0-1-1 0,-1 1 1 16,-2-1 0-16,0 0 3 0,1 1 1 0,-1 1 2 0,-1 1 2 0,-2-2 1 16,2 2 3-16,-3 0 2 0,0 2 2 0,1-2 2 0,0 3 1 15,-4-2-2-15,5 2-1 0,-1 1-3 0,-1-1-3 0,4 2-1 0,-4 2-2 16,1-3-2-16,2 1-2 0,0 2-1 0,-3-1-5 0,4 1-5 0,-4 1-6 16,5-1-6-16,-2 1-6 0,1-1-5 0,-1 1-4 0,-1 0-4 15,3 1-2-15,-3-2-3 0,1 1-6 0,-2 0-6 0,2 0-5 0,-1-1-5 16,0 1-2-16,-2 0-2 0,3-1-2 0,-5 2 1 0,1-4 0 15,0 3 0-15,1-1 3 0,-4 0 1 0,0-1 3 0,-2-2 0 0,1 2 6 16,-3 0 10-16,-1-1 4 0,0 0 6 0,0 0 7 0,-3-3 9 0,0 3 9 16,-2 0 8-16,-4-2 8 0,3 1 10 0,-2-2 9 0,-3 1 8 15,0 1 9-15,0-3 8 0,-2 1 7 0,0 0 2 0,0 1 5 0,0-3 7 16,-3 0 5-16,3 2 2 0,-2-2 3 0,0 0 4 0,0 0 0 0,0 0 1 16,1 0 1-16,0 0 1 0,-1 0 0 0,0 0-1 0,0 0 0 15,0-2 0-15,0 2-1 0,0 0 0 0,-2-3 1 0,1 3 0 0,0-2 2 16,-1 2 0-16,0 0 1 0,-4-2 2 0,5 1-1 0,-4-1-1 0,1 0 3 15,-2 1 2-15,1-1 5 0,1 0 7 0,-3-1 5 0,0 2 4 16,-2 0 5-16,3-1 5 0,-2-1 5 0,-3 1 5 0,3-1 5 0,-2 1 4 16,0-1 3-16,0-1 1 0,0 0 0 0,2 0 0 0,-2 1-1 15,-1-4-4-15,2 3-2 0,1 0-3 0,-2-2-6 0,-1 1-7 0,1-2-4 16,2 0-6-16,-2 0-5 0,0-1-2 0,0 1-3 0,0 0-3 0,0-2-2 16,1 0-5-16,0 0-7 0,1 2-8 0,-3-5-9 0,1 4-10 15,0-3-13-15,1 2-17 0,-1-1-20 0,0 1-21 0,-1 0-28 0,1-1-31 16,2 1-31-16,-1-1-37 0,-2 1-56 0,3 0-68 0,-1 0-98 15,-1 0-114-15,-2 2-70 0,3-1-48 0,-3 3-19 0</inkml:trace>
  <inkml:trace contextRef="#ctx0" brushRef="#br0" timeOffset="7845.5331">10838 3621 34 0,'-2'0'107'0,"-1"0"-8"0,3 0-5 0,0 0-7 0,-1 0-3 0,1 0-8 15,0 0-5-15,-2 0-8 0,2 3-9 0,0-3-7 0,0 0-7 16,0 0-8-16,-2 1-4 0,2-1-3 0,0 0-3 0,0 0-3 0,0 0-1 16,0 0 1-16,-1 1 1 0,1-1 3 0,0 0 0 0,0 0 3 0,0 0 2 15,0 0 4-15,0 0 1 0,0 0 5 0,0 0 1 0,0 0 4 16,0 0 3-16,0 0 2 0,-2 2 3 0,2-2 1 0,0 0-1 0,0 0 1 15,0 0 1-15,0 0-2 0,0 0-2 0,0 0-2 0,0 0-2 16,0 0-2-16,0 0-4 0,0 0-4 0,0 0-3 0,0 0-5 0,0 0-5 16,0 0-4-16,0 0-4 0,0 0-5 0,0 0-4 0,2 0-2 0,-2 0-6 15,1 2 0-15,-1-1-3 0,2-1 0 0,1 2-1 0,0-1 0 16,1-1 2-16,-1 1 0 0,3-1 3 0,0 3 0 0,2-3 0 0,0 0 2 16,0 3 2-16,3-2-1 0,-1-1 1 0,1 1 0 0,3 1-3 15,-3-1-3-15,3 3-8 0,-1-4-5 0,3 2-6 0,-2 1-5 0,0-3-6 16,2 2-3-16,-2-1-5 0,0 1-4 0,2 1-5 0,-1-3-1 15,-3 1-5-15,4-1-1 0,-3 2-2 0,-1-1 4 0,1-1 3 0,-1 1 6 16,0 1 4-16,-3-2 5 0,2 0 4 0,-3 0 5 0,0 0 4 0,1 0 8 16,-4 0 8-16,1 0 9 0,-1 0 9 0,0 0 8 0,-2 0 7 15,-1 0 7-15,0 0 10 0,-1 0 5 0,-1 0 6 0,0 0 3 16,0 0 3-16,0 0 2 0,0 0-1 0,0 0-2 0,0 0-7 0,-3 0-7 16,1 0-9-16,1 0-8 0,-1-2-9 0,-3 1-10 0,2 1-9 0,0-1-9 15,-2-1-8-15,0 2-7 0,-1-1-7 0,1 1-4 0,-3 0-6 0,2 0 1 16,-5 0 0-16,3 0 2 0,0 1-1 0,-3-1 3 0,0 2 3 15,1-1 1-15,-2-1 4 0,1 3 2 0,-2-1 3 0,-1-1 4 0,3 1 3 16,-3 1 3-16,1-2 5 0,3 1 2 0,-2 1 3 0,-1-3 4 16,2 3 6-16,0-3 4 0,0 1 4 0,-1 0 5 0,2-1 4 0,0 2 4 15,1 0 3-15,1-2 3 0,0 0 4 0,3 3 4 0,-2-3 3 0,2 0-1 16,0 0 2-16,2 0 0 0,0 0 1 0,-1 0-1 0,3 0-1 16,-1 0-3-16,-2 0 0 0,4 0-3 0,0 0-1 0,0 0-1 0,0 0-3 15,0 0 0-15,0 0-4 0,0 0-1 0,0 0 0 0,0 0-1 16,0 0-3-16,0 0 2 0,0 0 0 0,0 0 1 0,0 0 0 0,0 0-1 15,0 0 2-15,0 0-2 0,3 0-1 0,-3 0-3 0,0 0-1 16,1 0-4-16,1 0-5 0,-1 0-3 0,1 0-3 0,0 0-4 0,-1 0-6 16,1 0-4-16,1 0-4 0,-1 0-8 0,-1 0-12 0,1 0-6 15,1 0-4-15,0 0-1 0,3 0-1 0,-1 0 0 0,2 0 2 0,-1 0 2 16,2 0-1-16,1 0 0 0,1 0 0 0,1 0 0 0,1 0 1 0,0 0 7 16,2 0 5-16,0 0 5 0,0 3 0 0,-1-3 0 0,1 0 0 0,2 0-1 15,-3 0 1-15,2 0 1 0,-2 0 0 0,1 0 3 0,-1 0 1 16,-1 0 1-16,0 0 0 0,-1 0 1 0,1 0 1 0,-4 0 2 0,0 0 1 15,1 0 5-15,-1 0 7 0,-3 0 7 0,0 0 6 0,0 0 4 16,-2 0 3-16,0 0 7 0,-3 0 7 0,0 0 3 0,0 0 2 0,0 0 3 16,0 0 3-16,-4 0 2 0,0 0 2 0,1-3-4 0,-3 3-6 15,-1 0-6-15,1 0-7 0,-3-3-5 0,-1 3-4 0,0 0-5 0,-2-2-4 16,1 0-1-16,-2 2 1 0,-1-1-1 0,1 0 1 0,-1-1 0 16,1 1 1-16,-1-1 3 0,3 1 4 0,-3-1 3 0,1 1 2 0,2 1 2 15,0-3 2-15,0 3 0 0,1-2-1 0,1 1 0 0,1 1-3 0,2-2-1 16,-1 2-1-16,1-2-2 0,0 1-3 0,3 1-1 0,0-1-3 15,1-1-3-15,0 2-1 0,2 0-3 0,0 0-1 0,0 0-3 0,0 0-1 16,0 0-4-16,0 0-2 0,0 0-2 0,0 0-3 0,2 0-1 16,1 0-1-16,-1 0-2 0,-1 0-2 0,1 0 0 0,1 0 0 0,0 0-1 15,-1 0-3-15,2-1-1 0,-2 1 0 0,3 0 1 0,-2-2-1 0,3 1 1 16,-1 1 2-16,4-2 2 0,1 1 0 0,0 1 4 0,2-2-1 16,-1-1 1-16,4 1 1 0,0 2 2 0,0-4 2 0,2 3-1 15,0-2 2-15,-1-1 0 0,3 1 1 0,-3 2-1 0,4-2 0 0,-3 2-3 16,-2-1-1-16,4-1-4 0,-5 2-6 0,3-2-8 0,-2 3-11 0,-1-3-17 15,-3 3-20-15,2 0-28 0,-4-2-33 0,-1 2-28 0,-1 2-24 0,-3-2-66 16,-2 3-92-16</inkml:trace>
  <inkml:trace contextRef="#ctx0" brushRef="#br0" timeOffset="10996.3658">25470 4642 483 0,'-8'-2'564'0,"0"-1"-51"15,-3-1-79-15,3 1-106 0,2-2-119 0,-2 1-63 0,2 3-35 0,1-2-12 16,0-1-3-16,2 2 4 0,-2-1 7 0,4-1 2 0,-1 1-2 16,-1 1-8-16,3-1-11 0,0 3-12 0,3-3-10 0,-1 1-14 15,1 1-12-15,2-3-12 0,0 2-9 0,3-1-8 0,1 0-8 0,0 0-8 16,6-2-4-16,2 2-6 0,3-1-4 0,3-1-3 0,4 2-3 0,3-2-2 16,5 0-2-16,4-2 0 0,0 3-1 0,6-1 1 0,4 1-2 15,-1 0-3-15,3 1-3 0,5-2-4 0,-1 2-5 0,0 2-5 16,0-2-6-16,1 3-3 0,-1-2 0 0,1 2-2 0,-1 0 0 0,-3 2-1 15,-1-2-1-15,1 3 0 0,-4-2-2 0,-1 0 0 0,0 3-3 16,-3-1 1-16,0 0-2 0,-2 0 1 0,-3-1 3 0,-1 1-3 0,-2 1-1 16,1-1 0-16,-6-1 3 0,1 2 4 0,-5-3 5 0,0 1 6 15,-6-1 8-15,0 1 11 0,-2 0 10 0,-4-2 11 0,0 0 11 0,-5 0 7 16,-2 0 9-16,-1 0 4 0,-2-2 6 0,2 0 5 0,-6 1 5 16,-1-2 0-16,-1-1-4 0,-1 0-5 0,-3-1-7 0,0 0-5 15,0-1-7-15,-3-2-5 0,-1 1-5 0,0-3-2 0,-3 2-2 0,-1-2 2 16,0 2 1-16,-1-3 1 0,-2 1-3 0,3 0 4 0,-4 2 7 15,3-3 5-15,-3 4 4 0,1-3 3 0,0 3 2 0,1 0 2 0,-2-1 0 16,1 1 3-16,2 2 0 0,-2-1 0 0,2 2-2 0,1-1 2 16,0 2 0-16,1 0-1 0,3 0 2 0,-2 0-1 0,1 2-2 0,4 1 0 15,-1-1-2-15,3 1 0 0,-1 0-2 0,4 0-1 0,-3 1-1 0,4-1-2 16,-1 1-1-16,1 2-3 0,0 0-2 0,1 0-3 0,-1 2 0 16,4-1-2-16,-3 2-1 0,2-1 1 0,3 2 0 0,-1 2 2 0,2-1 0 15,1 0 1-15,1 2-2 0,0 0 1 0,3 1-2 0,2-1 1 16,-2 2-3-16,4-2-2 0,0 2-1 0,0 1-1 0,0-3-1 15,-1 2-3-15,1-1-3 0,-2 2-3 0,1-2-2 0,-3 1-3 0,-2-2-3 16,-2 2 0-16,-2 0 1 0,0 0-4 0,-4-2-5 0,-5 2-13 16,-3 1-13-16,-2-3-21 0,-5 3-26 0,-3 0-30 0,-4 1-35 0,-1-2-53 15,-6 3-63-15,-1-2-71 0,-2 2-77 0,-4 0-45 0</inkml:trace>
  <inkml:trace contextRef="#ctx0" brushRef="#br0" timeOffset="11579.0969">24648 4438 25 0,'-3'-3'572'0,"1"2"11"0,-1-2-75 0,3 1-114 0,-1 1-94 15,1 1-80-15,0 0-50 0,0 0-32 0,0 0-20 0,0 0-14 16,0 0-12-16,0-2-11 0,0 2-15 0,1 0-15 0,2 0-16 16,-1 0-15-16,1 2-11 0,0-2-10 0,1 1-7 0,0 1-3 0,2 1-4 15,-1-1-1-15,3 3-1 0,0 0-1 0,3-1 2 0,-1 0 0 16,1 3 3-16,1-1 4 0,4 2 4 0,0-1 3 0,0 0 3 0,3 2 1 16,-3-1-7-16,4 2-7 0,-1-1-7 0,0 2-8 0,2-2-9 15,-1 1-9-15,-1 0-14 0,0-2-13 0,1 3-15 0,-3-2-19 16,1-2-21-16,-2 2-24 0,0-1-27 0,-2 0-28 0,-1-1-25 15,0-1-28-15,-4-2-21 0,2 1-19 0,-3-1-20 0,-2-2-17 0,-1 1-32 16</inkml:trace>
  <inkml:trace contextRef="#ctx0" brushRef="#br0" timeOffset="11782.7534">25047 4343 104 0,'-4'-1'563'0,"1"1"-41"0,2 0-62 0,-1 1-93 15,0 1-110-15,-1 0-72 0,0 1-57 0,-1 0-31 0,-3 3-22 16,2 0-11-16,-3 3-6 0,-1-2-4 0,0 4-4 0,-3 2-1 16,-2-1-1-16,1 2-1 0,-4 1 2 0,1 2 0 0,-1 2 1 0,-1-1-3 15,0 0 0-15,-3 2-4 0,0 2-6 0,1-3-15 0,-2 2-17 16,3 0-25-16,-3 0-30 0,0 2-40 0,1 0-45 0,0-3-72 16,3 1-82-16,-2 0-100 0,2 0-110 0,0-2-57 0,4 0-35 0,3-3-19 15</inkml:trace>
  <inkml:trace contextRef="#ctx0" brushRef="#br0" timeOffset="12744.4159">24885 5506 234 0,'3'-7'604'0,"1"-2"10"0,-3 1-68 0,2 2-109 15,1 0-103-15,-1 1-97 0,0 0-61 0,0 0-40 0,-2 3-23 0,3-1-18 16,-3-1-10-16,2 3-9 0,-3-1-13 0,0 2-14 0,0 0-19 16,0 0-20-16,0 0-15 0,0 2-15 0,0 1-7 0,0-1-5 0,0 1-2 15,0 4 1-15,0-1 1 0,0 1 1 0,0 4 4 0,0-1 5 16,-1 2 4-16,-1 3 6 0,1 1 7 0,-3 1 10 0,3 3 6 16,-3-1 6-16,0 3 2 0,3-1 1 0,-3 2 1 0,1 0 2 0,0 1-1 15,0-2 0-15,1 3-2 0,1-5-1 0,-1 3-1 0,0-3-2 16,2 2 0-16,0-3-1 0,2 0-1 0,0 0-4 0,-1-4-4 15,2 1-9-15,2-2-8 0,-2-1-11 0,2 0-13 0,3-4-11 0,-2 1-15 16,2-3-16-16,0-1-20 0,1-1-26 0,3-2-29 0,-3-2-29 16,4-1-44-16,0-1-50 0,0-4-45 0,0-1-44 0,0-1-57 0,1-1-69 15,1-2-36-15</inkml:trace>
  <inkml:trace contextRef="#ctx0" brushRef="#br0" timeOffset="13044.3614">25198 5453 313 0,'-1'-3'490'0,"1"3"-73"0,-2 0-78 0,1-2-85 15,1 0-55-15,0 2-41 0,0 0-27 0,0 0-17 0,0 0-15 16,-2 2-14-16,0 0-14 0,2-2-14 0,-1 3-14 0,1-3-9 16,-2 4-8-16,0-1-9 0,2 2-5 0,-1-2-3 0,-1 5-1 0,2 0-1 15,-1 1 2-15,-4-1 2 0,4 4 4 0,-1 0 3 0,1 0 3 16,-3 1 5-16,3 2 1 0,-1-1 0 0,0 2-2 0,1 1 0 0,-1-1-3 15,2 0-1-15,-1 1 1 0,1 0-2 0,-2 0-1 0,2-1-2 16,0 1-1-16,0 0 0 0,0-2-2 0,0 1 1 0,0-1-1 0,2 0 2 16,-2 0-1-16,1-1-2 0,1-1-1 0,-1-1-3 0,3 0-6 15,-3-1-8-15,3-1-6 0,-3 0-8 0,2-1-10 0,3-3-13 16,-3 2-13-16,1-2-15 0,1-2-14 0,-2 0-15 0,2-1-14 0,-1 0-13 16,2-3-15-16,-1 0-20 0,2 0-23 0,-1-3-24 0,0 0-31 0,0-2-36 15,-1-1-40-15,0 0-41 0,0-2-38 0</inkml:trace>
  <inkml:trace contextRef="#ctx0" brushRef="#br0" timeOffset="13205.9149">25137 5724 246 0,'-8'0'451'0,"1"0"-76"0,0 1-72 16,2 0-65-16,2-1-42 0,-2 2-29 0,2-2-14 0,1 1-10 16,0 1-10-16,2 1-11 0,0-1-12 0,0 0-16 0,0-2-11 0,4 3-8 15,-3-1-9-15,4 0-6 0,0-1-9 0,1 3-6 0,3-4-10 16,4 3-10-16,1-3-16 0,2 2-17 0,5-2-26 0,2-2-30 0,5 2-52 15,4-3-61-15,2-2-102 0,4-2-124 0,1 2-81 0,5-3-60 16,1-2-32-16</inkml:trace>
  <inkml:trace contextRef="#ctx0" brushRef="#br0" timeOffset="14011.7971">25873 5842 101 0,'-6'3'221'0,"0"-1"-37"0,1-1-22 0,-2 2-13 0,1-1-3 16,2-1-2-16,0 2-2 0,3-1 0 0,-3-1-3 0,3-1-6 0,-1 1-3 16,1-1-4-16,1 0-2 0,0 0-1 0,0 0 2 0,0 0 3 15,0 0 3-15,0 0 3 0,0 0 2 0,0 0 1 0,0 0 0 16,1-1 2-16,-1 0-4 0,3-2-6 0,-1 0-8 0,1-2-9 15,1 0-11-15,-1 2-12 0,4-4-12 0,0 2-13 0,-1-3-14 0,2-1-12 16,1-1-14-16,3-1-11 0,-1 0-12 0,3-1-11 0,-1 0-6 16,4-2-3-16,-3-1-5 0,7 0-5 0,-4-1-4 0,5-1-2 0,0-2-2 15,2 0-1-15,0-1-1 0,1 0-1 0,2-1-2 0,0 1-7 16,0-2-4-16,3-2-3 0,-2 4-1 0,1-3-3 0,2 1 4 0,1 0 2 16,-2 0 4-16,1 0 5 0,3 1 1 0,-1 1 1 0,0-1-4 0,2 4-1 15,1-3 0-15,-1 2 0 0,1 0 1 0,1 0 0 0,-1 2-1 16,3 2-2-16,-1-1-4 0,2-1-3 0,-2 3-4 0,3 1-4 15,-1 0-4-15,-2 2-4 0,1-2-4 0,-1 3-1 0,-2 0-1 0,-1 0 1 16,0 2 4-16,-3-2 4 0,-2 4 5 0,-3-2 4 0,-2 2 6 16,-2 0 7-16,-1 1 6 0,-2 0 7 0,-5 0 13 0,-2 1 14 0,-1 0 10 15,-4 2 11-15,-1-1 2 0,-2-1 3 0,-4 1 0 0,1 1-4 16,-4-1-3-16,1 2-2 0,-6-2-4 0,1 2-4 0,-5-1-5 16,0-1-4-16,-2 2-6 0,-3-2-9 0,0 1-5 0,-2 1-3 0,-1 0-2 15,-1 0 2-15,0 0 1 0,1 0 6 0,2 0 2 0,-4 1 4 16,7 1 2-16,-5-2 1 0,4 2 0 0,2-1 2 0,0-1-2 0,-1 2-1 15,2-2 2-15,3 2 0 0,-2-2 1 0,3 3-1 0,2-1 1 16,-3-1 1-16,4-1 1 0,-2 2 1 0,2-1 5 0,1-1 8 16,0 2 8-16,1-1 9 0,-1-1 9 0,2 2 10 0,1-2 8 0,-3 0 9 15,4 0 8-15,0 0 9 0,0 0 7 0,0 0 7 0,0 0 4 16,0 0 5-16,0 0 0 0,0 0-1 0,0 0-6 0,4 0-8 0,-3 0-11 16,3 0-13-16,0 0-10 0,-1 0-9 0,2 0-8 0,1 0-8 15,2 0-7-15,1 0-7 0,1 0-7 0,0 0-7 0,4 1-3 16,-3 1-4-16,0-2-3 0,5 2 0 0,-5 2 2 0,1-1 2 0,0 0 3 15,2 0 1-15,-5 1-1 0,-1-1-1 0,3 2 0 0,-1 0 0 16,-4 0 1-16,0 2-1 0,-1-3 1 0,0 2 0 0,-2-1-1 0,-2 3-4 16,1-2-8-16,-2 2-14 0,-2-2-23 0,-2 2-28 0,-2 1-45 15,-1-2-53-15,-1 1-86 0,-1-1-104 0,-2 0-65 0,0 1-46 16</inkml:trace>
  <inkml:trace contextRef="#ctx0" brushRef="#br0" timeOffset="14494.4356">27612 4548 43 0,'-5'-2'540'15,"4"1"2"-15,-1-2-80 0,2 2-118 0,-1-2-81 0,1 3-63 16,-2 0-36-16,0-2-20 0,2 2-11 0,0 0-10 0,0 0-11 16,0 0-16-16,0 0-15 0,0 0-16 0,0 2-20 0,0-2-20 0,0 0-14 15,0 3-16-15,0-2-8 0,0 2-8 0,0 2-3 0,0 0-5 16,0 0-1-16,0 2 0 0,0 2 0 0,0 1 3 0,-1 3 4 16,1-1 3-16,-2 5 4 0,1-2 7 0,1 3 4 0,-4 4 6 0,3 0 4 15,-1-1 2-15,1 2 2 0,-3-1 2 0,1 2 2 0,-3 2 1 16,5-2-3-16,-4-2-3 0,2 4-6 0,-2-3-5 0,1-1-6 0,0-1-8 15,-1-2-10-15,2 1-12 0,0-2-16 0,0-2-19 0,0 1-27 16,-1-5-34-16,3 0-25 0,-3-2-22 0,4-1-26 0,-1-1-28 0,1-2-39 16,0-3-42-16,1-1-64 0,-1-2-77 0,4-1-38 0</inkml:trace>
  <inkml:trace contextRef="#ctx0" brushRef="#br0" timeOffset="15129.8671">27693 4432 20 0,'-4'-6'547'0,"3"2"5"0,-1-1-89 0,1 2-136 15,1-1-99-15,0 1-75 0,0 1-43 0,0 0-23 0,1-1-20 0,2 3-16 16,2-4-14-16,3 3-12 0,-2-1-13 0,4 1-13 0,4-3-9 16,0 4-7-16,5 0-5 0,0-2-5 0,7 2-6 0,0-2-4 15,6 2-2-15,3-1-3 0,3-1 5 0,4 2 5 0,1 0 6 16,6 0 6-16,3 0 3 0,2 0 5 0,3 0 0 0,5-2-4 0,-1 1-1 15,4 1-3-15,3-2 2 0,-2 1 2 0,2 1 5 0,0-1 4 0,2-2 5 16,-1 0 4-16,-1 1 4 0,1-1 1 0,0 0 5 0,0 0 1 0,-1 0 3 16,1 0 3-16,1 0 4 0,-2-2 2 0,1 1 4 0,-3 2 1 15,3-3 1-15,-2 3 1 0,-2-3-1 0,-1 1 1 0,0 1-2 0,-4 1-2 16,0-1 1-16,-3-1-1 0,-2 1 1 0,-2 1 1 0,-3 1 2 0,-1-2-1 16,-3 2 1-16,-2 1-1 0,-3-3 1 0,0 3 0 0,-5 0 2 0,-1-3 0 15,-2 3 1-15,-4 0 1 0,-1 0-1 0,-3 0-4 0,1 0-2 16,-6 3-2-16,1-3-3 0,-2 0-1 0,-3 3-3 0,-2-2-3 0,-2 0-3 15,0 1-2-15,-2 1-3 0,0-1-2 0,-2 1-1 0,0-1-4 0,0 2-1 16,-2-1-2-16,1 0-2 0,-3 2 0 0,2-3-2 0,-1 3 2 16,-2-1-1-16,2 2 1 0,-2 2 0 0,4-2 1 0,-4 3 1 0,1-2 2 15,1 4 1-15,-2-1 0 0,2 1 1 0,0 2 2 0,0 1 0 0,0 1 2 16,4-1 1-16,-4 3 1 0,1 0 0 0,1 2 2 0,2 1 0 16,-1 1 1-16,1 0-1 0,0 2 0 0,3 1 2 0,-3 2-1 0,4-1 0 15,-2 2 2-15,2-1-1 0,-1 3 1 0,1-2-1 0,-1 1 1 0,1 0-3 16,-2-1 0-16,2 1-2 0,-2 1 0 0,0-4-2 0,-2 1-2 15,3-2-3-15,-3 1-3 0,-1-1 0 0,-2-3-2 0,1-1 1 0,-2-1-2 16,0-2-1-16,-1 0-1 0,-3-2 1 0,1 0 0 0,-2-3 3 16,-2-1 1-16,-1 1 3 0,0-4 3 0,-6 1 1 0,1 1 3 0,-2-3 3 15,-2-1 0-15,-4 0 2 0,-2-1 0 0,-4 1 1 0,2-3-1 16,-7 0 0-16,-2 0-4 0,-1-1-4 0,-5 0-9 0,1-2-4 0,-6 1-9 16,-1 1-8-16,-3-2-8 0,-4 0-6 0,0 0 1 0,-3 0-2 0,-1 0-2 15,-3 0-1-15,-2 0-3 0,-3 0-1 0,-4 2-1 0,1-1 4 16,-2-1 3-16,-3 2 4 0,0 0 4 0,-3-2 5 0,2 3 4 0,-3-1-1 15,1 1 0-15,0 1-2 0,1-1 1 0,0-2 4 0,2 2 3 16,1 0 1-16,1 0 1 0,0 0-4 0,1-1-5 0,1 2-9 0,3-3-10 16,-1 2-14-16,0-1-17 0,2-1-28 0,0-1-33 0,2 0-55 15,-1 0-69-15,3 0-85 0,0-3-93 0,2 0-51 0,1 0-32 0</inkml:trace>
  <inkml:trace contextRef="#ctx0" brushRef="#br0" timeOffset="15615.2668">27732 5303 261 0,'-3'1'551'15,"2"-1"-58"-15,-3 1-93 0,4 1-84 0,-1-2-81 0,1 1-63 16,-2 1-52-16,2-2-33 0,0 0-19 0,0 3-10 0,2-1-4 0,-2-1-4 15,1 0-5-15,4 2-6 0,1-1-6 0,2 1-6 0,2 0-6 16,5 0-7-16,5 0-12 0,3-1-17 0,7 3-17 0,8-2-30 16,6-1-31-16,8 2-57 0,8-3-66 0,7-1-100 0,4 0-118 0,8 0-72 15,4 0-47-15,5-1-24 0</inkml:trace>
  <inkml:trace contextRef="#ctx0" brushRef="#br0" timeOffset="19044.8702">27293 5098 117 0,'0'0'160'0,"0"-1"-4"0,0 1-3 0,0-2-1 0,0 2-6 16,0 0-6-16,0 0-9 0,0 0-12 0,0 0-10 0,0 0-10 15,0 0-11-15,0 0-11 0,0 0-11 0,0 0-9 0,0 0-7 16,0 0-9-16,0 0-7 0,0 0-6 0,0 0-7 0,0 0-8 0,0 0-6 16,0 0-5-16,0 0-5 0,0 0-3 0,0 0 0 0,0 0 1 15,0 0 0-15,0 0 2 0,0 0 3 0,0 0 2 0,0 0 4 0,0 0 2 16,0 0 2-16,0 0 3 0,0 0 4 0,0 0 2 0,0 0 2 15,0 0 1-15,0 0 2 0,0 0-2 0,0 0 1 0,0 0-1 0,0 0 1 16,0 0-3-16,0 0 0 0,0 0 0 0,0 0 0 0,0 0-1 16,-2 0-1-16,2 0-1 0,0 0-3 0,-2 0 0 0,2 0-3 15,-1 0-1-15,-1 0-2 0,2 2-4 0,-1-1-2 0,1-1-6 0,-2 2-3 16,0-1-3-16,-1-1-3 0,2 2-3 0,-2-1-2 0,1-1-1 16,1 2-1-16,-2 1-1 0,-2-1 2 0,0 2 0 0,0-1 1 0,-1 0 1 15,0 2 2-15,-2 2 2 0,1-2 2 0,-2 2 3 0,-1-2 1 16,2 2 4-16,0 1 1 0,-1-3 1 0,1 3-1 0,2-2 1 15,-2 1 0-15,0 1-1 0,0-3 1 0,2 2 0 0,-1 0 2 16,1 0 0-16,0-3 0 0,1 2 1 0,0-1 1 0,0 0-1 0,2-2 0 16,0 2 1-16,0-2 3 0,-1 0 2 0,2-1 2 0,-1 0 2 0,3 0 3 15,-2-1 2-15,1 1 3 0,1-2 3 0,0 0 1 0,0 0 3 16,0 0 3-16,0 0 0 0,0 0-3 0,0 0-8 0,0 0-9 16,0 0-11-16,0-2-21 0,-2 1-27 0,2 1-43 0,0-4-53 0,0 0-61 15,0 0-64-15,0-1-71 0,0-1-75 0,0-1-50 0</inkml:trace>
  <inkml:trace contextRef="#ctx0" brushRef="#br0" timeOffset="19402.0609">27033 5034 112 0,'-2'0'261'0,"-2"0"-35"0,3 0-28 16,1 0-19-16,-2 0-17 0,2 0-13 0,0 0-11 0,-2 0-12 0,2 0-11 15,-1 0-12-15,1 0-11 0,-2 0-8 0,2 0-10 0,0 0-8 16,0 0-7-16,0 0-6 0,0 0-5 0,0 0-5 0,0 1-5 16,0-1-4-16,0 0-6 0,0 0-6 0,0 0-5 0,0 0-5 0,0 0-8 15,0 1-3-15,2-1-4 0,-1 4-6 0,1-3-9 0,1 1-7 16,1 1-8-16,1-3-14 0,2 4-19 0,2-1-32 0,2 2-38 0,2 0-45 16,3 0-48-16,3 2-77 0,5 0-93 0,-1 1-56 0</inkml:trace>
  <inkml:trace contextRef="#ctx0" brushRef="#br0" timeOffset="32060.7137">6346 9862 51 0,'-2'-4'64'0,"1"1"-1"0,-1-1 2 0,0 2 0 0,2-1 1 16,-3 1 2-16,3-1-1 0,-3 0-2 0,3 2-3 0,-2-1-3 15,1 0-5-15,-2 0-2 0,0 1-3 0,1-1-2 0,1 2-5 0,-1-1-6 16,-1-1-7-16,1 2-6 0,-1-2-10 0,1 1-7 0,-4 1-8 16,3 0-4-16,-3 0-1 0,1 0 2 0,-1 0 1 0,-1 0 2 15,-2 0-1-15,-1 1-1 0,-1 1 1 0,-3 1 1 0,1 0 3 0,-2-1 2 16,-1 2 2-16,-3 0 5 0,0 1 4 0,-5-1 2 0,2 2 0 16,-5 0-3-16,2-2-3 0,-5 4-2 0,0-1-1 0,-2-2-1 0,-1 2-2 15,-2-2 0-15,-1 2-1 0,-1-2 0 0,0-2 1 0,-1 2 0 16,1-2 1-16,-1 0-1 0,3-1 1 0,-1-2 0 0,3 0 4 15,0 0 1-15,1 0 2 0,4-2 0 0,-1 0 0 0,4-1 3 16,1 0 2-16,2 0 3 0,2 0 3 0,2-1 0 0,-1 1 2 0,5-2 2 16,0 0 2-16,1 2 2 0,1 1-2 0,2-1-1 0,2-1-1 0,-1 1-1 15,4 1-1-15,0 0-3 0,0 1-4 0,2-1-4 16,0 0-6-16,1 2-6 0,-1-1-6 0,3-1-3 0,-2 2-5 0,2 0-2 16,0 0-4-16,0 0-1 0,0 0-1 0,0 0 0 0,0 0 0 0,0 0-3 15,0 0-2-15,0 3-1 0,0-1 0 0,0 0 2 0,0 1 3 16,0-1 2-16,0 3 1 0,0-2 2 0,0 1 1 0,0 1 2 0,0 0 0 15,0 1 2-15,0-2 1 0,0 1 2 0,0-1 4 0,0 1 1 16,0-1 3-16,0 2 0 0,0-1-2 0,0-3 1 0,0 3 0 16,0-2 0-16,0-1 0 0,0 3 0 0,0-3-2 0,0 0 1 0,0 1 0 15,0-1 1-15,0-2 1 0,0 0-1 0,0 0-2 0,0 3 1 16,0-3 1-16,0 0-1 0,0 2-1 0,0 0 1 0,0 1 0 0,0-3 0 16,0 2-1-16,0-1 1 0,0 2-1 0,0-2-1 0,0 2 1 15,2-3 0-15,-2 3-1 0,0-1 2 0,0 1 0 0,0 0 0 16,0 0-2-16,0-1 1 0,0 0 1 0,0 3-1 0,0-1 1 0,0-1 1 15,0 1 0-15,0 0 1 0,-2-1-1 0,0 2 1 0,2-1 0 16,-2-1 1-16,2 2 0 0,-1-1 0 0,-1-1 0 0,2 2 1 16,0-3 2-16,-2 1-1 0,2 0 1 0,0-1-1 0,0-1 0 0,0 2 1 15,0-3 1-15,0 0 1 0,0 0 0 0,0 0-1 0,0 0 2 0,0 0 0 16,0 0 2-16,0 0 1 0,0 0 1 0,0 0 1 0,0 0 3 16,0 0 0-16,0 0-1 0,0 0 0 0,0 0-2 0,0 0-2 15,0 0-5-15,0 0-6 0,0 0-6 0,0 0-12 0,0 0-13 16,0 0-24-16,0 0-27 0,2-3-35 0,0 0-35 0,-1 0-70 0,1 0-85 15</inkml:trace>
  <inkml:trace contextRef="#ctx0" brushRef="#br0" timeOffset="33143.6689">6439 8674 82 0,'-3'-3'86'0,"0"1"-5"15,-1 1-3-15,1-1-3 0,-2 0-3 0,1-1-2 0,-1 3-4 0,2-2-5 16,-2-1-7-16,0 2-7 0,-1-1-6 0,0 0-6 0,0 0-8 16,-1 0-5-16,-1 1-4 0,-1-1-3 0,-1 1-3 0,2-1-2 15,-4 2-2-15,1 0 0 0,-2 0 1 0,-1 0 0 0,0 0 1 0,-4 3 2 16,2-1 1-16,-2 1 3 0,-3-1 2 0,2 2 1 0,-3 0 1 15,0 1 2-15,-2-1 1 0,3 1 2 0,-4 0 1 0,3-2 1 0,-3 4 0 16,2-2 2-16,0-1 1 0,-1 1 2 0,2-1 1 0,1 0-1 16,-1-1 0-16,2 2-1 0,2-2 1 0,1 0-3 0,1-2-1 0,1 0-2 15,2 1-2-15,0 1-4 0,0-3-4 0,5 2-5 0,-1-1-4 16,1-1-4-16,2 2-2 0,1-2-4 0,-1 0-5 0,1 3-2 16,2-3-4-16,1 0-2 0,1 1 0 0,-1 0-4 0,2-1 0 0,-1 2 0 15,1-2 0-15,0 1 1 0,0 1-1 0,0 1 2 0,0 1 3 16,1-1 0-16,-1 1 4 0,2 1 1 0,-2 0 1 0,1 0 1 15,1 2 1-15,-2 1-1 0,0 1 0 0,0 0 0 0,0 1 1 0,0 3-1 16,0-1-1-16,0 2 1 0,-2 1 1 0,1 2 1 0,-1 0 3 0,1 5 2 16,-3-1 3-16,1 3 3 0,0 0 1 0,-3 3 5 0,3 2 2 15,-4 0 3-15,3 4 2 0,-3 2 2 0,2 1 3 0,-2 3-1 16,-1 0-2-16,1 3-1 0,-1 1-2 0,1 2-3 0,0-1-3 0,-1 2-3 16,2 2-5-16,-3-2-3 0,2 2-4 0,-1 1-4 0,2-1-4 15,-3 0 1-15,2-1 7 0,1 3 3 0,-2 1 4 0,3-2 4 0,-2 2 3 16,0 2 4-16,1 0 2 0,-1-2 5 0,1 4 2 0,-2-1 4 15,2 1 3-15,1-1 0 0,-1 2 3 0,-2-1-5 0,3 1-6 16,-1 0-7-16,1 1-7 0,0-1-6 0,-1 0-5 0,0 0-2 0,1 1 3 16,0-1 0-16,-1 0 2 0,-2 0 2 0,2-1 1 0,1 1 3 15,0-1 2-15,0 1 1 0,-1-1 1 0,2 1 2 0,-1-5 3 0,2 4 3 16,-1-1 3-16,1-3-2 0,0 0-3 0,1-1-4 0,-1-4-1 16,1 2-6-16,1-3-4 0,-1-1-4 0,-2-1-2 0,4-1-2 15,-2 0-4-15,-1-1-1 0,2-2-1 0,-1 0-2 0,0-2 1 0,-1-1 2 16,1 0 2-16,-1-2 1 0,0 2 1 0,0-5 4 0,0 5 1 0,-2-5 4 15,2 1 4-15,0-1-1 0,1 1-1 0,-1 0-1 0,0-3 0 16,0 2 0-16,-1-3 0 0,1 0-4 0,2 1 0 0,-2-3-1 16,1 1-1-16,-1-2 0 0,2-2-2 0,-1 0-2 0,2-3-1 0,-2-1 2 15,2-2 2-15,-3-1 2 0,3 1 0 0,0-3 1 0,0-3 0 16,0 0 0-16,0-2-2 0,3-1 0 0,-3 0-1 0,2-1 0 16,-2 0 0-16,2-1 1 0,-1-2-1 0,2 3 2 0,-1-5-2 0,1 3 2 15,-2-2 0-15,1 0-1 0,1 0 1 0,0 0 1 0,0-1-1 16,2 2 1-16,-1-1 1 0,0 0 0 0,2-3 1 0,-1 4-1 0,1-1-2 15,1 0 1-15,-1 0 0 0,2 1-3 0,0-1-1 0,3-3-3 16,0 2-1-16,0 1-5 0,0-1-4 0,5 0-5 0,0-2-6 0,3 0-6 16,0 0-7-16,0 0-6 0,6 0-8 0,0 0-7 0,2-2-9 15,3-1-9-15,3-1-8 0,1-1-15 0,2-2-17 0,2 2-16 0,3-1-13 16,2-2-18-16,1-1-18 0</inkml:trace>
  <inkml:trace contextRef="#ctx0" brushRef="#br0" timeOffset="52976.0175">13773 12951 309 0,'-11'0'327'16,"0"0"-134"-16,2-2-68 0,-4 1-32 0,2-1-19 0,0 1-10 15,-2-3 0-15,4 3 6 0,-4 0 4 0,4-1 5 0,-1-1 1 16,1 2 0-16,-1-1-4 0,2 1-4 0,0-2-3 0,-1 1-4 0,3-1-2 15,-1 1-1-15,2-1-2 0,-1-1-2 0,0 3 0 0,1-2 1 16,2-1 0-16,-2 2 0 0,2 0-1 0,1-1-3 0,-1 1-2 0,0-1-4 16,-1-1-3-16,2 1-3 0,0 1-2 0,-1 1-3 0,0-2-2 15,3 2-2-15,-2-2-5 0,2 3-5 0,-1-2-4 0,-1 1-3 0,2 1-4 16,0 0-2-16,0 0-3 0,0 0-3 0,0 0-6 0,0 0-5 16,0 0-5-16,0 0-6 0,0 0-4 0,0 0-5 0,0 0-5 0,2 1-1 15,-1 1-2-15,-1-2 0 0,0 4 0 0,0-1 3 0,2 2 2 16,-2 0 2-16,0 2 2 0,0 1 2 0,0 1 3 0,0 1 2 15,0 3 4-15,0 1 2 0,0 3 6 0,0-1 6 0,-2 3 3 0,2 1 4 16,-1 2 1-16,-1 1 2 0,-1 1 1 0,1 2 2 0,-1 1 3 16,-3 1 1-16,3 1 2 0,-2-1 3 0,0 2-1 0,-1 2 0 0,-1-1 2 15,-2 1-2-15,3-1 2 0,0 1-1 0,-3 2 2 0,0-3-1 16,1 1 1-16,2-2 0 0,-1 0-2 0,0-2 2 0,2 0-1 16,0 0 1-16,0-3 2 0,2-1 3 0,0-2 2 0,3-2-1 0,0 0 0 15,0-2 2-15,3-1-1 0,2-3 3 0,0 1 0 0,1-3 0 16,3 0-4-16,1-2-5 0,5-1-10 0,0-1-8 0,5 0-16 0,1-4-17 15,5 1-23-15,2-4-28 0,5-1-39 0,2-1-47 0,3-2-66 16,3-2-77-16,2-2-92 0,2 0-99 0,0-3-50 0,0 0-28 16</inkml:trace>
  <inkml:trace contextRef="#ctx0" brushRef="#br0" timeOffset="53825.9097">14323 13266 478 0,'0'0'460'0,"2"2"-53"0,-2-2-100 0,0 0-123 0,2 0-75 16,-2 0-50-16,0 0-27 0,0 0-19 0,0 0-6 0,0 3-1 0,0-3 0 15,0 0 2-15,0 2 0 0,0 0 0 0,-2-1-1 0,0 1-3 16,1 0 1-16,-1 1-1 0,-1-1 2 0,-3 1 2 0,3 1 1 15,-2-1 2-15,-2 0 4 0,-1 1 0 0,1 0 3 0,-1-1 2 0,0 2-1 16,-2-3 1-16,0 2-1 0,0-1 1 0,0 0 1 0,-1-3 0 16,0 3 1-16,2-2 3 0,-1 2 3 0,2-3 5 0,0 1 1 15,-1-1 2-15,4 0-1 0,-1 0-5 0,3-1-4 0,0 1-5 0,-1-3-2 16,1 2-1-16,3-2-4 0,-2 0-6 0,2-4-9 0,2 3-10 16,0-2-12-16,1 0-14 0,0-1-12 0,2-1-9 0,1-1-4 0,3 1 0 15,0-4 4-15,-1 4 4 0,1-3 2 0,0 2 0 0,1 1 4 16,0-2 4-16,0 3 4 0,-2 0 6 0,1-1 4 0,0 1 9 0,-1 2 6 15,-2 2 7-15,1 0 3 0,-1 3 0 0,0 0 1 0,-1 0-1 16,-1 1 2-16,3 2 0 0,-4 2-1 0,2-1 1 0,-1 2 2 16,-1 3 2-16,-1-2 2 0,0 5 3 0,-2 1 2 0,-2-2-2 0,0 6 3 15,-1 0 2-15,-4 1-2 0,-1 1-3 0,-2 0-2 0,-2 3-2 16,-1 0-1-16,-3 1 0 0,0 0 0 0,-3-2-2 0,0 1 1 16,0-2-1-16,-1 1 4 0,1-3 6 0,-2 0 8 0,3-1 8 0,1 0 8 15,-3-4 6-15,4-3 7 0,0 1 6 0,0 0 5 0,2-4 4 16,0-1 7-16,0 0 5 0,4-4 5 0,-1 3 5 0,0-3-2 0,3-2-6 15,2 0-11-15,-2-2-12 0,4-3-12 0,0 3-8 0,1-4-9 16,2 0-5-16,-1-1-7 0,2-1-9 0,2-1-9 0,-1 1-10 0,2-2-8 16,2 1-6-16,3-1-4 0,-2 0-1 0,2 2 2 0,2 0 6 0,1 2 1 15,-2 0 1-15,1 1 0 0,2 2 1 0,-1 0 1 0,3 1 3 16,-2 0 1-16,1 2 5 0,0 2 1 0,-1 0 2 0,0 1 1 16,3 0 0-16,-2 4 2 0,0-3 3 0,0 3-3 0,1 1-4 0,-3 1-6 15,3-1-9-15,-1 2-11 0,0 1-13 0,-1-2-16 0,1 0-16 0,0 1-19 16,0-1-22-16,0 0-23 0,0-1-20 0,1 2-23 0,-1-3-19 15,0 2-17-15,3-4-16 0,-2 0-27 0,2-2-35 0</inkml:trace>
  <inkml:trace contextRef="#ctx0" brushRef="#br0" timeOffset="54159.6104">14666 13367 275 0,'-1'-5'412'0,"-1"1"-86"16,-1 1-72-16,1 1-63 0,-1 2-46 0,-2-2-36 0,1 2-25 15,-1 2-19-15,2 0-12 0,-2-2-10 0,-1 5-8 0,-1-2-6 0,0 4-4 16,-1 0-5-16,0 0-4 0,0 0-3 0,-1 4-1 0,1 0-3 16,0-1-1-16,-2 2-3 0,2 0-1 0,0 2-1 0,0-1-2 0,-1 1 0 15,3 1-2-15,-1-1 0 0,2 0 2 0,2 0 1 0,-3-1 1 16,3 0 0-16,2-1 0 0,-1 1 2 0,0-3-1 0,2 0 0 0,0 1-1 16,2-2-1-16,0-2-2 0,-1 1-3 0,2-1-2 0,0-3 0 15,2 1-1-15,0-2 2 0,1-2 0 0,2-1 2 0,1-1 0 16,-1-1-2-16,2-3 2 0,2 0 1 0,1 0 6 0,1-2 4 0,-3-3 2 15,2 0 2-15,1-1 4 0,-3-2 3 0,2-1 4 0,-2-1 1 16,-3-3 2-16,0 2 4 0,1-1 5 0,-4-2 6 0,-2 0 5 0,1 0 4 16,-4 0-1-16,0 1 0 0,-2-1-2 0,-1 1 1 0,-2 4-4 15,-2-1-6-15,0-1-4 0,-1 3-6 0,-2 0-6 0,0 2-11 0,-2 4-13 16,3 0-18-16,-4 0-21 0,0 2-23 0,2 5-31 0,0 0-37 16,-1 0-36-16,-1 5-40 0,4 2-43 0,-1 0-46 0,-1 0-72 0,3 4-85 15,0 0-47-15</inkml:trace>
  <inkml:trace contextRef="#ctx0" brushRef="#br0" timeOffset="54375.1429">15084 13630 303 0,'1'0'621'0,"-1"0"1"0,2 0 1 0,-2 0-122 16,1 1-181-16,-1-1-113 0,0 2-80 0,2-2-47 0,-2 0-32 0,0 1-17 15,2 1-13-15,-1 1-8 0,-1-1-5 0,0 3-6 0,2-3-4 16,-2 3-10-16,0 0-12 0,0 4-12 0,0-3-13 0,0 2-13 16,0 2-15-16,0 1-20 0,0 1-24 0,-2 0-34 0,2 0-36 0,-3 2-46 15,1-1-48-15,1 1-79 0,-2 0-93 0,-1 1-52 0,1-1-33 16</inkml:trace>
  <inkml:trace contextRef="#ctx0" brushRef="#br0" timeOffset="54675.9625">15721 13336 19 0,'1'-7'604'0,"2"-1"9"0,-3 2-30 15,2 0-51-15,-2 2-108 0,0 1-138 0,0-1-87 0,0 2-61 0,0 1-35 16,0 1-22-16,2-2-17 0,-2 2-14 0,0 0-15 0,0 0-17 15,0 0-14-15,1 2-13 0,-1-1-9 0,2 1-7 0,0 2-4 16,-2-1-3-16,0 1-1 0,0 2 1 0,0 2 1 0,0-1 3 0,0 2 4 16,0 2 3-16,0-1 6 0,0 1 4 0,-2 2 4 0,0-1 1 15,2 1 3-15,-1 1-1 0,-1 1 0 0,0-1-2 0,-1 0-4 16,0 1-6-16,0 2-10 0,0-2-13 0,-2 0-16 0,0 0-18 0,2 0-21 16,-2 0-23-16,2-1-35 0,0-1-39 0,0-1-39 0,1 0-39 0,1 0-43 15,-1-2-43-15,2-1-59 0,2-2-69 0,-1-1-33 0</inkml:trace>
  <inkml:trace contextRef="#ctx0" brushRef="#br0" timeOffset="54910.8839">16044 13351 30 0,'2'-5'618'0,"-2"0"9"0,2 0-44 0,-2 2-73 0,0 0-101 15,0 2-112-15,0-2-74 0,0 3-57 0,0 0-35 0,0 0-25 16,0 0-23-16,0 0-19 0,0 0-19 0,0 0-19 0,1 3-15 15,-1-2-13-15,2 2-8 0,0 0-8 0,-2 2-5 0,1 0-3 0,-1 2 1 16,2 0-1-16,-1 3 2 0,-1-2 3 0,2 3 4 0,0 1 4 16,-2 0 4-16,1 1 3 0,-1 3-2 0,0-2-3 0,0 1-7 0,2 2-9 15,-2 0-15-15,0 0-14 0,0 0-21 0,0-1-23 0,0 2-36 16,0 1-43-16,0-2-46 0,0 0-46 0,0 0-81 0,0 2-98 16,-2-3-63-16,2 1-44 0,-1-1-19 0</inkml:trace>
  <inkml:trace contextRef="#ctx0" brushRef="#br0" timeOffset="55091.0905">16467 13665 501 0,'-2'-2'594'0,"2"1"-3"15,-1-1-83-15,-1 0-119 0,2 2-119 0,0 0-117 0,-1 2-72 16,1 0-50-16,-4-1-24 0,3 4-15 0,-1-1-12 0,1 1-13 0,-3 2-15 15,3 0-20-15,-3 3-24 0,1 0-30 0,-1 2-43 0,2 2-53 16,1-1-88-16,-1-1-108 0,-3 3-70 0,2-1-50 0,1 3-27 16</inkml:trace>
  <inkml:trace contextRef="#ctx0" brushRef="#br0" timeOffset="55559.5169">17296 13203 394 0,'0'0'555'0,"0"0"-8"0,0 0-87 0,0 0-126 0,0 0-81 16,0 0-56-16,0 0-35 0,0 0-24 0,0 0-15 0,0 0-12 0,0 0-10 15,-1 0-11-15,-1 2-16 0,2-2-17 0,0 3-15 0,0-3-13 16,0 4-12-16,-1-3-10 0,1 4-8 0,-2-2-6 0,2 3-4 16,0 1-3-16,0 0-1 0,0 3 2 0,-3-2 1 0,3 4 1 0,-1 0 7 15,-1 1 5-15,2 2 4 0,-1 0 0 0,-1 2 0 0,0 0-4 0,-1 1-9 16,2 2-10-16,-3 0-11 0,1 0-12 0,1 3-16 0,-1-1-22 16,0 0-27-16,-1 3-30 0,1-3-44 0,-1 1-52 0,1-1-45 15,1-3-43-15,1 3-69 0,-1-2-84 0,2-5-45 0,2 2-31 0</inkml:trace>
  <inkml:trace contextRef="#ctx0" brushRef="#br0" timeOffset="55875.9891">17576 13292 517 0,'0'-7'585'0,"2"2"-1"15,0 1-104-15,-2-1-153 0,1 2-99 0,-1 1-71 0,3 0-46 16,-1-1-37-16,1 1-25 0,3 1-17 0,-3 1-15 0,2 0-14 15,2 0-10-15,-1 1-6 0,3 1-7 0,2 1-6 0,-3 1-3 0,3 1-4 16,0 0 0-16,-1 0 1 0,2 2 4 0,-2 0 6 0,-2 1 4 16,1 1 4-16,1 0 1 0,-4 1 3 0,1 3 0 0,-1-4-2 0,-2 4-1 15,-2-1 0-15,1-1-1 0,-3 3 0 0,0 2-1 0,-3-4 0 16,0 3 3-16,-3-1 3 0,0 1 6 0,-2-1 8 0,-1 0 10 0,-1 1 6 16,0-2 11-16,0-1 8 0,-2-1 9 0,2-1 8 0,1 2 7 15,0-3 5-15,1-1 4 0,1-3 2 0,-1 1 1 0,2-1-1 0,3-1-4 16,0-3-6-16,1 3-8 0,-1-1-6 0,3-2-10 0,0-1-10 15,0 0-13-15,0 0-13 0,2 2-13 0,-1-2-13 0,4 0-11 16,0 0-14-16,2-2-16 0,3 1-18 0,0 1-22 0,4-3-26 16,0 1-29-16,5 0-33 0,1 1-44 0,1-2-49 0,4 0-44 0,1 0-46 15,0-1-59-15,1 0-67 0,2 1-35 0</inkml:trace>
  <inkml:trace contextRef="#ctx0" brushRef="#br0" timeOffset="56058.0346">18305 13540 187 0,'-3'0'578'0,"0"1"4"0,1-1-78 16,-1 2-120-16,1 0-102 0,1-2-90 0,1 1-60 0,-3 1-42 15,1 1-23-15,2-2-17 0,-1 2-7 0,-1 0-6 0,2 3-5 16,-2 1-8-16,-1-2-6 0,2 2-4 0,-3 5-3 0,1-2-2 0,2 0 0 16,-4 4 1-16,2 0-5 0,-3 1-9 0,1 0-16 0,0 2-19 15,0 1-30-15,0 0-34 0,1 1-41 0,-4-2-44 0,3 2-70 16,0 1-83-16,1 0-82 0,-3-2-83 0,1-1-42 0,3 0-22 0</inkml:trace>
  <inkml:trace contextRef="#ctx0" brushRef="#br0" timeOffset="56427.2062">19137 13109 41 0,'-2'-1'527'0,"2"1"13"0,0 0-86 0,0 0-134 15,0 0-90-15,0 0-64 0,0 0-43 0,-1 0-29 0,1 1-15 16,-2 1-9-16,2 1 0 0,0 1 0 0,-2-1-6 0,2-1-8 0,0 3-12 16,0 2-15-16,0 1-12 0,-1 1-9 0,-1 1-4 0,2 1-6 15,-2 2 2-15,2 1 3 0,-1 1 1 0,-1 1 4 0,1 1 0 16,-3 3 0-16,3-3-3 0,-1 3-2 0,1-1-10 0,-4 3-10 0,2-1-13 16,0-1-15-16,0 2-15 0,-1 2-13 0,1-2-22 0,0-1-22 15,-2 1-30-15,4 0-32 0,-5-2-38 0,2 1-43 0,1-2-62 0,0-1-70 16,1 0-53-16,1-1-38 0</inkml:trace>
  <inkml:trace contextRef="#ctx0" brushRef="#br0" timeOffset="56876.285">19444 13248 32 0,'2'-8'592'0,"-2"2"5"0,2-1 7 0,-1 1-88 0,1 2-137 15,-1-3-99-15,-1 2-80 0,2 1-52 0,1-1-39 0,-1 0-28 16,1 0-23-16,0 2-16 0,2-1-14 0,1 1-11 0,1 0-10 16,-3 0-12-16,4-1-10 0,0 3-7 0,3 0-7 0,-3-1-8 0,5 2-7 15,-4 0-4-15,2 0-2 0,0 0 3 0,-1 2 6 0,0-1 6 16,0 0 5-16,-2 3 2 0,0 0 3 0,-1 1 1 0,0-3 1 0,0 3 0 16,-3 2 2-16,1-2 2 0,-1 2 5 0,-3 0 3 0,-1-1 1 15,0 1 1-15,0 1 1 0,-1-1 2 0,-3 1 2 0,-1 0 2 0,1 2 3 16,-3-1 1-16,0-1 1 0,0 1 1 0,-1-3 0 0,2 2 0 15,-2 0-3-15,4-1-4 0,-3 1 0 0,2-3-1 0,0 2-1 16,2-2-1-16,2 2 0 0,-4-2-2 0,5-1-2 0,0 1-4 0,0-1-2 16,5-2-3-16,-4 3-3 0,4-2-3 0,0 2-3 0,1-1-2 15,2-3-3-15,1 3-2 0,-1-1-2 0,2 0-1 0,4 1-3 16,-3-1 0-16,1 0 0 0,2 0 2 0,-2 1 2 0,1 1 2 0,-2-2 3 16,0 1 3-16,2-1 2 0,-5 2 2 0,0-1 4 0,1 0 2 15,-3 0 1-15,2 1 4 0,-3-1 4 0,-2 2 3 0,2-1 6 0,-2-1 5 16,-2 1 3-16,1-1 5 0,-2 2 1 0,-2 1 3 0,-1-2 3 15,-3-1 0-15,1 3-1 0,-1-1-3 0,-4-1-4 0,1 2-8 16,-2-3-8-16,-2 2-12 0,-1 0-15 0,1-1-19 0,-2-1-25 0,0 0-22 16,0 1-23-16,0-3-31 0,1 3-35 0,1-5-35 0,2 2-35 15,-1 0-46-15,2-2-51 0,2-2-51 0</inkml:trace>
  <inkml:trace contextRef="#ctx0" brushRef="#br0" timeOffset="57033.0584">19977 13462 346 0,'2'4'521'0,"1"3"-88"0,-1-1-135 0,0 1-86 0,-2 3-63 0,0-3-33 15,0 3-21-15,-2 0-9 0,0 1-2 0,-1 3-9 0,1-1-11 16,-1 2-18-16,0 1-23 0,-2-2-31 0,2 3-34 0,-3-1-47 16,3 3-54-16,0-2-97 0,-4 1-121 0,2 0-78 0,1 1-54 0,-1-2-31 15</inkml:trace>
  <inkml:trace contextRef="#ctx0" brushRef="#br0" timeOffset="57377.0128">20701 13137 129 0,'0'-7'575'0,"0"2"1"0,0 1-2 16,0-3-101-16,0 4-149 0,0 0-91 0,0 0-62 0,0 2-39 0,0 1-29 16,0 0-18-16,0 0-16 0,0 0-12 0,0 0-14 0,0 0-8 15,0 1-10-15,0 2-10 0,0 2-11 0,0 0-8 0,0 3-8 16,0-1-3-16,0 3-4 0,0 2-2 0,0-1 3 0,0 3 5 0,0 2 6 15,0 1 6-15,0 1 4 0,0 2 2 0,0 0-1 0,0 2-5 16,0 0-7-16,0 1-10 0,0 1-12 0,0 0-14 0,0-1-13 16,0 3-19-16,-1-2-18 0,1 1-24 0,0 1-27 0,0-2-35 0,0 0-38 15,0-2-36-15,0 1-38 0,0-2-63 0,1-2-73 0,1 0-49 16,1-3-34-16</inkml:trace>
  <inkml:trace contextRef="#ctx0" brushRef="#br0" timeOffset="57826.5083">21245 13189 181 0,'0'-8'607'0,"0"3"10"16,0-1 8-16,0 1-99 0,0 2-155 0,0 0-92 0,0 0-63 15,0 2-44-15,0-2-34 0,0 3-21 0,0 0-13 0,0 0-14 16,0 0-14-16,0 0-15 0,0 0-17 0,0 0-18 0,0 0-18 0,0 0-15 15,0 3-10-15,0-2-8 0,0 2-6 0,0 2-4 0,0-1-2 0,0 2 0 16,0 1 1-16,-2 3 2 0,2 0 2 0,0 1 5 0,-1-1 6 16,-1 2 5-16,2 2 6 0,0 1 5 0,0 0 2 0,0 0 3 15,0 0 1-15,0 0-1 0,0 1-1 0,0 0-2 0,0-1-2 0,0-1-1 16,0 1-6-16,2-1-4 0,-1-1-6 0,-1-1-4 0,2-2-5 16,0 1-5-16,-1-4-6 0,2 3-3 0,-1-5-2 0,1 0-3 15,1 0-1-15,-1-3-2 0,3 1 0 0,-2-3 1 0,3 0 3 0,-1-5 4 16,2 3 5-16,3-4 7 0,0 0 4 0,0-1 8 0,-1-2 8 15,1 0 7-15,1-1 9 0,0-2 13 0,-3 0 12 0,0-1 14 16,1 3 12-16,0-1 12 0,-3 0 13 0,0 1 9 0,-1 2 7 0,-1 1 7 16,0 0 3-16,-4 0 0 0,2 3-2 0,0 0-6 0,-3 1-7 0,3 0-13 15,-3-1-15-15,2 3-17 0,-2 1-15 0,0 0-15 0,0 0-17 16,0 0-10-16,0 0-9 0,0 3-7 0,-2 2-5 0,2-2-2 0,-3 4-1 16,0-1-4-16,2 3-5 0,-1 1-7 0,-1 3-8 0,0 0-12 15,0 1-13-15,-1 2-19 0,0 3-18 0,0-2-31 0,-2 3-39 16,3-1-37-16,2 0-41 0,-3 3-49 0,3-4-51 0,-1 0-70 15,2 3-80-15,2-5-42 0,-1 1-21 0</inkml:trace>
  <inkml:trace contextRef="#ctx0" brushRef="#br0" timeOffset="57993.7254">21751 13609 360 0,'1'0'619'0,"2"-1"-3"0,-3 1-11 0,0 0-116 0,0 0-167 16,0 0-106-16,0 0-73 0,0 0-46 0,0 0-33 0,0 1-18 15,0 2-13-15,0 0-11 0,0 0-9 0,-1 2-9 0,-1 1-8 0,1 1-12 16,-2 0-15-16,0 3-15 0,0-1-17 0,-1 2-21 0,1 0-24 16,-2 3-33-16,2-1-38 0,-2 1-47 0,-1-1-53 0,2 1-81 15,0-1-94-15,1-1-61 0,1 0-45 0,1-1-16 0</inkml:trace>
  <inkml:trace contextRef="#ctx0" brushRef="#br0" timeOffset="58248.5875">22427 13222 425 0,'2'-2'611'0,"0"0"0"0,-2 1 1 0,0 1-111 0,0 0-165 15,0 0-116-15,0 0-89 0,0 0-58 0,0 0-41 0,0 3-18 0,0-2-10 16,0 1-3-16,0 2 1 0,0 0-4 0,-2 4-1 0,0-1 0 15,2 2-2-15,-1 4 1 0,-3-3 0 0,3 4 3 0,-1 0 3 16,-2 1 0-16,1 0-5 0,0 2-9 0,-1 1-14 0,1-2-17 0,-2 2-21 16,0 2-25-16,1-2-29 0,-4 0-38 0,2 0-44 0,-1 1-50 0,2 0-54 15,-2-3-78-15,0 0-92 0,1-1-53 0,0 1-33 16</inkml:trace>
  <inkml:trace contextRef="#ctx0" brushRef="#br0" timeOffset="58575.7303">22680 13268 516 0,'0'-5'587'16,"0"1"3"-16,0 1-90 0,0 2-132 0,0 0-110 0,0 1-100 16,0 0-62-16,0 0-46 0,0 0-27 0,0 0-17 0,0 0-8 15,0 1-3-15,2 2-2 0,0 0-1 0,-1 2-3 0,2 0-2 0,2 0-2 16,0 2-1-16,-2 2 1 0,2-3 1 0,-1 4 3 0,1-2 3 0,3 2 2 15,-2 2 3-15,2-2 1 0,0 0-3 0,0 2 0 0,0-2-2 16,-2 0-1-16,2 1-2 0,1-1-1 0,-2 2-1 0,-1-2 0 16,1 2-2-16,-1-2 0 0,0 0-1 0,-1 1-2 0,0-1 0 15,-2 0 1-15,0 2 1 0,-1 0 1 0,-1-2 2 0,-1 0 1 0,-1 1 1 16,-1-1 2-16,1 0 1 0,-3 2-1 0,-1-3 0 0,1 1-2 16,-4-3-3-16,2 2-4 0,-2-1-2 0,0-1-6 0,-3 1-8 0,1-3-8 15,1 0-13-15,-4-1-12 0,0-1-11 0,-1-3-18 0,3 0-18 0,-2 0-29 16,-2-3-32-16,2 1-55 0,1-1-62 0,-1-4-65 0,0 0-64 15,2 0-39-15</inkml:trace>
  <inkml:trace contextRef="#ctx0" brushRef="#br0" timeOffset="58735.5369">22832 13239 234 0,'3'-3'663'15,"-1"0"15"-15,0 1-11 0,-1 1-23 0,-1-2-108 0,2 3-153 0,0-2-93 16,-2 0-67-16,4 2-41 0,-3-1-34 0,1 0-26 0,1 1-27 15,0-1-27-15,2 1-30 0,3-3-31 0,0 1-34 0,1 0-36 0,3 1-36 16,0-3-39-16,2 4-38 0,4-3-48 0,1 1-51 0,1 0-62 16,2 1-67-16,0-1-86 0,2 0-94 0,2-1-44 0,-3-1-19 0,2-1 0 15</inkml:trace>
  <inkml:trace contextRef="#ctx0" brushRef="#br0" timeOffset="59159.6003">23401 12968 180 0,'-2'0'617'0,"-1"0"9"0,3-2 5 0,-1 0-91 15,1 2-141-15,0 0-91 0,0 0-68 0,1 0-42 0,-1-1-29 16,3-1-23-16,1 2-20 0,0 0-19 0,3 0-19 0,0 0-19 16,1 0-16-16,4 0-14 0,0 0-14 0,1 0-10 0,2 0-12 0,2 2-8 15,0-1-9-15,-3-1-4 0,5 4-2 0,-1-4-1 0,0 3-1 16,-1-1 2-16,0 1 1 0,1 1 1 0,-1-1 0 0,-2-1 0 15,1 1 0-15,0 1 0 0,-3-1 1 0,0-2 0 0,-3 1 0 0,1 2 0 16,2-1 1-16,-7 1-2 0,2-1 0 0,0 0-2 0,-2 0 1 16,1 2 0-16,-4-2 0 0,2 1 0 0,-2-1 0 0,0 2 1 0,-1 0 0 15,-1 0 2-15,2 2 3 0,-1 0 0 0,-2 1 3 0,0-1 2 16,0 3 3-16,-2 1 2 0,-1 0 3 0,2 3 1 0,-1 1 2 0,-1 0-1 16,-2 2 1-16,0 2 0 0,0 0-1 0,1 3-1 0,-2-1-2 15,-1 3-1-15,-1-1-2 0,2 2-1 0,-3 2-4 0,2-2 0 0,-1 2 0 16,2 1 1-16,-2-2 0 0,2 2 1 0,-1 0 1 0,1-1 2 15,1 0 1-15,-1 0 1 0,1-2 5 0,1 0 0 0,-1 0 4 16,1-2 2-16,0 0 1 0,-1 0 0 0,1-4-1 0,-3 2-2 16,2-2-3-16,0-2 0 0,-1 0-2 0,-1-2-1 0,-3-2-2 0,0 2-5 15,-2-3-6-15,-1 0-12 0,-4-3-13 0,-1 1-20 0,-4 0-24 16,-1-2-36-16,-4-1-42 0,-1 2-60 0,-6-4-73 0,-2 0-101 0,-2 0-118 16,-5 0-64-16,-6-4-36 0,-1 0-15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2:58:58.112"/>
    </inkml:context>
    <inkml:brush xml:id="br0">
      <inkml:brushProperty name="width" value="0.05292" units="cm"/>
      <inkml:brushProperty name="height" value="0.05292" units="cm"/>
      <inkml:brushProperty name="color" value="#FF0000"/>
    </inkml:brush>
  </inkml:definitions>
  <inkml:trace contextRef="#ctx0" brushRef="#br0">7670 7308 91 0,'0'-2'93'0,"2"-1"-3"0,-2 2-6 0,1-2-5 0,1 0-7 15,0 1-7-15,-1 1-7 0,1-1-9 0,3-1-6 0,-2 2-6 16,2-1-4-16,1-1-6 0,0 0-5 0,1 0-4 0,1 2-3 0,2-2-4 16,0 1-1-16,1-3-1 0,3 3 4 0,1-1 2 0,2 0 3 15,-1 2 2-15,6-2-1 0,0-1 0 0,3 1 1 0,3 0 0 0,2 0 1 16,4-1-2-16,2 1 0 0,2-2 1 0,2 2-1 0,4-1-1 16,2 1-2-16,1-2-3 0,4 2 0 0,-2-3-1 0,5 3 3 15,-1-3 4-15,4 3 2 0,1-1 3 0,0 1 2 0,2-1 1 0,4 1 1 16,-2-4 0-16,4 4-1 0,1-2 1 0,1 3-2 0,0-3-2 15,1 1-4-15,1 1-1 0,-2-2-4 0,3 2-6 0,-5-1-4 0,1-1-4 16,-4 2-2-16,0-1-2 0,-1 1 1 0,-4 1 2 0,1-3 1 16,-2 3 0-16,-4-1 2 0,0 0 2 0,-3 2 3 0,2-2 2 0,-6 3 1 15,2-4 1-15,-4 3 3 0,-2-1 2 0,-2 1-1 0,-2-3-2 16,1 4-1-16,-4-1-3 0,-3-1-1 0,-4 2-1 0,1-2-2 16,-4 2 0-16,-3 0-1 0,0 0-1 0,-3 0-2 0,-3 0-2 0,1 0-1 15,-5 0 0-15,-1 0 1 0,0 0 1 0,-3 0 1 0,-2 0 2 16,-1 0 0-16,-2 0 2 0,1 0 0 0,-2 0-2 0,-2 0-1 0,0 0 0 15,0 0-2-15,0 0 0 0,0 0-2 0,0 0-1 0,0 0-4 16,0 0-5-16,0 0-6 0,0 0-6 0,0 0-5 0,0 0-6 16,0 0-4-16,0 0-3 0,0 0-3 0,-2 0-1 0,-2-2-3 0,3 2 0 15,-3-1 0-15,1-1-1 0,0 0 4 0,0 1 4 0,-1 0 2 16,-2-2 5-16,1 0 2 0,-1 0 5 0,0 1 3 0,-1-1 5 0,-1-1 4 16,1-1 1-16,-3 2 4 0,2-1 2 0,0-1 2 0,-1 3 2 15,-1-3 2-15,1 2 4 0,-2-1 2 0,3 0 4 0,-2 0 6 0,1 0 7 16,1-1 7-16,0 3 6 0,0-3 5 0,1 3 6 0,0-3 5 15,2 2 4-15,-1 0 3 0,1 0 3 0,1 2 1 0,1-1-2 0,1-1 0 16,0 2-3-16,1-1-5 0,-1 2-9 0,2 0-7 0,0 0-9 16,2-1-7-16,-1-1-5 0,3 2-9 0,-1-1-6 0,1 1-3 15,4 0-3-15,-1 0-2 0,1 0-2 0,2 0 0 0,0 0-1 0,4 0 2 16,0 1 0-16,-1-1 1 0,4 2 3 0,-1-1 3 0,2 2 1 16,0-1 1-16,-2-1 2 0,2 2 1 0,-4 0 0 0,2 0 1 15,-2 2-1-15,0-2 0 0,-1 1 1 0,-2-1 2 0,0 1 2 0,-1 3 1 16,-2-3 1-16,-1 0 2 0,0 1 2 0,-1 2 4 0,-3-2 3 0,-3 1 4 15,0 2 1-15,-5-1-8 0,-1 4-11 0,-5-2-36 0,-2 3-49 16,-7 2-100-16,-1 0-124 0,-4 3-78 0,-4 1-51 0,-4-1-30 16</inkml:trace>
  <inkml:trace contextRef="#ctx0" brushRef="#br0" timeOffset="3627.6191">11173 8458 22 0,'0'-2'99'16,"-3"-3"-3"-16,3 2-3 0,-2-1-2 0,2 1-4 0,-1 1-5 16,-1-1-3-16,2 0-4 0,-1 1-2 0,-1-1-1 0,2 1 0 15,-2 0 0-15,2 0 0 0,0 1 0 0,0-1 0 0,0 1 0 16,0-1-3-16,0 2-7 0,0 0-4 0,0 0-4 0,0 0-7 0,0 0-6 15,0 0-7-15,0 0-7 0,0 0-7 0,0 0-7 0,0 0-7 16,0 0-7-16,2-1-6 0,-2-1-4 0,3 2-4 0,-1 0-2 0,1 0-1 16,0 0-2-16,2 0 1 0,1 0 0 0,2 0 0 0,0 0-1 15,3 0 2-15,0 0 2 0,3 0 5 0,2 0 4 0,0 2 5 0,4-1 3 16,-2-1 2-16,6 3 2 0,-1-1 1 0,4-1 2 0,2 1 1 16,2 0 1-16,1 2 3 0,1-1 2 0,2 0 2 0,3 0 0 15,3 1-1-15,0-1-1 0,0 2-3 0,3 0-2 0,1-3-2 0,0 3-1 16,0-3-2-16,0 3 1 0,0 0-3 0,2-2-2 0,-4 1-2 15,3-1-2-15,-3 2-3 0,0-1-2 0,-3-1-2 0,0 1 0 0,-1 0 1 16,-3-1 1-16,-4 0 3 0,1 2-1 0,-3-2 0 0,-3 2 1 16,0-1 0-16,-4-1 2 0,-2 1 2 0,-3 1 3 0,-2 0 5 0,-2-3 4 15,-3 1 4-15,-3-1 4 0,3-1 2 0,-5 1 3 0,-1-1 4 16,-2 0 5-16,0-1 1 0,-1 1 4 0,1 1 0 0,-3-2-1 0,0 0-2 16,0 0-3-16,0 0-1 0,0 0-4 0,0 0-5 0,0 0-1 15,0 0-6-15,0 0-2 0,0 0-5 0,0 0-7 0,0 0-6 16,0 0-2-16,0 0-4 0,0 0-5 0,0 0-5 0,0 0-6 0,0 0-8 15,0 0-10-15,0 0-9 0,0 0-9 0,0 0-10 0,0 0-10 16,2 0-17-16,0 0-18 0,-2 0-24 0,0 0-26 0,2 2-21 0,1-1-21 16,-1 2-20-16,0-1-21 0</inkml:trace>
  <inkml:trace contextRef="#ctx0" brushRef="#br0" timeOffset="5482.4338">13238 2160 159 0,'0'0'168'15,"0"0"-3"-15,0 0-6 0,0 0-11 0,0 0-11 0,0 0-14 0,0 0-14 16,0 0-14-16,0 0-12 0,0 0-12 0,0 0-10 0,0 0-9 15,0 0-9-15,0 0-5 0,0 0-8 0,0 0-4 0,0 0-5 16,0 1-3-16,0-1-3 0,0 2-2 0,0-2 0 0,0 0-2 0,0 1-1 16,0-1-1-16,0 0 0 0,0 0 0 0,0 0-1 0,0 0 0 0,0 0 0 15,0 0-2-15,0 0 0 0,0 0 0 0,0 0-2 0,0 0 0 0,0 0-2 16,0 2 0-16,1-1 0 0,-1-1-1 0,2 2 1 0,-1-1-4 16,1-1 1-16,1 0 2 0,3 1 1 0,-1-1 1 0,1 2 1 0,1 0 3 15,2-2 2-15,2 1 1 0,0 1 0 0,3-2-1 0,2 0 2 16,2 0 0-16,1 0 0 0,1 0 0 0,2 0-1 0,0 0-1 0,2 0-1 15,-2 0-2-15,4-2-3 0,-5 2-3 0,2-1-2 0,1 1-1 16,-1 0-1-16,-1 0 1 0,-1 0-2 0,0 0 1 0,-1 0-1 0,-4 0 1 16,1 0-1-16,1 0 1 0,-3 0 1 0,-2 0-1 0,1 0 2 15,-4 0 1-15,0 0 2 0,-3 0 2 0,-1 1 3 0,1-1 2 0,-4 0 2 16,0 0 3-16,1 0 3 0,-4 0 3 0,0 0 3 0,0 0 1 0,0 0 1 16,0 0 0-16,-2 0-1 0,-1 0-1 0,-1 0-3 0,-2-1-1 15,0 1-3-15,-2-2-1 0,0 0-6 0,0 2-7 0,-2-1-7 0,-2 1-5 16,2-1-7-16,-4-1-8 0,2 2-5 0,0 0-6 0,-2 0-6 15,3 0-6-15,-3 0-5 0,1 0-5 0,1 0-6 0,-1 0-6 0,3 0-2 16,-2 2-2-16,2-1 0 0,-1-1 0 0,0 1 0 0,2-1 4 16,-1 2 5-16,1 0 4 0,1-2 5 0,0 1 5 0,1 1 7 0,-2-2 5 0,3 1 6 15,0 1 5-15,-3-2 5 0,2 1 4 0,2 1 5 16,-1-2 6-16,-1 1 2 0,2 0 4 0,-4-1 1 0,1 2-1 0,2-2 5 16,-1 0 0-16,-2 0 3 0,3 0 3 0,-1 0 6 0,-1 0 4 0,1 0 5 15,0 0 6-15,1 0 2 0,1 0 4 0,-1 0 3 0,-2 0 3 0,2 0 1 16,1 0 6-16,0 0 0 0,0 0 0 0,1 0 0 0,-1 0-3 15,2 0-4-15,0 0-2 0,1 0-6 0,-1 0-3 0,3 0-7 0,0 0-4 16,0 0-4-16,0 0-4 0,0 0-4 0,0 0-6 0,0 0-4 16,0 0-3-16,3 0-1 0,0 0-2 0,1 0-1 0,2 0 1 0,-2 1 2 15,3-1 3-15,1 0 2 0,2 0 3 0,2 0 1 0,-1 0 0 0,3 0 2 16,2 0 1-16,0-1 2 0,1 1 1 0,1-2 1 0,-1 2 0 16,2-1-1-16,-2 0-3 0,1-2 0 0,-1 1-4 0,-3 1-1 0,2-2-2 15,-1 3 0-15,-3-2-1 0,-1 0 1 0,0 2 1 0,-2-1-2 16,0 1-2-16,-3 0-3 0,0 0-5 0,2 0-12 0,-5 0-12 0,0 0-18 15,-1 1-20-15,-2-1-29 0,-2 4-38 0,-1-1-47 0,0 1-54 16,-5 2-67-16</inkml:trace>
  <inkml:trace contextRef="#ctx0" brushRef="#br0" timeOffset="6882.4505">11072 8499 135 0,'-3'0'162'0,"-2"-2"-2"0,2 1 0 15,0 1 1-15,1-2-5 0,-1 2-5 0,1-1-7 0,1-1-10 16,-1 2-10-16,2-1-14 0,0 1-11 0,0 0-11 0,0 0-14 0,0 0-12 15,0 0-11-15,0 0-11 0,0 0-10 0,0 0-9 0,0 0-9 16,0 0-6-16,2 0-7 0,-1 0-5 0,3 0-3 0,-1 0-1 0,2 0-1 16,1 0-2-16,0 0 1 0,2 0 1 0,0 0 2 0,4 0 1 15,0-2 2-15,0 2 2 0,3-3-1 0,2 1 1 0,-1 1 0 16,3-1 1-16,0-1 1 0,1-1 0 0,4 1 4 0,1-2 0 0,-1 0 3 16,5 1 7-16,-1-1 5 0,4-2 5 0,1 2 3 0,1-1 1 15,1 1 2-15,3-1 1 0,0 0 0 0,1 0 1 0,3 1-2 0,-1 0 0 16,1 0-1-16,1 0-1 0,-2 0-5 0,3 2-5 0,-4-1-5 15,2 2-4-15,-3 0-4 0,0 1-1 0,-1-1-3 0,-2 2 0 16,-1 0-1-16,0 0 0 0,-3 2-2 0,-1-1 0 0,1 1-1 0,-4 0 0 16,-1 1-2-16,1-2 1 0,-4 0 0 0,-1 2-1 0,-3 1 0 15,2-1 0-15,-4-1 1 0,-1 1-1 0,-1-1 0 0,-2 0 1 0,-3 1 2 16,3-2 1-16,-6 0 0 0,0 2 2 0,0-1 2 0,0-1 2 0,-2 2 0 16,1-3 3-16,-4 2 1 0,0-1 5 0,-1-1 3 0,-1 2 6 15,1-2 1-15,0 1 2 0,-2-1 2 0,0 0 2 0,0 0 1 16,0 0 0-16,0 0 1 0,0 0-2 0,0 0-2 0,0 0-5 15,0 0-12-15,0 0-17 0,0 0-23 0,0 0-29 0,0 0-41 0,0 0-51 16,0 0-51-16,0 0-51 0,2-1-83 0,1 1-100 0,0-2-50 16,2-1-27-16</inkml:trace>
  <inkml:trace contextRef="#ctx0" brushRef="#br0" timeOffset="15798.9787">4190 3214 199 0,'-3'-4'179'15,"-1"-1"-17"-15,1 0-12 0,0 2-5 0,1-2-3 0,-4-2-5 0,5 5-6 16,-1-3-8-16,-1 2-11 0,1-1-6 0,1 1-6 0,1-1-9 15,-2 2-10-15,2-1-9 0,0 1-8 0,0 1-9 0,0-2-10 0,0 3-11 16,0 0-10-16,0 0-7 0,0-2-6 0,0 2-4 0,2-1-6 0,-2 1-5 16,1-2-1-16,1 1-2 0,1 1-1 0,-1 0 0 0,1-2 0 15,3 2 2-15,-1-1 0 0,1-1 1 0,2-1 3 0,3 2 0 0,-1-2 1 16,3 0 2-16,0 1 2 0,2-3 1 0,2 2 0 0,-1-2 0 0,1 1-1 16,2 0 0-16,-3 1 0 0,3-2-2 0,-3 0-2 0,3 3-1 0,-5 1-1 15,2-3 0-15,0 2-1 0,-2 2 0 0,-3-2-3 0,1 2 0 16,-2 0 1-16,-2 2-1 0,0-1 1 0,-2 0 1 0,-1 3 1 0,-2-1 1 15,0 2 2-15,-3 3 1 0,-3 0 1 0,0 0 2 0,-4 2 3 0,-2 2 2 16,-4 1 3-16,-2 2 2 0,-3 2 2 0,-2-1 1 0,-2 4-2 0,-2-2 1 16,-1 4-1-16,-2-1-1 0,0 0-1 0,0 0 1 0,0 0-2 0,2-1-1 15,3 1-3-15,0-4-1 0,1 0-2 0,4-2-1 0,-1 0-1 16,4-1-2-16,0-4 1 0,4 1 0 0,1-3 1 0,1-1-2 0,2-1-1 0,1-2-2 16,3-1-3-16,-1 0 0 0,3-3 0 0,3 2 0 0,-1-2-1 15,4-3 0-15,1 1 1 0,5-2-1 0,-1-2-3 0,5 1-1 0,0-5-2 16,4 0 0-16,2-2 0 0,1 1 1 0,2-4 0 0,0 3-2 0,0-3-2 15,1 0-1-15,-2-1-1 0,1 0-1 0,0 1-1 0,0 0 0 16,-1 0 1-16,-3-1 1 0,-1 1 3 0,-1 0 4 0,-1 0 3 0,-3 1 3 16,0 2 4-16,-3 0 4 0,-1 0 2 0,-3 2 3 0,-1 3 1 0,2-2 2 15,-6 1 3-15,0 0 0 0,-1 2 2 0,0 1-2 0,-2 3-2 0,-2-3-2 16,2 2-2-16,-3 0-1 0,1 2-2 0,-3-1 0 0,0 1-3 16,0 1 0-16,-2 1 0 0,1 1-1 0,-1-1 0 0,-2 2-2 0,0 2-2 15,-1-2 1-15,2 3 0 0,-3-3 1 0,3 6 0 0,-3-4 1 16,2 3 1-16,-1 1 0 0,2 2 1 0,-1-2 0 0,1 1 2 0,3 1 0 0,0 1 2 15,0 0 1-15,0-2 2 0,3 2 2 0,0-1 0 0,2 1 2 16,2-1-1-16,0 1 1 0,2 0 0 0,1-1-1 0,1 1 1 0,2-1-2 0,3 1 0 16,-2-2-2-16,4 0-1 0,1-1-6 0,1-1-6 0,0 0-9 15,3-1-9-15,1-2-12 0,1 1-13 0,-1-2-17 0,2 0-17 0,2-2-26 16,-2 0-29-16,1-2-36 0,0 0-42 0,2 0-56 0,-5-2-63 0,3-1-58 16</inkml:trace>
  <inkml:trace contextRef="#ctx0" brushRef="#br0" timeOffset="16250.7711">5108 2963 185 0,'0'0'203'0,"0"-3"-29"0,0 2-18 16,0 1-14-16,0-1-12 0,-1-1-13 0,-1 2-14 0,1-1-12 15,-1-1-10-15,0 2-12 0,1 0-11 0,-3 0-12 0,1 2-12 0,0-1-8 16,-3 1-7-16,0-1-8 0,-1 3-7 0,-2-2-5 0,-2 1-3 0,0 2 1 16,-1-1 0-16,-3 1 0 0,2 1 3 0,-3 0 3 0,0 0 0 0,1 0 3 15,0 0 3-15,-2-2 2 0,1 1 2 0,0-1 5 0,2 2 4 0,0-3 0 16,1 1 2-16,-1 0-1 0,3-3 2 0,1 3 0 0,0-3 0 16,0 1 1-16,4-2-1 0,-2 2 1 0,3-2 0 0,2 0-2 0,-2 0-3 15,2 0-2-15,1 0-3 0,1 0-4 0,1 0-4 0,0 0-3 0,0 0-3 16,0 0-4-16,0 0-2 0,1 0-2 0,1 0-3 0,0 0-1 0,1 0-2 15,0 0-1-15,0 0-1 0,-1 0 0 0,3 0 0 0,-1 0 2 16,1 3 2-16,-2-3 1 0,0 0 2 0,0 2 2 0,1 1 3 0,-1 0 3 16,0-2 4-16,-1 4 3 0,0-2 3 0,0 3 4 0,0 0 3 0,-1-1 3 15,-1 2 3-15,0 5 5 0,0-2 5 0,-1 2 3 0,-1 0 4 0,0 2 2 16,0-1 1-16,-2 3 0 0,1 1 0 0,0 0-3 0,0 1 0 16,-2 0-3-16,2 0-1 0,0 0-2 0,-1 0-2 0,0 1-3 0,2 0-3 15,1-2-3-15,-1 1-4 0,2 0-2 0,0-1-1 0,0 1-3 0,2-3 0 16,1 1-2-16,1-1-2 0,0 0-4 0,0-1-6 0,1-1-8 0,2 1-10 15,-1-5-13-15,3 4-15 0,-1-2-19 0,2-1-20 0,2-2-28 0,-2-1-31 16,1-1-40-16,1-1-46 0,1-1-63 0,1-1-73 0,-1-2-59 16,4-1-55-16</inkml:trace>
  <inkml:trace contextRef="#ctx0" brushRef="#br0" timeOffset="16999.2898">5083 3210 31 0,'0'0'150'0,"0"-2"-3"0,0 2-2 0,0-1-3 0,0 1-7 0,0 0-8 15,0 0-7-15,0 0-7 0,0-2-7 0,0 2-6 0,0 0-8 16,0-3-5-16,0 3-7 0,0-2-8 0,0 2-6 0,0 0-4 0,0 0-6 16,0-3-4-16,0 1-5 0,0 2-5 0,0-2-5 0,0 2-5 15,0 0-2-15,0-1-6 0,0-3-1 0,0 4-4 0,0 0-3 0,0 0-2 16,0-3-1-16,0 3-3 0,0 0-2 0,0 0-1 0,0 0-3 0,0-1 1 15,0 1-2-15,0 0-1 0,0 0 0 0,0 0 1 0,0 0-1 16,0 0 0-16,0 0 0 0,0 0 1 0,0 0-2 0,0 0 0 0,0 0 0 16,0 0 0-16,0 0-1 0,0 0 1 0,0 0 0 0,0 0 1 15,0 0-2-15,0 0-2 0,0 0 1 0,0 0 0 0,0 0-1 0,0 0 1 16,0 0-1-16,0 0-1 0,0 0 0 0,0 0 0 0,0 0-1 0,0 0 1 16,0 0-2-16,0 0 1 0,0 0-1 0,0 0 1 0,0 0-1 15,0 0 1-15,0 0-1 0,0 0 1 0,0 0-1 0,0 0 1 0,0 0 0 16,0 0 0-16,0 0 1 0,3 0 0 0,-3 1 1 0,0-1 0 0,0 3 0 15,0 0 0-15,0-2 1 0,0 0 2 0,0 1 1 0,0-2 0 16,0 2 1-16,0 1 2 0,0-3 0 0,0 2 2 0,-3 1 1 16,3-1 0-16,-1-1 1 0,-1 1 1 0,2 1 1 0,-2-2 0 0,1 2 1 15,-1 0 0-15,-1 2-1 0,1-2 1 0,1 3-1 0,-1-1-1 0,-1 0 0 16,1 2 0-16,-1 1-1 0,1 0 0 0,-2 0-1 0,3 2 0 16,-1 0 1-16,0 2 0 0,1 0-1 0,-1 0 1 0,2 0 0 0,0 2 0 15,0-1 0-15,0 2 1 0,3 0 0 0,-1-2 0 0,1 4 1 16,1-5 1-16,0 2 0 0,2-2-1 0,-1 1-1 0,1-1 1 0,-1 0-1 15,4-1 0-15,-1-2 0 0,0 0 0 0,3 0 0 0,-3-4 0 0,3 2 0 16,0-3 1-16,0-3-1 0,1 2 0 0,0-3 0 0,2-3 0 16,0 1-1-16,-1-3 0 0,4-2 0 0,-4 0 0 0,3-1-1 0,-2-3 0 15,0-1-1-15,-1 0-2 0,0-1 1 0,1-2-2 0,-3 0 0 16,0 0-1-16,-3-1 0 0,2-1 0 0,-4-1 0 0,0 1 0 0,-1-1 2 16,-2 0 1-16,-3 0 0 0,0 0 1 0,-2 2 0 0,-1 0-2 0,-2-2 0 15,-4 4-1-15,1-1 0 0,-3 1-2 0,-1 2-1 0,-1 2-2 16,-3-2-1-16,0 5-2 0,-1-1-3 0,-1 2-6 0,1 3-8 0,-2 0-11 15,2 1-10-15,-2 2-14 0,1 2-16 0,1 1-20 0,1 1-21 16,2 2-25-16,1 1-30 0,-1 2-39 0,3 2-48 0,0 0-48 0,3 1-73 16,0 0-81-16</inkml:trace>
  <inkml:trace contextRef="#ctx0" brushRef="#br0" timeOffset="17481.803">5389 2934 292 0,'2'-3'243'0,"-2"0"-61"0,1 0-34 15,1-1-25-15,1 3-17 0,-1-2-14 0,1 2-8 0,2-1-12 0,-2 1-12 16,2-2-7-16,1 1-8 0,0 1-4 0,1-1-5 0,1-1-4 0,1 3-3 16,-1-2-4-16,2 2-2 0,-1 0-2 0,2 0 1 0,0 0 0 0,3 0 1 15,-4 0 1-15,1 2 2 0,1-2 1 0,1 3 0 0,-2-3 0 16,0 2 0-16,1 1 0 0,0 0-1 0,-2 0-1 0,-1 1 0 0,2-1-3 16,-1 2-2-16,-2-1 0 0,1 1-2 0,-1 1-2 0,-2-1 1 15,2 3-2-15,1-1 0 0,-4 2-2 0,2-1-1 0,-3 1 1 16,1 2 0-16,0 1 0 0,-1-1-1 0,1 4 0 0,-3-1 0 0,1 1 0 15,-1 3 2-15,-1 0 0 0,-1 4 1 0,2-2 2 0,-2 3 0 0,0 1 1 16,0-2 1-16,0 3 0 0,0 3-1 0,0-3 1 0,0 2-1 16,2 2 1-16,-1-2 2 0,-1 1-1 0,2 1-2 0,-1-2-4 0,-1-1 0 15,2 0-3-15,-2 0-1 0,2 0-1 0,-1-3-2 0,-1 0-2 16,0-2-1-16,0-1-1 0,0-3-1 0,0 0 1 0,0-1-1 0,0-3 2 16,-1-1 2-16,-1-2 2 0,-1-2 1 0,-2-1-1 0,0-1-1 0,0 0-3 15,-4-4-4-15,-1 2-7 0,1-4-8 0,-3 0-14 0,-3 0-14 16,1-4-27-16,1 2-30 0,-4-1-49 0,1-2-58 0,-1-1-88 0,1 0-104 15,0-1-60-15,3-3-38 0</inkml:trace>
  <inkml:trace contextRef="#ctx0" brushRef="#br0" timeOffset="17720.9121">6088 3328 316 0,'0'-7'408'0,"2"0"-92"0,-1 2-121 0,2-3-71 0,2 2-47 16,0-1-27-16,0 1-19 0,4-1-13 0,-1 0-10 0,3-1-6 0,0 3-4 15,0-4-2-15,1 4-1 0,1-1-5 0,0 2-8 0,1-2-14 16,1 3-17-16,-1 0-23 0,-3 0-27 0,2 1-32 0,-1 1-33 0,-2 1-62 15,-1 1-77-15,2 1-60 0</inkml:trace>
  <inkml:trace contextRef="#ctx0" brushRef="#br0" timeOffset="17915.7994">6243 3529 88 0,'0'0'545'0,"0"-1"5"0,0-2-94 15,0 0-146-15,0 1-81 0,1-1-55 0,1-1-32 0,0 1-25 0,-1-2-19 16,3 0-15-16,0 0-13 0,1-2-15 0,3 3-10 0,-2-2-12 0,4-1-10 16,1 2-12-16,3-2-16 0,-1 1-20 0,4-2-19 0,3 2-21 15,-2-1-25-15,4 0-30 0,0 0-40 0,2 2-50 0,0-2-50 0,1-1-52 16,0 1-78-16,2 0-88 0,-2-2-41 0</inkml:trace>
  <inkml:trace contextRef="#ctx0" brushRef="#br0" timeOffset="18300.4184">6722 3084 150 0,'6'-3'157'0,"2"1"-34"0,0 1-22 0,3-2-17 16,-1 1-11-16,1 1-11 0,1 1-10 0,3 0-8 0,0 0-8 0,0 0-5 16,2 3-4-16,-3 0-2 0,2 0-4 0,-2 1-4 0,0 0-3 15,-1 3-4-15,-3 0-4 0,-1 0 1 0,-1 1 2 0,-3 1 6 0,-2 2 7 16,-3-2 9-16,0 3 8 0,-3 0 9 0,-2 1 9 0,-3 1 5 15,-1 1 5-15,-1 0 3 0,-1 0 4 0,-1 1 3 0,0 0 0 0,-2 0 1 16,2 0-3-16,0 0-5 0,-2-1-7 0,5 2-9 0,-2-2-8 0,3 0-7 16,1 0-7-16,1-2-6 0,1 1-5 0,1 0-1 0,2-2 1 0,2 1-2 15,0-1-1-15,5-2-1 0,-1 2 1 0,3-2 0 0,-1-2 0 16,4 2 1-16,1-3 0 0,0 1-1 0,4-5 0 0,0 4-1 0,2-4-3 16,1 0-1-16,1-2-3 0,1-1-2 0,-1-1-4 0,3-2-1 15,0 0-2-15,1-4-4 0,-1 4 0 0,1-6-1 0,-1 0-2 0,-1 0 0 16,0-2 1-16,-1-1 1 0,-1 0 2 0,-2-1 1 0,-2-2 3 15,0-2 0-15,-2-1 2 0,0 0 0 0,-4-1 2 0,-2 1 3 16,-2-3 6-16,-1 0 5 0,-4 0 5 0,0 1 3 0,-6-4 2 0,1 3 3 0,-3 0-1 16,0 0 1-16,-6-1-2 0,1 4 1 0,-1 0 1 0,-3 1-4 15,-1 0-4-15,2 3-20 0,-4 2-23 0,1 1-32 0,0 2-37 0,0 2-51 16,0 2-63-16,3 2-90 0,-1 1-106 0,-1 4-69 0,3 1-49 16,0 2-26-16</inkml:trace>
  <inkml:trace contextRef="#ctx0" brushRef="#br0" timeOffset="19083.5371">7191 3000 11 0,'-3'0'133'0,"0"0"-6"0,-2 0-5 0,1 3-6 0,-1-2-7 15,0 2-7-15,0 2-8 0,-1-3-7 0,-2 3-7 0,2 1-6 16,-2 2-4-16,0-1-3 0,-1 1-3 0,1 1-2 0,-2 0-1 0,-1 0-4 16,2 3-4-16,-1-3-5 0,-2 4-4 0,2 0-4 0,2 0-5 0,-2-1-5 15,1 3-3-15,-2-1-3 0,3 2-4 0,-1-1-1 0,2 0-1 16,1 0-1-16,1 1 0 0,-2-1 0 0,2 0-1 0,3 0 1 0,-1 0 0 16,3 0 0-16,0-1-1 0,0-1 0 0,3-2-1 0,2 1 0 15,-1-2 1-15,4-2-1 0,-1 2 1 0,1-3 1 0,1 2 0 0,1-4 0 16,1 0 0-16,3-2 0 0,-1 0-2 0,2-3 0 0,0 0 0 0,0-2-2 15,3-1-1-15,-1 0-1 0,-1-2-2 0,3-3-3 0,-2 0 0 16,-1 0 0-16,1 0-1 0,-2-1 2 0,2-3 1 0,-4 1 3 0,-2 0 3 16,0-1 1-16,0-1 3 0,-3 0 5 0,-2-2 4 0,-1 1 3 15,0-1 6-15,-4 0 2 0,1 0 3 0,-4-1-1 0,1 1 2 0,-4 0-1 16,0-1-2-16,-1 2-2 0,-2-1-3 0,0 1-2 0,-2 1-1 16,1 1-8-16,-2 0-8 0,1 1-15 0,-2 1-18 0,1 2-24 0,0 1-25 15,0-1-33-15,1 4-36 0,-2-1-51 0,2 4-57 0,1 1-94 16,-2 1-109-16,1 3-56 0,2-1-29 0</inkml:trace>
  <inkml:trace contextRef="#ctx0" brushRef="#br0" timeOffset="20865.188">8487 3087 245 0,'0'-3'329'0,"-1"0"-54"15,-2 1-40-15,3 2-39 0,0 0-39 0,0 0-27 0,0 0-23 0,0 0-19 16,4 0-14-16,-2 0-11 0,0 2-7 0,1-2-7 0,0 3-4 16,2 0-3-16,0-1-4 0,1 3-1 0,2 1-2 0,0 2-1 0,0 0-1 15,1 1-1-15,-1-1 1 0,-2 4-2 0,2 0-1 0,-1 2-6 0,-1 3-2 16,-3 0-4-16,0 3-4 0,-3 1-6 0,-3 1-10 0,-2 4-15 15,-2 1-17-15,-5 2-25 0,-2 2-30 0,-5 4-51 0,-3-1-59 0,-5 4-91 16,-1 0-107-16,-4 2-61 0,-3-2-37 0</inkml:trace>
  <inkml:trace contextRef="#ctx0" brushRef="#br0" timeOffset="43531.801">12672 7616 70 0,'-5'-5'104'15,"2"2"-3"-15,0-2 3 0,-1 2 3 0,1-1 1 0,0 1-3 16,0-2-1-16,-1 0-2 0,2 1-5 0,0 1-9 0,-1-1-7 15,1 2-7-15,1-3-4 0,-1 0-3 0,-1 1-2 0,1 1 0 0,-1-2-6 16,1 2-4-16,-1-3-2 0,0 3-1 0,-1-2-4 0,-1 2-5 16,3-1-4-16,-1-1-3 0,-2 2-3 0,2-1-3 0,-2-1-4 0,2 1-4 15,-3-1-5-15,3 2-4 0,-2-2-1 0,-1 0-1 0,1 1-4 16,-2-3 1-16,0 3-1 0,0 0-1 0,1-1-1 0,-2 0 0 0,-1 2-2 16,1-1-2-16,0-2 0 0,0 3-1 0,-3-2-1 0,1 1-1 15,2-1 0-15,-4 1 1 0,2-1 0 0,-2 1 1 0,2-1-2 0,-1 3 0 16,-1-5 1-16,-1 3 0 0,0 0 1 0,1-1 0 0,-1 0 0 15,-3 1 0-15,3 1 1 0,-2-3 0 0,-1 1 1 0,0 2 1 16,0-3-2-16,-1 2-2 0,1-1 0 0,-3 0 2 0,2 3-1 0,1-3-1 16,-3 3-1-16,1-4 0 0,-2 2 0 0,1 1 0 0,0-2-2 15,0 3 1-15,-1-1 0 0,-1-1-1 0,2 2 2 0,-3 0 1 0,4 1-1 16,-2-2-1-16,2 3 0 0,-2-2 0 0,1 1-1 0,0 1 1 16,0 0-1-16,0 0 0 0,0 1-2 0,0 1 1 0,0-1-2 15,0 1-1-15,-1 1 0 0,2-2-2 0,-1 2 1 0,-1-1 0 0,4 1-1 16,-3-1 0-16,2 1 0 0,-1 2 0 0,2-2 1 0,-1 1-2 15,3 0 2-15,-2 0 2 0,2 0-1 0,0 1 1 0,-1-2 0 0,1 0-1 16,3 2 2-16,-3-1-1 0,1-1 0 0,1 2 0 0,2 1 1 16,-3-2-1-16,1 1 1 0,2-2 2 0,-1 2 0 0,0 2 0 0,0-2 0 15,1 2 2-15,0-2 1 0,-2 0 0 0,3 1 1 0,-2 1 0 16,1 1 2-16,-2-2 2 0,2 0-1 0,1 2 1 0,-2-3 1 16,3 3-1-16,-2-1 2 0,1-2 0 0,-2 1-1 0,3 0-1 0,0 0-1 15,-3 0 2-15,3 0-1 0,0-1 1 0,2 1-1 0,-2-2-1 16,0 1 0-16,2 0-2 0,-1 0-1 0,1-1-1 0,2 2 0 0,0-4-2 15,0 3 1-15,0-3 0 0,-1 3 0 0,2-2-1 0,0 2 1 16,-1-1-2-16,1-1-1 0,-1 2 2 0,1-2-1 0,2 3 1 16,-3-2 1-16,1 1-1 0,0-2 1 0,0 2-1 0,-2 2-1 0,2-2 1 15,0 2-1-15,0-2-1 0,-1 2 2 0,1 0-1 0,0-1 1 16,1 2-2-16,-1 1 1 0,0-3 1 0,-1 2-1 0,1 0 0 0,-1 0-1 16,1 0-2-16,1 0 2 0,-1 1-1 0,0 0 2 0,-2 2 0 0,4-2 2 15,-1-1 0-15,0 4 1 0,-2-3 1 0,2-1 0 16,1 2 0-16,-1 0-1 0,-1 0-2 0,1-2 2 0,1 2 5 0,-1 1-1 15,1 0-1-15,-1-3 0 0,2 4 0 0,-2-3-1 0,2 2 0 16,0-1 0-16,0 0 0 0,0 0 1 0,0 0 1 0,0 0 0 0,0 1 1 16,0-2 1-16,0 2-2 0,0-1 1 0,2-1 0 0,-2 3 1 15,2-3 0-15,-1 0 0 0,-1 2-1 0,3-2 1 0,-1 2-1 0,0 1 1 16,-1-3-1-16,2 3 1 0,1-1-1 0,0 0 1 0,-1-2 0 16,2 4 0-16,-2-2-1 0,2 2 2 0,-2-2-1 0,2 1 0 15,-1-2 0-15,1 2-1 0,0 1 1 0,0-3-2 0,0 2 0 0,1 0 1 16,0 0-1-16,-1 0 1 0,1-2 0 0,-1 2-1 0,2 0 0 15,0 0-1-15,-1 0 0 0,1-1 0 0,-1 0 0 0,2 1 0 0,0-2 0 16,-2 0 0-16,2 0 2 0,0 1-1 0,0-2-1 0,0-1 1 16,0 2-2-16,1 1 0 0,2-3 1 0,-3 4 0 0,3-4 1 0,-1 3-1 15,1-4 1-15,1 1 2 0,-2 2-1 0,1 0 2 0,3-3-1 16,-1 2 2-16,1-1 0 0,-1 0 1 0,2 0 1 0,-2-1 2 0,4 1 1 16,-2-1 2-16,0-1-1 0,3 1 1 0,-1 0 1 0,-1 0-1 15,2 0 0-15,-2-2-1 0,2 1 1 0,1 0-1 0,-3-1 1 16,3-1-1-16,-1 2 1 0,1-1-1 0,-1-3-2 0,-2 3 2 0,5-2-2 15,-3 1 0-15,2-1-1 0,-1-1 2 0,0 0-1 0,0 1-1 16,-2-1 0-16,5-2 0 0,-3 3 0 0,2-1 1 0,-1-2-1 0,2 0 0 16,-1 0 1-16,0 0 0 0,-1 0-1 0,2 0-1 0,-1-2 0 15,1-1 0-15,0 1 0 0,1 0 2 0,-2-1-1 0,1 1-1 16,-1-1 0-16,-2-1-3 0,5-1 0 0,-4 1-3 0,1 0-1 0,1-1-5 16,0-1-1-16,-3 0-2 0,3 0-2 0,0-1-1 0,0 1-3 15,-2-1-2-15,1-1-1 0,-2 1-2 0,2-2-1 0,-2 1 1 0,-3 0 0 16,4 1 2-16,-2-1 2 0,-2 1 3 0,-1-1 3 0,1 0 4 15,0-1 2-15,-3 2 5 0,1-1 5 0,-1 0 3 0,0 0 5 0,-3-1 5 16,1 0 1-16,2-1 4 0,-4-1 4 0,1 1 0 0,1-2 2 16,-2-1-1-16,1 0 2 0,-1 0 0 0,-1-2 0 0,0-1-3 15,0 0-2-15,1 0-3 0,-2-1-1 0,-1-4-2 0,1 0-3 0,0 1-2 16,-2 0-2-16,1-3-1 0,-1 1 1 0,0-1 1 0,-2-1 0 16,1 0 1-16,0-1-1 0,-3-1 0 0,1 1-1 0,1-1 2 0,-3 0 4 15,0 0 1-15,0 1 3 0,0-2 2 0,0 2 2 0,-1-1-1 16,-1 2-2-16,0 1-2 0,-1 0-3 0,-1-1-2 0,-1 2 1 15,2-1-3-15,-2 3-1 0,0 0-6 0,0 0-8 0,-2-1-10 0,2 4-9 16,-1 0-14-16,-1-1-11 0,2 1-17 0,-2 2-17 0,0 0-27 16,1 2-31-16,1 1-47 0,0 1-58 0,-1-1-88 0,3 2-107 0,-2 0-64 15,2 0-44-15,-2 0-20 0</inkml:trace>
  <inkml:trace contextRef="#ctx0" brushRef="#br0" timeOffset="46681.331">12639 8393 47 0,'0'0'107'0,"0"0"-2"0,1-3-2 0,-1 3-3 0,0 0-2 15,0 0-4-15,0 0-5 0,0 0-6 0,0 0-5 0,0 0-7 0,0 0-6 16,0 0-4-16,0 0-4 0,0 0-4 0,0 0-3 0,0 0-4 15,0 0-5-15,0 0-3 0,0 0-7 0,0 0-3 0,0 0-4 0,0 0-4 16,0 0-4-16,0 0-4 0,0 0-2 0,0 0-2 0,0 0-3 16,0 3-2-16,0-3-1 0,2 2-1 0,-2-2 1 0,0 0-1 15,0 0 0-15,2 0 0 0,-2 0-2 0,0 0 0 0,0 0 0 0,0 0-1 16,0 0 1-16,0 0 0 0,2 2 2 0,-2-2 0 0,2 1 1 16,-2-1 2-16,1 2 6 0,-1-2 5 0,2 2 1 0,0-2 2 0,-1 1 2 15,2 1 2-15,-1-1 2 0,0 0 2 0,1 2 1 0,0-1 1 16,0-1 0-16,0 2 1 0,2-1 1 0,-2-1-2 0,2 1-5 15,-2 1-1-15,2-1-2 0,-2 0 0 0,5 1-2 0,-4-1 0 0,1 1-1 16,0 1 0-16,0-1 0 0,0 0 1 0,1 0 0 0,-2 1 0 16,3-1 0-16,-1-2-1 0,-1 2 0 0,2 2-2 0,0 0 1 0,-1-3 0 15,-1 3-2-15,3-2 1 0,-2 0 0 0,1 2-2 0,-1-2 0 16,1 2-1-16,-1-2-1 0,3 1-1 0,-1-1 0 0,0 2-1 16,0-2 0-16,3 2 0 0,-3 0-1 0,3-1 0 0,2 1 1 0,-2 0 0 15,3 2 1-15,-1-2-1 0,1 1 0 0,0 0 1 0,3 0 1 16,-1 0-1-16,1-2 0 0,1 2 1 0,1 0 0 0,1 0 2 0,1 1-1 15,1-4 0-15,0 4 1 0,-1 0-2 0,3 0 0 0,-1-2-1 16,1 1 1-16,1 0-2 0,-4-1 0 0,4 1-3 0,-1 0-1 0,-1-1-1 16,0 0 0-16,-1 2-3 0,1-2 0 0,-1 2-1 0,-1-2-1 15,-2 2 0-15,1-2 0 0,1 0-2 0,-2-1 1 0,2 1 0 0,-5 0 1 16,2 0-2-16,0 0 2 0,-1-2-1 0,-1 1-1 0,2-1-1 16,-1 2 1-16,0 0-2 0,0-5 1 0,0 4 1 0,0-1 0 15,-1-1 2-15,3 3 2 0,-1-3 0 0,0 1 2 0,-1-1 0 0,1-1 2 16,2 1 1-16,-1 0 3 0,2-1 1 0,-1 1 2 0,1-2 1 15,-2 2 2-15,1-1-1 0,2-1 1 0,-1 0 0 0,0 0-2 0,-1 0 0 16,3 0-1-16,-3 0 0 0,4 0-2 0,-3 0 1 0,0 0-2 16,0 0 0-16,1-1-2 0,-3-1 0 0,3 2 0 0,-2-2-1 15,1 1-1-15,-2 1 1 0,3-1-1 0,-3 0 0 0,2 1-1 0,-1-2 1 16,0 1-1-16,-2-1 2 0,1-1 0 0,0 1-1 0,0 2 1 0,-1-5 0 16,1 3-1-16,-4-1 1 0,3-1-1 0,-3 1 1 0,1-1 0 15,2 1 0-15,-6-2 1 0,4 3-1 0,-2-3-1 0,2 1 0 16,-1-1-1-16,0 1 1 0,0-2-1 0,-2-1 0 0,4 2 0 15,-4-1 0-15,2-1 0 0,0-2 0 0,0 2-2 0,1-1 0 0,-2 1 0 16,2-1 2-16,-4 1-2 0,6 0 0 0,-6-2-1 0,1 1 0 0,3-2-1 16,-3 3-1-16,2-5 0 0,-2 4-1 0,3-3-1 0,-2 1-1 15,0 0 2-15,1-2 0 0,-1 0-1 0,0 0 2 0,0 2 0 16,-1-2 1-16,1-1 1 0,0 0 0 0,-1-2 1 0,-1 2-1 0,1-1 2 16,1 0 0-16,-2-1 2 0,0-1-1 0,1-1 1 0,-2 2-1 15,1-3 1-15,0 0-1 0,-3-1 1 0,4 1-1 0,-4-1 1 16,3 0-1-16,-2-3 0 0,0 3-1 0,0-1-1 0,2-1 0 0,-2-2-2 15,-2 3-2-15,2-3 0 0,-2 2 0 0,2-1-1 0,1 0-1 0,-2 0 1 16,-1 0-1-16,3-1 3 0,-1 3 2 0,-2-2 3 0,0 2 1 16,1-3 4-16,-1 3 4 0,0-2 3 0,1 1 3 0,-1 1 3 15,0-1 3-15,-1 1 2 0,2 0 2 0,-3-1 4 0,-1 2 1 0,1-2 2 16,-1 1 1-16,1 0 1 0,-3 0 0 0,2 0-1 0,-2-1-1 16,2 0-2-16,-1 2 0 0,-3-1-2 0,2-1 0 0,2 0-1 0,-2 0-1 15,0-1-3-15,0-1-3 0,0 1-3 0,-1-2-3 0,3-1-5 16,-2 0-2-16,2 0-2 0,2-3-3 0,-2 2-1 0,0-3-4 15,2 2-4-15,-3 0 0 0,4-1-1 0,-2-1-1 0,1 2-1 0,-1 1 0 16,-1-2-2-16,2 1-1 0,0 0 0 0,-1 2 0 0,-1-1 0 0,0 1-1 16,3 1-2-16,-4-2 3 0,1 1 3 0,-2 1 1 0,2-2 2 15,-2 2 1-15,2 0 0 0,0 0 4 0,-1 1 1 0,1-2 3 0,-2 1-1 16,2 0 1-16,-1 2 2 0,-3-1 2 0,2 0 2 16,2-1-1-16,-2 4-2 0,0-3-1 0,0 1-1 0,0 0-1 0,-1 0-2 15,0-2 0-15,-1 2-2 0,3-1-1 0,-3 0-2 0,2-3-1 16,0 3-3-16,-1-2 1 0,-1 0-3 0,2 0 0 0,-1 0-1 0,0-2-1 15,-1 1-1-15,1 1 0 0,0-1-1 0,-2-1-2 0,1 2 0 16,-1-1-1-16,0-1 1 0,0 1-1 0,0 1 2 0,-1-2 0 0,1 4-2 16,-2-4 1-16,0 2-2 0,1 2 0 0,-1-2 1 0,0 1-1 0,-1 0 3 15,0 0 0-15,-1 2 3 0,1-2 2 0,-1 2 0 16,1 0 1-16,0-1 2 0,0 3 0 0,-1-2 1 0,1 2 0 0,2-1 0 16,-4-1 1-16,2 3-1 0,0-2-2 0,0 1 0 0,-1 1-4 15,1 0-2-15,2-1-1 0,-3 0-1 0,3 1-2 0,-2-1 0 0,-2 1 1 16,2 2-1-16,1-4 0 0,-1 2 2 0,0 0-1 0,0-1 1 15,0 2 1-15,-1-1 1 0,1-2 1 0,-3 1 1 0,1 1 0 0,2-4 3 16,-2 2-2-16,2 0 0 0,-2 0 1 0,2 0 0 0,-2 0 1 16,-1 0-1-16,0 0 0 0,1-1 0 0,0 1 1 0,0 1 0 0,-2-1 0 15,1 1 0-15,-1 1-1 0,2-1-1 0,-1 1 0 0,-2 0-1 16,2 0-1-16,1 1 0 0,0-1 0 0,0 2 0 0,1 1-1 16,-4-2 2-16,3 0-1 0,0 2 0 0,-1 1-1 0,1-2 0 0,-1 1-2 15,1 0 1-15,1 3 1 0,0-4 2 0,0 3 1 0,0-3 2 16,0 2 2-16,-4 1 0 0,5-1 1 0,-2 1 1 0,0-1 1 0,0 1 1 15,1 1 1-15,-2 1 0 0,1-2 1 0,-2 1 1 0,3-1 2 16,-1 2-2-16,-3 0 0 0,3-1-1 0,-1 0-2 0,0 2-1 0,-1-3 0 16,0 2-1-16,0 0 2 0,-1-1 0 0,2 0 0 0,-2 2 2 0,0-3-4 15,0 2 1-15,2 0 0 0,-2-1 0 0,0 0 0 0,2 2 0 16,-1-3 1-16,-2 2 1 0,1 0-1 0,2-1 0 0,-1 0 0 0,-2 2-1 16,3-3 1-16,-2 2 0 0,1 0 0 0,2-1 0 0,-4-1-1 15,4 1 0-15,-3-2-1 0,0 0 0 0,1 0-1 0,0 0-2 0,-1 0 1 16,2-3-1-16,-2 3 1 0,0-1-1 0,0-4 1 0,2 5-2 0,-2-3 2 15,0 1-2-15,0-1 2 0,-1 2-1 0,0-4 1 0,0 3-1 16,1 1 1-16,-1-2-1 0,1 0 1 0,0 2 0 0,0-3 0 0,-1 2-2 16,1 2 0-16,-2-2 1 0,0 1-1 0,0-1-1 0,2 2 2 15,-2-1-1-15,0 1 1 0,2 0-1 0,-2 0 0 0,-1-1 1 0,2 2-2 16,0-1 1-16,-1 2 1 0,0-3 0 0,2 3 1 0,-3-2 1 16,2 0 2-16,-1 2 2 0,-1-3 2 0,2 1 0 0,-3 2 3 0,2-2 2 15,0 1 1-15,0 0 2 0,-2-1 1 0,2 2 2 0,2-2 1 0,-4 2 3 16,2-2 2-16,2 1-1 0,-2-1 1 0,0 0 1 0,0 2 2 15,0-2 0-15,0 0 0 0,0-1-1 0,0 0 1 0,-2 1-2 0,1 0 1 16,0-2-1-16,2 1-2 0,-3-2-2 0,2 1-1 0,-2 1-2 0,1-4 0 16,-1 2-3-16,1-1-1 0,-2 1-1 0,2-2-1 0,-2 0 0 15,-1 1-1-15,3-3-2 0,-3 0 1 0,1 1-1 0,1-1-1 0,-1 0 1 16,-3 0 0-16,3 0 0 0,1 1-1 0,-4-2 0 0,3 0-1 16,-1 3 0-16,1-2 0 0,-1 1-2 0,2 1-1 0,-4-1 1 0,3-2-1 15,2 3 0-15,-1 0-1 0,-3 0 0 0,3-2-2 0,0 3 0 0,0 2-2 16,-1-5 0-16,2 4-1 0,0 0-1 0,-2 1 0 0,4-4-1 15,-2 3 1-15,1 2 0 0,-1-1 3 0,0 0 0 0,0 2 2 0,1-2 0 16,0 3 2-16,0-1 1 0,0-1 0 0,1 3 2 0,0-1 1 16,-1 0 0-16,-1 3 2 0,3-1 2 0,0 0-1 0,-1 0-2 0,1 1 0 15,0 1-2-15,0 0 0 0,1 0 0 0,0 1-1 0,1 1 0 0,-1-2 2 16,1 3-1-16,0-3 0 0,1 3 1 0,0 1-1 0,0 0 0 0,2 1 1 16,-2-2 0-16,2 2 0 0,-1 1-1 0,-1 1 0 0,3-2 0 0,-1 3-1 15,2-1-1-15,-1-1 0 0,0 3-3 0,1-2 0 0,-1 3-3 16,2-1 0-16,0 1-2 0,0 0-1 0,-1 0-1 0,1 0-1 0,0 0-1 15,0 0-2-15,0 0 0 0,0 0-2 0,0 0 0 0,0 0 1 0,0 0-1 16,0 0 1-16,0 0 1 0,0 0 1 0,0 0 1 0,0 0 0 0,0 0 2 16,0 0 3-16,0 0-1 0,0 1 2 0,-2 0 1 0,2 1 1 15,-2-1 0-15,2 1 1 0,0 1 1 0,0-1-1 0,0 0 1 0,-1 1-2 16,1-3 1-16,-2 2 0 0,2 1 0 0,0-1-1 0,0 0 1 0,0-2-1 16,0 3-1-16,0-1 1 0,0 1-2 0,0 1 2 0,0-1 0 0,0-1-2 15,0 1 0-15,0 2-1 0,0-2 0 0,0 1 0 0,0 0-1 0,0 1 0 16,0 0-1-16,0 2 0 0,0-1 0 0,0 1 1 0,0 0-1 15,0 0 0-15,0 1-1 0,0-1 1 0,0 2 0 0,2-2-1 0,-1 4 0 16,-1 0 1-16,0-1 1 0,2 2 3 0,0 0 1 0,-2-1 0 0,0 1 2 16,1 1 2-16,-1 0 2 0,2 1 0 0,-2-1 3 0,1 3 0 0,-1-1 2 15,2-3 2-15,-2 5 3 0,2-3-1 0,-1 1-1 0,-1 0-1 16,2-1 1-16,-1 0-1 0,-1 2-1 0,2-3 0 0,-2 1 0 0,3-1 0 16,0 2 0-16,-3-3-1 0,3 0-1 0,0 0 0 0,-3-1 0 15,4-1-1-15,-3 3-2 0,1-4 1 0,-1-1-2 0,1 0 0 0,-2-1 2 16,3-1-2-16,-3 0 1 0,2 0-2 0,-1-1 0 0,-1-1 0 15,2-1 2-15,-2 0 0 0,2 0 3 0,-1-1 3 0,-1-2 4 0,2 0 2 16,-2 0 5-16,0 0 0 0,0 0 2 0,0 0 0 0,2 0 1 16,-2-2 1-16,2-1-1 0,-2 0 0 0,2 0-3 0,-1-1 0 0,1-2-3 15,0-2-4-15,-1 1-3 0,2-1-3 0,-1-1-4 0,-2 1-4 0,3-1-3 16,-3-4 1-16,2 3-1 0,-1-2-2 0,1 1 1 0,-2-1-3 16,2 0-3-16,-1-1-4 0,-1 1-1 0,2-2-3 0,0 0-1 0,-2 3-1 15,2-3 1-15,-2-1-1 0,2 2 0 0,-1-1-2 0,-1 3 2 16,2-4 1-16,-2 1 0 0,2 3 3 0,-1-3 4 0,-1 3 2 0,2 1 4 0,-1-2 3 15,-1 0 0-15,2 2 3 0,-2 0 2 0,2 0 0 0,-1 2 1 16,-1-2 1-16,2 4-1 0,-1-3 0 0,-1 2 1 0,0 2-1 0,2-3 0 16,-2 1 0-16,0 2-1 0,0-1 0 0,0 1 0 0,0 1 2 0,0-1-1 15,0 1 1-15,0 0-1 0,0 1 1 0,0 0 2 0,0-1 0 0,0 3 0 16,0-3 2-16,0 1 0 0,0 3 1 0,0-2 0 0,0 0-1 16,0 2-1-16,0 0-2 0,0 0 0 0,0 0-2 0,0 0 0 0,0 0-3 15,0 0-3-15,0 0-2 0,0 0-4 0,0 0-3 0,0 0-2 0,0 0-3 16,0 0-2-16,0 0-3 0,0 0 0 0,0 0-3 0,0 0-2 0,0 0 0 15,0 0 0-15,3 0 0 0,-1 2 1 0,0 0 3 0,-1-2 1 16,3 0 2-16,0 3 2 0,0-3 3 0,0 4 3 0,1-1 3 0,1 0 3 16,1 0 3-16,1-1 4 0,1 3 4 0,-1-2 0 0,2 2 3 0,0-1 1 15,4-1 2-15,-3 2 1 0,2-2 0 0,1 1 2 0,-3-1 0 16,3 2 0-16,-1-2-1 0,3-1 1 0,-4 1-2 0,1 1 0 0,3-1 0 0,-5-1-2 16,3-2-1-16,-1 3-1 0,-1-1-2 0,0 0 0 0,-1-1-1 15,1 3-1-15,-2-4 1 0,-1 1-1 0,1 1 2 0,-4-2 3 0,2 1 1 16,-2 0 2-16,2-1 3 0,-3 0 2 0,-2 0 3 0,2 0 2 0,-2 0 3 15,0 0 3-15,1 0 3 0,-1 0 1 0,-1 0 2 0,-2 0 3 0,0 0 0 16,0 0 0-16,0 0-1 0,0 0-1 0,0 0-1 0,0 0-1 16,0 0-2-16,0 0-2 0,0 0-2 0,0 0-2 0,0 0-3 0,0 0-3 15,0 0-4-15,0 0-1 0,0 0-10 0,0 0-11 0,0 0-19 0,0 0-20 16,0 0-29-16,0 0-34 0,0 0-62 0,0 0-75 0,0 0-106 16,-5 1-123-16,-2-1-73 0,-1 2-52 0,-2 0-24 0</inkml:trace>
  <inkml:trace contextRef="#ctx0" brushRef="#br0" timeOffset="60296.3541">11279 6232 73 0,'-3'-1'96'0,"3"-1"-1"0,-1 2-6 16,-1-3-6-16,2 2-6 0,0-1-9 0,0-1-1 0,-2 3-3 0,2-3-1 15,0 1-3-15,-1 0-1 0,1 1-4 0,-2-1-3 0,2-1-6 16,-2 1-3-16,2 0-2 0,-1 2-2 0,-1-3-2 0,2 1-5 16,-1 0-2-16,-1 1-6 0,2-3-2 0,-2 1-3 0,-1 1-1 0,2-1-1 15,-1-1-2-15,0 1 1 0,-2 1 0 0,1-1-1 0,0 0-1 16,-1 0-1-16,0-1-4 0,0 2 0 0,0-3-3 0,-1 2 0 0,-1-1-2 16,1-1 0-16,-1 3-1 0,-1-3 1 0,1 2-2 0,-2-1-4 15,2 1-5-15,-1-2-3 0,-1 1-5 0,1-1 2 0,-1 3 0 16,1-3 0-16,-1 2-1 0,-1 1 0 0,3-1-2 0,-2 0-2 0,0 0-1 15,-1-1 1-15,2 2 0 0,-1 0 2 0,2-1 2 0,-2 2 2 16,0-1 1-16,0 1-3 0,2-1-1 0,-2 2-2 0,0 0 1 0,3 0-1 16,-3 0-2-16,-1 0 0 0,3 0 0 0,-1 0-2 0,-1 2 1 15,1-1-1-15,-1 2-1 0,1-1 2 0,-1-1 2 0,2 2 1 0,-3 0 4 16,1 0 2-16,-1 2 2 0,0-2 2 0,1 1 3 0,0-1 4 16,0 2 3-16,-4 0 2 0,4-1 3 0,-2 1 2 0,1 0 3 15,-1 0-1-15,-1 0 2 0,0 0-1 0,3 1-1 0,-3 2 2 16,0-2-1-16,3 1 1 0,-1-1-2 0,-2 2 0 0,3-3-2 0,-2 4-1 15,1-4-4-15,1 3 2 0,0-1 0 0,0-1 2 0,-1 3 2 16,1-1 0-16,3-1 1 0,-1 1 0 0,-2 0 1 0,3-1 4 0,-1 0 4 16,1 1 1-16,0 1 1 0,0 0 1 0,-2 0 4 0,4 0 1 15,-2 0-2-15,2-1-3 0,-1 4-1 0,0-3-3 0,-1-1 0 0,-1 4-2 16,3-1-4-16,-1-1-4 0,0 0-3 0,0 2-3 0,0-2 1 16,0 0-3-16,-1 1-1 0,1-1-2 0,-1 0 0 0,2 0 0 15,-2 2 0-15,2-2-1 0,0 2 1 0,0-3 0 0,-2 2 2 0,2-1 2 16,0-1-1-16,1 2 0 0,-1-3 1 0,0 2 3 0,1 0 2 15,-1-1 3-15,2 2 2 0,-1-3 0 0,0 0 2 0,1 1 0 0,-1 1 1 16,2-3 1-16,-3 0 0 0,3 1 2 0,0-1 1 0,0 1 2 16,0 1-1-16,0-2-1 0,0 0-2 0,0 1 0 0,0-1-1 0,3 2 0 15,-3-1-1-15,2 0-2 0,-1-1 2 0,1 1-2 0,-2 1-2 0,2-2-2 16,-1 0 0-16,-1 1-1 0,2 0 0 0,-2 0-2 16,1-1 0-16,-1 0-3 0,2 2 0 0,-2-1-2 0,0-1-1 0,2-1 0 15,-1 1 3-15,-1 1-1 0,2 0 1 0,-1-2 1 0,-1 1-2 16,2 2 1-16,-2-1 0 0,2-1 1 0,-1 1-1 0,-1-1 2 0,2 0 2 15,-1 1 1-15,-1 0 0 0,3 0 0 0,0-3-1 0,-1 3 1 16,0-1-2-16,-1-1 2 0,2 2 0 0,-1-4 0 0,1 2 0 0,0 0 0 16,1 0-1-16,-1 1-2 0,1-3-3 0,-1 2 1 0,-1 1 0 15,1-2 1-15,0-1-3 0,1 2 0 0,-1-1 0 0,0-1 1 16,0 1-1-16,-1 0 1 0,2 2 1 0,1-2-1 0,-2 0 0 0,2 2 3 16,-2-2 1-16,2 2 0 0,-2-2-1 0,2 1 1 0,1 0 0 15,0 0 0-15,-1-1-2 0,0 2 1 0,0-1-1 0,2-1 0 0,-2 2-1 16,2-1 1-16,-1 1-1 0,-1-3 1 0,4 1-2 0,-4 2 2 15,1-1-1-15,1 0 1 0,-1-2-2 0,0 1 2 0,1 1 0 16,-1-2 0-16,0-1-1 0,-1 2 1 0,3-3 0 0,-2 3 1 0,-1-2-1 16,1 1-1-16,2 2 1 0,-2-4-1 0,1 2-1 0,-1-1 1 15,-1-1 0-15,3 1 1 0,-2 0-1 0,0 0 1 0,1 0 0 0,-1 0 0 16,0 0-1-16,1 0 0 0,-1 0-1 0,-1-1 1 0,3 1 0 16,-1 0 2-16,0-2-1 0,1 1 0 0,-2-1 0 0,3 2 0 15,-2-1-1-15,1-2 0 0,0 3-1 0,1-3 2 0,-1 0 0 0,0 2 2 16,1-2 0-16,-1 0-2 0,0 0 1 0,2 0 1 0,-1 0 0 15,2 0-2-15,-2 0 1 0,1-2-1 0,-2 2 1 0,2-3 0 16,1 3-1-16,-2-2 1 0,-1-1-2 0,3 2 1 0,-1-2-1 0,-1 0 0 16,-1 0 0-16,1 1 0 0,-2-1-1 0,1 0 0 0,1 0 1 0,-2 0 0 15,-1 0 1-15,0 0 0 0,1 0 1 0,0 0 1 0,-2 1 1 16,0 0 0-16,1-1 1 0,-1 0 0 0,1-1 1 0,-3 1 1 16,2 1 0-16,-2-1 2 0,2-2-2 0,0 1 0 0,-2 1-2 0,2-2-1 15,-1 1-1-15,1-2-1 0,0 1 0 0,0-1-3 0,0-1-1 16,0-1-4-16,2 3 1 0,-2-1-1 0,0-4-1 0,0 2-2 0,1 1 0 15,1 0 0-15,-2-1 3 0,2-1 0 0,-1 0 0 0,1 1 1 16,0-1 0-16,-2-1 1 0,0 2 1 0,0-1 2 0,-1 1-1 16,4 0 0-16,-3-1-1 0,0 0 0 0,-1-1 2 0,0 3-2 0,0-5 0 15,0 5-1-15,1-2 0 0,-1 0-1 0,-1 0-2 0,0 0 1 0,0 1 1 16,1 0 1-16,-1-1 0 0,0-1 2 0,0 3 2 0,-1-2 0 16,1 0 1-16,-2 0-1 0,2 0 0 0,-1 2-1 0,0-1 0 0,-1-1 2 15,2 1-2-15,-1 1-1 0,-2 0 0 0,2-1-5 0,-1-1 0 16,-1 0-3-16,2 1-2 0,-1-2-1 0,-1 1-1 0,2 1-1 15,-2-2 0-15,2 1 0 0,-1 0-3 0,1-1 1 0,-2 0-1 16,0-2 1-16,0 2 1 0,0 0 3 0,0-1 4 0,0 0 0 0,0 1 1 16,0-1 0-16,0 1 1 0,-2 0 1 0,1-1-2 0,-1 1 2 0,2-1 3 15,-2-1 3-15,2 1 1 0,-1 3 0 0,-1-3-2 0,2 1-4 16,-1 2-4-16,-1-2 1 0,2-1 1 0,-2 2 1 0,2-1 1 0,-1 0 2 16,-1 0 4-16,2 1-2 0,-1-1 0 0,-1 1-2 0,2-2-5 15,-2 2 3-15,2-1 5 0,-1 0 1 0,-1 1 3 0,1 1 2 16,-2-1 4-16,1 0-1 0,-1 1 0 0,1-1-3 0,1 1-2 15,-1-2-2-15,-1 1 0 0,1 1 0 0,-1-1 0 0,0 2 0 0,1 0-4 16,-1-1-3-16,1-1 0 0,-2 2-1 0,1-1-5 0,0 0 1 16,0 1 4-16,1 0 1 0,-1-1 0 0,0 2 1 0,-1-1 1 0,1 1 0 15,1-2-2-15,-2 2 0 0,1-1 0 0,0 1 0 0,0-1-1 16,-1 2 1-16,1-2 0 0,2 0-2 0,-3 2-3 0,1-2 1 0,0 1-2 16,-1 0 0-16,0 0-1 0,0 0 1 0,-1-1 2 0,1 1-2 15,0-1-1-15,0 2 0 0,-1-4 3 0,1 4-2 0,0-1-3 0,-1-1-1 16,0 0-2-16,0 2 2 0,-2-3 2 0,2 2 0 0,0 2 2 15,0-2-1-15,0-1-1 0,0 2-1 0,-2-2 1 0,2 3-1 16,0-2-1-16,0 2 0 0,-1-1 2 0,1 1 1 0,-1 0-1 0,1 0-1 16,-1 1-3-16,0-1-1 0,-1-1-4 0,0 2 0 0,0 1 2 15,2 0 0-15,-1-1-1 0,-2 0 0 0,2-1 0 0,1 4 1 16,-1-3-2-16,1 1 0 0,-3 0 0 0,4 1 0 0,-1 1 1 0,0-2 0 16,0 0 1-16,-1 2-1 0,0 0 0 0,1 0-1 0,0 0-1 15,0 0 0-15,-1 0 1 0,-2 0 0 0,2 0-1 0,-1 0 0 0,1 2 0 16,1 0 0-16,-2-2 1 0,0 1 0 0,2 3 0 0,-3-4 0 15,0 3 1-15,1-1 1 0,0 1 1 0,-1 1 3 0,2-1 0 0,-2-1 0 16,0 1 2-16,0 0 1 0,2 0 2 0,-2 0 1 0,0 2-2 16,2-3 1-16,-2 2 3 0,0 0-1 0,0-1 2 0,2 0 0 15,1 0 2-15,-1 0 0 0,-2 0 0 0,2-1 0 0,1 0 0 0,0 1-1 16,0 1-1-16,-1-1 1 0,0-1 0 0,1 3 0 0,0-2-1 0,0 1 1 16,-2-1 0-16,2 0-2 0,0 2 2 0,0-2-1 0,-1 2 1 15,1-1-1-15,-4-1 1 0,4 2 1 0,-1-1 0 0,-1 0 0 16,1 1 0-16,0 0-1 0,0 0 1 0,-2 0 0 0,1 2 0 15,-2-3 0-15,3 2-1 0,-1 1-1 0,-1-2 2 0,-1 2 0 0,1-1 0 16,1 2 0-16,1-3 0 0,-3 3 0 0,3-1 0 0,-3-2-1 16,3 2 1-16,0 0-1 0,0-1 0 0,-1 0 0 0,2 0-2 0,1 0 1 15,-1 0-1-15,-1 0 0 0,3-1 1 0,-1 0-1 0,1 0 1 16,0 0-1-16,0 0 1 0,1-1 0 0,-1 1 0 0,1 0 2 16,1 0 0-16,-1 0 2 0,-2 0 0 0,2 1 1 0,1-1-2 0,-1 2 1 15,0-1-1-15,-1-2 0 0,0 2-1 0,1 1 1 0,1-2 0 0,-1 2-2 16,-1-3 1-16,1 2-1 0,1 1 0 0,-1-2 0 0,-1 1-1 15,0 1 1-15,2-1-1 0,-1 1-1 0,0 0 1 0,-1-2 1 16,2 3-1-16,-3-1 1 0,3 0-1 0,-2-1 1 0,1 1-2 16,-3-1 1-16,2 1 1 0,2 0-2 0,-1-1 2 0,-1 1 0 0,1-2-1 15,1 0 1-15,-1 2 0 0,-1-2 1 0,1 2-1 0,1-2 0 16,-1 0 1-16,2 1 1 0,-2 0-1 0,1 0 0 0,1 0 1 0,-2 0 1 16,2 0-1-16,-1-1 0 0,-1 4 0 0,2-4-1 0,-3 2 0 0,3 1-1 15,-1-1-1-15,-1 0 2 0,2 2 0 0,0-1 0 0,0-1 3 16,0 1 1-16,0 1-1 0,0-1 0 0,0 1 3 0,0-1 0 15,0 1 3-15,0 0 2 0,0 2 3 0,0-2 0 0,0-1 2 16,0 4-1-16,0-2 1 0,0 0 0 0,0 2-1 0,2-1 1 0,-1-1-2 16,-1 0 0-16,3 2-1 0,-3-2-2 0,2 0-1 0,-1 1-1 15,1-1-2-15,-1 0-1 0,1 1 1 0,1-1 0 0,-1 2-1 0,0-2 1 16,-1 0-1-16,2 1 1 0,-1-1-1 0,0 0-1 0,-1 1 1 16,2-2-1-16,0 0 1 0,-1 2-2 0,1-1 1 0,-1-1 1 15,-1 0-3-15,2 1 0 0,-1-1 1 0,0 1-2 0,-1 0 0 0,2-1-1 16,-1 0 0-16,0 0 0 0,-1 0 1 0,2-2-1 0,0 1 0 15,0 2 1-15,-1-3 0 0,1 0 0 0,0 1 2 0,1-1-1 0,0 1 1 16,-2 1 1-16,1-2 0 0,1 0 3 0,1 1 1 0,-1 0 1 16,0 0 0-16,0-1 1 0,0 0 1 0,1 2-1 0,1-1 0 0,2-2 2 15,-3 1 0-15,2 0 0 0,-1 0 2 0,3 1-1 0,-3-2 0 16,4-1-1-16,-2 3-1 0,1-1 1 0,-1-1-1 0,0-1 0 16,3 1 0-16,-3-1 1 0,2 2-2 0,0-3-1 0,0 1-1 0,1-1 0 15,0 3-3-15,-1-3 1 0,-1-1-1 0,2 1 1 0,-1-1-1 16,-1 2-1-16,1-1-1 0,-1-1 1 0,1 0-2 0,-2 0 1 15,3 0 0-15,-3-1-1 0,0 1-1 0,2 0-1 0,-3-2-1 0,1 1-1 16,0-1-2-16,-1 2 0 0,2-3-2 0,-3 2-2 0,2-2-4 0,-1 0-4 16,0 0-3-16,1 0-3 0,0 0-5 0,0 0-3 0,-2 0 0 15,2-2-5-15,0 0-5 0,1 1-10 0,-1-2-10 0,2 0-22 16,-1-1-26-16,1 1-36 0,-1-2-41 0,2 1-77 0,-3-2-95 0,2 1-56 16</inkml:trace>
  <inkml:trace contextRef="#ctx0" brushRef="#br0" timeOffset="63612.9274">12419 3283 16 0,'0'-1'138'0,"1"-1"-18"0,-1-1-9 16,0 1-3-16,0 2-2 0,0 0 1 0,0-2-1 0,0 1-2 0,0 1-7 16,0-2-9-16,0 2-9 0,0 0-10 0,0 0-8 0,0 0-9 0,0 0-6 15,0 0-4-15,0 0-5 0,0 0-3 0,0 0-2 0,0 0 0 16,0 0-3-16,0 0-2 0,0 0-2 0,0 0-4 0,0 0-2 0,0 0-2 16,0 0-3-16,0 0-4 0,0 0-4 0,0 0-3 0,0 0-4 0,0 0-3 15,0 0-3-15,0 0-2 0,0 0-1 0,0 0-3 0,0 0-2 16,0 2-2-16,0-2-2 0,0 3-2 0,0-3-4 0,0 0-1 0,0 0-1 15,0 2 0-15,0 1 0 0,0-1 1 0,0-1 2 0,0 1 1 16,0 1 2-16,0 0 0 0,0 0 2 0,0 0 4 0,0 1 2 0,0 1 4 16,2 1 4-16,-2 0 3 0,0-3 4 0,2 4 1 0,-2 0 3 15,1 0 0-15,-1 1 1 0,0-3 1 0,0 3 0 0,0-1 0 0,2 1 0 16,-2-1-2-16,1 1 1 0,-1-1 1 0,0 2-1 0,2-1-1 16,-2 0 2-16,0-1 0 0,0-1-1 0,3 1 0 0,-2 1-2 0,-1-2 0 15,2 1-1-15,-2-2 1 0,2 4 0 0,-2-4 1 0,1 3 0 0,-1-1 0 16,2-2 1-16,-1 1 0 0,-1 0 0 0,2-1-1 0,-2 1 1 15,2 0-1-15,-1-1 1 0,-1-1 0 0,2 1 2 0,-1 0 0 0,-1 1-1 16,2-2-1-16,0 1 0 0,-1 0 0 0,1-1-1 0,-1 1 0 16,1 1 0-16,2-2-1 0,-2 1 1 0,0-1-1 0,-1 1 0 0,2-1 1 15,-1 0-2-15,1 3 2 0,0-3-1 0,1 1 3 0,-1-1 0 0,0 0 1 16,3 3 0-16,-3-2 1 0,2 0 1 0,1-2 1 0,-1 3 0 0,4 0 2 16,-2-1 1-16,-1 1 1 0,2 0 2 0,1 0 2 0,1 0 3 15,0 0 0-15,0-2 3 0,2 0 2 0,-1 3 3 0,3-2 1 16,-3 0 2-16,3-2 2 0,2 2 0 0,-2-1 1 0,1 1 0 0,2-1-1 15,-3 1-1-15,3-2 0 0,1 1 0 0,-1 1-1 0,1-2 0 0,-1-3-1 16,3 4 0-16,-2-1-2 0,1 0 0 0,3-1-2 0,-3-1-1 16,3 0-1-16,0 2 0 0,-1 0-1 0,1-2-1 0,3 2-2 0,-1-2-1 15,0 1-3-15,1 0-3 0,2 0-4 0,0 1-2 0,0-3-2 0,1 2-1 16,-1 1-2-16,1-2 0 0,2 1-2 0,-1-1 1 0,1 2-2 16,0-2-2-16,-2 1-1 0,2 1-1 0,-1 0-1 0,1-1 0 0,3 1 0 15,-1 0-2-15,-2-2-1 0,1 2 1 0,1-1 0 0,1 1 2 0,0-3 1 16,1 3-1-16,0-3 1 0,1 4 0 0,2-3 1 0,-1 1 1 15,0 1 1-15,2-1 0 0,0-1 1 0,1 0 3 0,-1-1 0 0,-1 3 1 16,1-3-3-16,1 0 0 0,-1 3-2 0,0-2-2 0,0-1 1 16,0 1-1-16,-2 1 1 0,1-2 0 0,-1 1-2 0,-1-1 0 0,1 2 0 15,-3 0-1-15,1-2-2 0,-1 0-1 0,-2 3 1 0,1-1-1 0,-2-2 1 16,2 0-2-16,-2 2-1 0,0-1-1 0,0 1-1 0,-2 1-1 16,2-3-1-16,2 1 2 0,-2 2 2 0,2-2 2 0,-2 1 0 0,1 0 3 15,1 1 0-15,1-2 4 0,0 1 2 0,-1 1 0 0,1-2 2 0,2 1 1 16,3 1 3-16,-4-2 1 0,1 1 2 0,2 1-1 0,-1-3-1 15,3 3-1-15,-1 0 0 0,2-2-1 0,-1 0-1 0,-1 1-2 16,2 1 0-16,1-1-1 0,0-1 0 0,-3 0-2 0,2 2 0 0,1-3-3 16,-3 0-1-16,0 3-3 0,-2-2 0 0,3-1-2 0,-1 1-2 0,0 1-1 15,-1-2 1-15,0 0 0 0,0 0 2 0,-1 0 3 0,2 0 0 16,-3 0 1-16,3 0 1 0,-2 0-1 0,-1 0 3 0,2 0 0 0,-3 0 1 16,4 0 2-16,-2 0-1 0,-1 0 0 0,0 0-1 0,2 0-2 15,0-2-1-15,1 2-1 0,-1-1-1 0,-1 1 0 0,1 0-2 0,0 0 0 16,0 0 0-16,-1 0-2 0,-1 0 0 0,1 0-1 0,0 0-1 0,-1 0 0 15,-2 0-2-15,1 0 0 0,-3 0-1 0,2 0-1 0,-2 0-1 16,-1 0-1-16,0 0-2 0,0 0-2 0,-2 0 0 0,0 0 0 0,-1 1 0 16,2 1 1-16,-3-2 2 0,0 0 2 0,1 1 3 0,-2-1 2 15,2 0 2-15,0 2 1 0,-2-2 2 0,0 2 3 0,-1-2 4 0,3 0 3 16,-2 0 1-16,1 0 1 0,-1 0 2 0,0 0 2 0,-1 0-2 0,1 0-2 16,1 0 1-16,-1 0-1 0,1 0-2 0,0 0-2 0,-2 0-1 15,1 3-1-15,0-3-3 0,2 0-1 0,-2 0-3 0,0 2 0 0,1-2 0 16,-1 0-1-16,1 0 0 0,-3 0-1 0,2 0 0 0,-4 0 1 15,5 0-1-15,-5 0 0 0,1 0 0 0,-1 0 0 0,1 0 0 0,-3 0 0 16,2 0-1-16,-2 0 0 0,1 0 0 0,-4 0 0 0,3-2 0 16,-1 2-2-16,0-3-1 0,0 3-3 0,-2-4-1 0,1 3-1 0,1-1 1 15,-3 0-1-15,1-1-1 0,3-1 1 0,-3 1 1 0,1-2 0 16,0 3-1-16,-1-4 1 0,3 3 0 0,-3 0 1 0,1-3 2 0,0 1 3 16,0 1 2-16,1-1 3 0,-1 1 4 0,-2-2 3 0,1 2 3 0,0-1 3 15,-2 0 2-15,2 0 3 0,-2 1 5 0,0-2 4 0,-1-1 2 0,0 4 6 16,-1-3 5-16,1 0 2 0,-1 0 1 0,-2-1 1 0,1 2 2 15,0-1-1-15,0 1 2 0,-3-1-2 0,3-2 0 0,-3 3-2 0,3-3-1 16,-1 1-2-16,-1 1-2 0,-1 0-5 0,3-3-3 0,-3 1-4 16,0 1-1-16,0 0-1 0,1-1-3 0,-1 0-1 0,4 0-1 0,-3 0 0 15,-3 2-1-15,2-3 1 0,0 1-1 0,3 1 2 0,-3-1 0 0,0 1-1 16,-2 0 3-16,4-1 0 0,-2 0 0 0,-2 1 1 0,0-2 2 16,0 1 1-16,1 0 3 0,-2 1 1 0,-1 1 1 0,1-3 0 0,3 1 1 15,-3 1 1-15,-2-1-1 0,2 1 0 0,-2 0-1 0,0-2-2 16,0 1 0-16,1 1-3 0,-3-3-2 0,2 2 1 0,-2-1 0 0,3-3 0 15,-4 3-2-15,1-2 0 0,-1 1 1 0,3-1 0 0,-3-1-1 16,0 0 1-16,0-1 1 0,0-1 0 0,0 1 0 0,0-1 3 0,0 0-1 16,0-3 1-16,0 3 0 0,0-1 1 0,0-2-1 0,0 1 1 15,0 0-1-15,0-2 1 0,0 1 6 0,-3 1 0 0,3-3-1 0,-1 2 0 16,1-1 3-16,-2-2-1 0,0 2 1 0,2-1-3 0,-1 1-4 0,-2-2-4 16,3 0-3-16,-1 1-4 0,-3 0-5 0,3 1-10 0,-3-3-13 15,1 3-9-15,2-2-10 0,-4 0-15 0,2 1-19 0,-5 0-21 0,2 1-20 16,-1-1-28-16,-1-1-30 0,-3 0-47 0,2 2-51 0,-4-2-75 15,-3 1-85-15,0-1-69 0,-6 4-60 0,-3-4-30 0</inkml:trace>
  <inkml:trace contextRef="#ctx0" brushRef="#br0" timeOffset="64663.0429">17431 4141 510 0,'0'-4'573'0,"0"-2"-65"0,0 1-101 0,0 2-89 16,0-2-81-16,0 3-48 0,0-1-32 0,0 0-23 0,0 1-17 0,0 1-14 15,0-1-8-15,2 2-14 0,-2 0-13 0,0 0-15 0,0 0-16 16,0 0-18-16,0 0-16 0,0 0-17 0,1 0-11 0,3 0-7 0,-2 2-5 16,1-1-3-16,1 2 0 0,-3 0-1 0,4 0 1 0,0 3 1 15,-2-1 2-15,2 2 1 0,-2 1 3 0,3 0 3 0,-3 1 7 0,2 2 1 16,-2 1 3-16,1 0 2 0,-3 2 3 0,1-2-1 0,-1 2 0 16,-1 4 1-16,0-4 0 0,-1 3 2 0,-1-1 1 0,1 1 1 0,-3-2 2 15,1 1 0-15,1-1 1 0,-2 0 3 0,0-1 0 0,-1-3 2 16,1-1 1-16,1 0 3 0,0-2 3 0,0 1 4 0,-1-3 3 15,1-2 5-15,2-1 6 0,-1 2 8 0,0-2 5 0,1-1 4 0,1-2 3 16,0 0 2-16,-2-2 1 0,2 0 0 0,0-1-1 0,2-2-1 16,-1 0-2-16,1-1-4 0,0-3-6 0,1 1-8 0,2-2-7 0,0-3-8 15,-1 1-10-15,1 0-6 0,4-1-5 0,-2 0-4 0,1 0-3 0,2-3-1 16,0 3 1-16,-2-2 0 0,4 3-1 0,-2-2 2 0,1 2 2 0,0 2 1 16,-1-1 0-16,-1 1 2 0,2 1-1 0,-3 1 1 0,0 1 0 15,0 0 0-15,1 2-1 0,-1 0-1 0,-1 2-1 0,-1 1-1 0,0-1 0 16,1 3-1-16,-3 0-1 0,1 0 0 0,2 0 1 0,-1 3 0 15,-2-1 1-15,1 1 2 0,0 2 2 0,2-1 2 0,-3 2 2 0,2 2-3 16,-1-1-3-16,2 1-6 0,-3 2-6 0,1 1-6 0,-2 0-9 0,3-1-10 16,-3 2-8-16,2-1-14 0,-1 2-14 0,0-1-23 0,1 2-24 15,-2-2-27-15,-1-1-28 0,2 2-29 0,-2 0-32 0,-1-1-58 16,1 0-72-16,-2 0-48 0</inkml:trace>
  <inkml:trace contextRef="#ctx0" brushRef="#br0" timeOffset="65062.8669">17870 4246 220 0,'0'-8'610'0,"-1"3"10"15,1-2-77-15,-2 2-120 0,0 2-92 0,2-2-78 0,-2 1-51 0,0 1-38 16,2 1-28-16,-1 1-20 0,1 1-23 0,0 0-21 0,0 0-24 0,0 0-22 16,0 0-20-16,0 0-16 0,0 0-13 0,1 0-7 0,-1 3-6 15,2-2-5-15,0 2-3 0,2 2-2 0,-3-2-3 0,1 3-4 0,1-2 0 16,0 2 2-16,0-2 2 0,-1 3 2 0,1-2 1 0,2 2-1 15,1-2-1-15,-3-1-5 0,2 0-3 0,-2 1-3 0,2-2-1 0,-2 0-3 16,2 0 2-16,-2-1 4 0,3-2 1 0,-1 0 5 0,2 0 2 16,-3 0 4-16,1-2 5 0,3 0 5 0,-2-1 7 0,-1-1 6 0,0-1 7 15,0-1 3-15,2 0 7 0,-2-2 6 0,-2 1 6 0,2-2 4 0,-2 0 5 16,-1-1 4-16,-1-2 6 0,-1 1 3 0,0 1 6 0,0-1 4 16,-3 0 3-16,2 1 1 0,-3 1 2 0,0-1 3 0,-1 2 3 0,-3-1-1 15,3 2-1-15,-1 0-4 0,-1 2-4 0,1 1-5 0,-1-2-5 16,0 5-8-16,-1-2-6 0,2 3-8 0,-3 0-7 0,2 0-7 0,-1 3-6 15,0 1-7-15,-3 0-6 0,3 2-2 0,0 1-1 0,-1 1-1 16,1 1 0-16,0 1 1 0,2 1 2 0,-2 2 3 0,2 1-1 0,1-1 1 16,2 2-1-16,-1 0 1 0,1 0-2 0,3 2-1 0,0-2-3 0,2 0-3 15,1 0-8-15,0-2-7 0,2 1-9 0,1-1-11 0,4-1-11 16,-2 0-11-16,1-1-14 0,4-1-16 0,-1-2-20 0,6-3-26 16,-4 2-25-16,5-4-27 0,0-1-22 0,2-2-21 0,1 0-31 0,-2-4-36 0</inkml:trace>
  <inkml:trace contextRef="#ctx0" brushRef="#br0" timeOffset="65546.4174">18382 4105 72 0,'0'-5'466'0,"0"0"-26"0,-1 1-67 15,1 1-89-15,-3 0-61 0,1 2-47 0,2 1-37 0,0 0-32 16,0 0-24-16,0 0-20 0,0 0-16 0,0 0-14 0,0 1-12 0,0 2-10 16,0 0-11-16,0 1-9 0,-1-1-7 0,-1 2-6 0,2 0-1 15,-1 1-1-15,1 0 3 0,-2 2 4 0,0 1 3 0,2-3 5 0,-1 2 3 16,-1 0 1-16,1 1 2 0,1 1 1 0,-4-3 0 0,4 0 1 15,-1 1 0-15,-1-1 2 0,2 1 0 0,-2-2 2 0,2 1 0 0,-1-1 2 16,-1 1 0-16,2-3 3 0,0 1 2 0,0-2 3 0,0-1 3 0,0 1 5 16,0-1 2-16,0 1 5 0,0-3 5 0,0 0 5 0,0 0 7 0,0 0 9 15,3 0 7-15,-1 0 5 0,1-1 2 0,1-1-1 0,-1-1-1 16,2 1-2-16,-1-3-5 0,2 0-5 0,1 1-3 0,-1-3-4 0,1 1-2 16,-1-1-3-16,3 1-7 0,-1-3-8 0,0 1-7 0,-1 2-5 15,0-1-3-15,0 2 0 0,-1 0 1 0,-1 0-2 0,-2 1-1 0,5-2 0 16,-7 5-3-16,2-2-4 0,1 1-7 0,-3 1-8 0,1 1-4 15,-2 0-3-15,1 0-4 0,1 0-2 0,0 3-3 0,-1-1-2 0,3 0-2 16,-3 1 1-16,2 2-2 0,3 0 2 0,-3 0 0 0,2 0 2 0,0 1 2 16,2 2 4-16,-3-2 0 0,2 2 1 0,1-1-2 0,-1 1-1 15,1 0-1-15,0 0 0 0,-1 0-1 0,3-1-1 0,-3 0 1 0,0-1 1 16,3 0 3-16,0-1 1 0,-3-1 6 0,0 1 2 0,4-2 5 16,-4-3 6-16,0 3 5 0,2-3 7 0,2-3 4 0,-2 3 7 0,0-3 8 15,1-1 10-15,0 0 9 0,1-2 7 0,-2 0 7 0,3-1 5 0,-2-1 5 16,0-1 3-16,0 1 3 0,-1-4-1 0,-2 2 1 0,2-2-2 15,0 0 0-15,-4 0-5 0,1-1-4 0,-1-1-7 0,-1-1-6 0,-2 0-8 16,1 2-8-16,-2-2-7 0,-2 1-11 0,1 1-9 0,-1-1-14 16,-1 1-11-16,-2 2-17 0,0-2-16 0,0 2-25 0,-2 1-27 0,1-1-46 15,-1 2-52-15,1 3-66 0,-3 0-73 0,0 2-93 0,1 1-103 16,0 1-51-16,-1 2-26 0,1 0-8 0</inkml:trace>
  <inkml:trace contextRef="#ctx0" brushRef="#br0" timeOffset="66147.143">19389 3747 246 0,'0'-12'564'0,"0"2"10"0,0-2-76 16,0 4-124-16,0-1-83 0,-1 1-68 0,1 1-38 0,0 1-26 0,-2 1-14 16,0-1-9-16,2 3-12 0,0-1-14 0,0 2-15 0,-1-1-11 0,1 1-17 15,-3 2-16-15,3 0-21 0,0 0-19 0,0 0-17 0,0 0-16 16,-1 2-9-16,1 1-9 0,-4 2-2 0,3-1-3 0,-1 4 0 0,-1 1 0 15,0 1 2-15,-1 2 1 0,0 3 4 0,0 2 4 0,-1 1 7 16,1 0 8-16,-1 4 7 0,2-1 4 0,-2 3 3 0,2 1 2 0,0-2 2 16,0 1-1-16,0 1 1 0,1 0-2 0,2-1 0 0,0-2 0 15,2 2-3-15,1-4-2 0,-2 1-1 0,3 0-3 0,0-3-3 0,0-2-1 16,0 1-2-16,1-4 0 0,3 1-1 0,-2-4-1 0,2-1 0 0,-1 0-1 16,2-1 2-16,0-3 1 0,0-1 4 0,2-1 2 0,1-3 3 15,1 0 3-15,2-3 2 0,-2-1 5 0,5-1 4 0,-2-1 4 0,1-2 2 16,-1 1 4-16,3-3 4 0,-4-2 3 0,0 0 3 0,0 1 2 15,-2-4 6-15,0 1 4 0,-1-1 6 0,0 2 4 0,-4-2 6 0,-1 0 4 16,0 1 4-16,-3 3 2 0,1 0 3 0,-2-2 3 0,-1 5 2 16,0-1 0-16,-2 0-4 0,1 3-2 0,-1 0-7 0,0 1-11 0,0 1-11 15,0 2-11-15,0 0-12 0,0 2-12 0,0 0-10 0,0 0-9 0,-1 2-6 16,1 0-8-16,-2 1-4 0,0 1-3 0,2 2-2 0,-1 2 0 16,-1 1 1-16,1 0 4 0,-3 1 6 0,1 2 5 0,3 0 6 0,-1 1 4 15,1 1 3-15,-2 0 2 0,2 0 1 0,0 1-1 0,0-1-4 0,2 0-4 16,-2-1-5-16,1 0-9 0,1 0-7 0,1 0-8 0,0-4-12 15,0 2-10-15,1-1-10 0,-3-2-15 0,5 0-15 0,-3 0-18 0,2-4-17 16,0 3-16-16,0-6-16 0,0 3-19 0,2-4-13 0,0 0-12 16,1-4-12-16,-2 1-16 0,2-2-12 0,0-2-12 0,0 0-9 0,-2-2-8 15,2-3-15-15</inkml:trace>
  <inkml:trace contextRef="#ctx0" brushRef="#br0" timeOffset="66271.9922">19841 3888 321 0,'0'-10'430'0,"0"2"-49"16,0-2-46-16,0 3-45 0,0 0-42 0,0 4-39 0,0-2-37 0,0 1-34 15,0 1-29-15,0 1-29 0,0 1-30 0,2-1-31 0,-1 1-27 0,-1 1-23 16,2 0-20-16,0 0-22 0,3 1-21 0,-4 1-17 0,4 1-24 16,-2-2-26-16,5 2-22 0,-4 0-21 0,5 0-19 0,-3 2-18 0,5-2-7 15,-3-1-3-15,1 2-4 0,1-1-5 0</inkml:trace>
  <inkml:trace contextRef="#ctx0" brushRef="#br0" timeOffset="66563.3676">20116 3840 183 0,'2'-3'325'0,"-2"1"-19"0,0 1-16 15,-2-2-16-15,-1 1-18 0,0 1-20 0,0-2-22 0,0 1-25 0,-2 1-23 16,0-1-21-16,0 0-22 0,-1 1-21 0,-1 1-21 0,-3 0-17 16,2 0-17-16,-3 1-14 0,3 1-13 0,-2 1-10 0,-2 0-9 0,2 2-8 15,1-1-3-15,-2 2-1 0,1-1-1 0,2 5 0 0,0-3 1 0,1 1-1 16,0 1-3-16,3 0-3 0,-3 2-4 0,2 1-8 0,1-3-4 16,4 4-9-16,0-2-7 0,0 1-6 0,4-2-7 0,0 2-8 0,-1 0-9 15,3 0-9-15,2-2-4 0,1 2-4 0,-1-2 2 0,2 0 2 16,2-1 6-16,0 0 6 0,-3-1 6 0,4 0 8 0,-4 1 7 0,3-2 9 15,-3-2 11-15,-1 0 13 0,-2 0 16 0,2-1 17 0,-2 0 14 16,-3 1 14-16,0-3 11 0,1 1 10 0,-3 0 10 0,1-2 9 0,-2 1 8 16,-2-1 8-16,1 1 4 0,-3-2 2 0,1 1 0 0,-2-1-3 0,-2 0-6 15,-3 0-8-15,2 0-12 0,-4 0-14 0,1-1-16 0,-5 1-16 16,2-2-23-16,-2 1-19 0,2 1-26 0,-4-2-30 0,6 1-27 0,-6 1-30 16,6-3-42-16,0 1-46 0,0-1-73 0,2 0-84 0,2 0-60 15,1 0-47-15</inkml:trace>
  <inkml:trace contextRef="#ctx0" brushRef="#br0" timeOffset="66807.7969">20276 3642 516 0,'3'-1'595'0,"-3"-2"-1"0,2 3-89 0,-2 0-134 0,0 0-108 15,0 0-97-15,0 0-61 0,0 3-43 0,0-1-28 0,0 3-18 0,0 2-10 16,0-1-8-16,0 3-6 0,0 2-5 0,0 1 1 0,0 3 0 15,0 2 3-15,0 0 5 0,0 3 8 0,-2-1 7 0,2 2 3 0,-1 2 3 16,-1-2-1-16,2 4 0 0,-2-3 0 0,2 3-2 0,-1-2 0 0,-1-1-2 16,2 2-5-16,-1-2-7 0,1-1-9 0,-2-1-10 0,0 1-12 15,2-1-9-15,-1-3-15 0,-2 0-15 0,3 1-16 0,-1-3-15 0,1-2-21 16,-2-1-24-16,0 0-21 0,2-3-22 0,-1 0-16 0,-1-1-12 16,2-4-8-16,-1 2-6 0,1-3-16 0,-4-2-20 0,4-1-12 0,0 0-7 15</inkml:trace>
  <inkml:trace contextRef="#ctx0" brushRef="#br0" timeOffset="66971.1524">20189 4065 407 0,'3'-9'444'0,"-1"1"-64"0,1 2-57 16,3-1-55-16,-1 2-34 0,0-4-24 0,1 4-18 0,1-2-18 15,2 1-15-15,0 2-16 0,1-2-14 0,4 0-14 0,-1 0-13 0,2 0-13 16,2-1-13-16,-2 2-9 0,4-1-12 0,0 2-10 0,2-3-10 16,-1 2-12-16,2-2-9 0,0 1-11 0,-1 2-11 0,1-2-11 0,0 0-13 15,0 0-17-15,-2 0-16 0,-2-1-17 0,-2 2-22 0,2 0-22 0,-5 2-27 16,-1-2-28-16,-4 1-50 0,-2 0-61 0,-2 0-81 0,-4 4-92 15,-4-3-50-15,-2 2-31 0</inkml:trace>
  <inkml:trace contextRef="#ctx0" brushRef="#br0" timeOffset="70397.8526">17417 4899 110 0,'0'-3'398'0,"0"3"-74"0,0 0-93 0,0-2-51 0,0 2-30 16,0-1-16-16,0 1-11 0,0 0-7 0,0-3-3 0,0 3-3 0,0 0-8 15,0 0-8-15,0 0-7 0,0 0-9 0,0-2-9 0,0 2-7 16,0 0-7-16,0 0-5 0,0 0-6 0,0 0-5 0,0 0-4 16,0 0-5-16,0 0-1 0,0 0-5 0,0 0-1 0,0 0-4 0,0 0-4 15,0 0-4-15,0 0-4 0,0 0-9 0,0 0-7 0,0 0-6 16,0 0-7-16,0 2-2 0,1-2-2 0,1 3-2 0,-1-2-2 0,3 1 1 15,-1 1 0-15,0 1 1 0,0-1 1 0,3 2 1 0,-1 0 2 16,0 4 4-16,1-2 5 0,1 1 4 0,-1 2 3 0,2 0 3 16,-2 1 0-16,2 2 2 0,0-1-1 0,0 2 0 0,-2-1-1 0,1 0-1 15,-3 2-5-15,1 0-1 0,1-2-4 0,-1 1-1 0,0 0-1 16,-2 0-2-16,-1-1 0 0,-1-1 0 0,1-1-2 0,-2-1 1 16,0 1 1-16,0-3 2 0,-2 0 2 0,2-1 5 0,-1-2 7 0,-3 0 10 15,1 0 11-15,0-3 6 0,0 0 6 0,-1-1 3 0,0-1 5 16,3-1 5-16,-4-1 4 0,2 0 4 0,-1-3 1 0,1 0 2 0,1 0-2 15,-1 0-5-15,3-3-6 0,-1 1-9 0,1-2-14 0,0 0-8 16,1-1-8-16,1-2-9 0,1-1-9 0,0 0-8 0,2-1-7 0,2 1-7 16,0-2-6-16,3 1-1 0,-2-1-1 0,2 0-1 0,-1 2-1 15,0 0 3-15,4 1 5 0,-5-1 2 0,1 3 3 0,-1 1 5 0,5 0 3 16,-5 1 2-16,0 3 1 0,1 0 3 0,-3 1 1 0,2 1 3 16,0-1 3-16,0 4 1 0,-2 0 4 0,1 0 2 0,-1 4 2 15,2-1 3-15,-2-1 2 0,1 3 2 0,-3 0 4 0,3 0 1 0,0 1 3 16,-2 2 1-16,2 1 2 0,1-1-1 0,-4 2 1 0,4 0 0 15,-2 1 0-15,-1-1-1 0,2 1-3 0,-1-1-3 0,2 1-8 0,-4-1-7 16,1 1-9-16,0-2-12 0,0 0-16 0,-2 0-28 0,3 0-37 0,-3-2-27 16,2 1-22-16,-2-1-27 0,2-1-29 0,-2 1-44 15,-1-2-51-15,0-1-52 0</inkml:trace>
  <inkml:trace contextRef="#ctx0" brushRef="#br0" timeOffset="70796.1617">18008 5025 403 0,'-5'0'445'15,"2"0"-93"-15,-2 0-130 0,4 0-92 0,-3 1-68 0,1-1-38 16,-1 2-21-16,2-1-9 0,1 1 1 0,-1 1-4 0,0-1-3 16,2 2-2-16,0 0-4 0,2 1-5 0,0-3-5 0,-1 3 0 0,5-2 1 15,-3 1 1-15,2-1 1 0,0 1 2 0,1-3 0 0,1 3 1 16,2-4-1-16,1 3 2 0,-2-3 1 0,2 0 2 0,0-3 4 15,1 3 6-15,3-4 8 0,-3-1 6 0,-1 2 3 0,4-1 4 0,-4-2 3 16,0 2 6-16,0-4 6 0,-2 1 5 0,0-1 7 0,1 0 5 0,-4 0 5 16,2-2 7-16,-4 1 5 0,-2-1 4 0,1 0 5 0,-2-1 0 15,-2 1-4-15,1 0 0 0,-2 0-2 0,-1-2-7 0,0 3-7 16,-5-1-8-16,2 1-7 0,-3 1-6 0,2 2-4 0,-2 0-7 0,-2 1-7 16,-1 2-5-16,-1-1-8 0,2 3-6 0,-4 1-4 0,3 0-5 15,-1 3-5-15,1 0-4 0,-1 1 0 0,2 4 1 0,0 1 2 16,-2 0 2-16,3 1 1 0,0 3 2 0,3 1 2 0,-1-1 3 0,2 3 2 15,0-1 2-15,4 2 1 0,-1-1 3 0,1 0 2 0,3 1 3 16,2-1 2-16,1-1 0 0,0 2 0 0,5-1-4 0,0-1-4 0,1 0-6 16,4 1-7-16,0-3-7 0,2-3-8 0,1 1-10 0,1-1-15 15,3-1-17-15,0-1-21 0,4-3-24 0,-2-1-28 0,3-1-24 16,1-1-25-16,-1-2-19 0,2 0-18 0,-4-2-37 0,3-1-45 0</inkml:trace>
  <inkml:trace contextRef="#ctx0" brushRef="#br0" timeOffset="71262.7425">18518 4916 372 0,'0'-5'384'0,"0"0"-81"16,0 2-64-16,0 0-59 0,0 2-43 0,0-2-33 0,0 3-26 15,0 0-19-15,0 0-16 0,0 0-13 0,0 0-11 0,0 4-10 0,0-1-7 16,0 0-6-16,0 2-4 0,0 0-2 0,0 0-4 0,0 2-3 0,0 0 2 16,0 0 3-16,0 1 6 0,0-1 2 0,0 2 5 0,0 0 2 15,0 0 0-15,-1-2 0 0,-1 2 1 0,2 1-1 0,-1-3 1 16,1 2 0-16,-2-1 1 0,0 1 0 0,2-2 1 0,-1-1-1 0,-1 1 3 15,2-2 1-15,0 0 3 0,0 0 1 0,0-3 4 0,0 1 3 16,0 1 4-16,0-3 4 0,0 1 5 0,2-2 5 0,-2 0 6 16,1 0 6-16,3 0 3 0,-1-2 1 0,2-1-1 0,0 0-1 0,2-1-4 15,-1-1-2-15,1 0-3 0,1 0-4 0,3-2-3 0,-3 0-2 16,1-1-3-16,-1 1-6 0,3-1-5 0,-1-1-8 0,-2 2-2 0,1 1-1 16,-1-2 1-16,-2 3 3 0,2 0 0 0,-2 0 2 0,-1 0-2 15,-2 3-2-15,1-1-3 0,-1 0-7 0,-2 3-4 0,1-2-5 0,1 2-1 16,-3 0-2-16,4 2-1 0,-3-1-3 0,2 1-2 0,-2 3-1 15,3-2-3-15,-3 2-3 0,4 2-2 0,-2-2-2 0,2 2 0 16,0 0-1-16,1 0-2 0,-1 2-2 0,1 0-3 0,0 0-3 0,3 0-1 16,-2-1-3-16,1 1-2 0,0-1-2 0,0-1 0 0,1 0 0 15,3 1 5-15,-4-2 1 0,2-2 6 0,2 1 5 0,-1-2 6 0,1-2 9 16,-1 1 7-16,0-2 9 0,2-2 8 0,-2-1 9 0,2-2 10 16,-4 3 11-16,5-4 11 0,-4 0 8 0,0-1 9 0,0-1 6 0,-2 1 7 15,0-5 4-15,-3 2 3 0,2 0 2 0,-3-4-1 0,-1 2 1 16,-1-1-2-16,-2-3-5 0,-2 3-9 0,0-2-9 0,-1 0-10 15,-1 0-10-15,-1 1-9 0,0-2-9 0,0 2-11 0,-1 3-13 0,-3-1-19 16,3-1-21-16,-3 4-31 0,3 1-34 0,0 0-40 0,-4 2-43 16,2 2-49-16,4 0-54 0,-3 4-82 0,1 0-95 0,1 2-56 0,1 1-36 15</inkml:trace>
  <inkml:trace contextRef="#ctx0" brushRef="#br0" timeOffset="71645.9133">19328 4890 200 0,'1'-4'499'0,"2"2"-5"0,-1 0-89 0,1 1-131 15,0 1-106-15,1 1-91 0,1 1-55 0,0 0-34 0,3 3-16 0,-1 0-6 16,-1 2-1-16,3 1 1 0,-1 2 4 0,1 1 3 0,0-1 2 15,-1 4 2-15,-2-1 0 0,-1 1 3 0,0-1 0 0,0 3 1 16,-4-2-1-16,-1 0 1 0,0 0 2 0,0 0 4 0,0-2 5 0,-1 0 7 16,-3 0 10-16,1-1 12 0,-2-1 14 0,2-2 14 0,-2 0 16 15,2-3 16-15,-3-1 17 0,3 0 16 0,-2 0 15 0,4-2 11 0,-3 0 7 16,1-1 2-16,1-1 1 0,-1-3-2 0,3 0-4 0,-1 0-8 16,1-1-10-16,0-1-13 0,0-2-19 0,1-2-19 0,1 1-26 15,1-2-25-15,0-1-24 0,2-1-24 0,2-1-20 0,0-1-18 0,1-1-19 16,0 0-19-16,0 0-16 0,4-1-14 0,0 2-15 0,0-1-15 15,-1 0-11-15,2 1-11 0,1 2-11 0,-3 0-9 0,3 2-7 0,-1 1-6 16,0 0-1-16,-1 3 1 0,1 0 5 0,0 1 8 0,-2 2 6 16,1 1 7-16,-1 2 9 0,-2 2 12 0,1 0 12 0</inkml:trace>
  <inkml:trace contextRef="#ctx0" brushRef="#br0" timeOffset="71929.7596">19745 4930 7 0,'6'5'131'0,"-1"-2"10"0,-2 1 6 0,4-1 7 0,-4 0 1 15,0 0 2-15,0 0-7 0,2-1-6 0,-2-1-9 0,0 1-7 16,0-2-9-16,0 1-8 0,-1-1-6 0,1 0-8 0,1 0-9 0,-3 0-9 15,7-1-9-15,-5 1-10 0,2-2-11 0,-1 1-10 0,1-1-7 16,2-1-10-16,0 2-6 0,3-2-7 0,-2-1-10 0,0 1-8 0,1 0-7 16,1-2-6-16,-1 1-3 0,2-3-3 0,-3 2 0 0,0-2 1 15,1 1 4-15,1-1 6 0,-4-3 5 0,1 3 5 0,0-2 12 16,-2 2 11-16,-2-3 11 0,1 0 10 0,-3 1 9 0,1 0 7 0,-2 0 6 16,0 0 9-16,-2 0 5 0,1 2 5 0,-3-1 0 0,1 3-2 15,-2-3-3-15,-1 1-5 0,2 3-8 0,-3-1-12 0,-1 1-9 0,2 3-11 16,-3-2-8-16,1 3-6 0,-1 0-8 0,-3 0-3 0,4 4-7 15,-2-1-5-15,-2 3-3 0,3 1-2 0,-3 2 1 0,0 1 0 16,2 0 1-16,1 2 1 0,-4 2 0 0,5 1 0 0,0-1 2 0,-1 2 2 16,4 0-6-16,0 1-5 0,1 0-8 0,0-1-7 0,3 0-11 15,1 1-9-15,1-1-14 0,3-1-12 0,0 1-15 0,1-2-14 0,2 0-14 16,2-3-15-16,0 1-17 0,1-4-20 0,6 0-23 0,-3 0-25 16,4-4-23-16,0 0-23 0,2-2-45 0,3-2-58 0</inkml:trace>
  <inkml:trace contextRef="#ctx0" brushRef="#br0" timeOffset="72408.3241">20387 4511 534 0,'-8'-13'549'0,"3"3"-66"16,0 0-98-16,2 2-84 0,-2-1-81 0,2 4-54 0,-3-1-41 16,5 2-32-16,-3 1-26 0,1 3-19 0,2 0-19 0,-1 0-16 15,-3 3-11-15,4 0-11 0,-3 2-7 0,1 4-2 0,-3-1 0 0,3 4-1 16,-2 2 1-16,2 2 2 0,-2 2 5 0,2 4 3 0,-2 0 6 15,2 3 3-15,-3 3 1 0,1 1 2 0,2 2 3 0,-2 4-1 0,2 3-1 16,0-1 1-16,-2 3-3 0,1 1 1 0,-1 1 0 0,0 2 0 0,-2-2-2 16,3 2 0-16,-1 0 2 0,-3-1 1 0,3 0 2 0,-1 1 1 15,0-1 1-15,-1-1 0 0,0-2-1 0,2 0-3 0,0-2 0 16,0-1-3-16,0-3-3 0,1-1-2 0,-2-4-3 0,2 1-3 16,0-4-6-16,0-2-6 0,1-2-7 0,0-3-3 0,0-3 1 0,-2-3 0 15,2 0 0-15,2-4-1 0,-3-4-3 0,1 0-3 0,0-3-5 16,-2-2 1-16,2-4 0 0,-5-3 3 0,4-1 2 0,-3-3-1 0,2-4-2 15,-3-3-3-15,1-1-2 0,-3-3-1 0,2-2 0 0,0-2 7 16,-3-4 12-16,3 1 17 0,-1-2 19 0,-2 0 13 0,3-1 8 0,0 1 11 16,1-1 8-16,0 3 12 0,0-2 12 0,4 2 5 0,0 2 1 15,1 0 2-15,2 3 4 0,0 0-3 0,4 0-5 0,-1 2-13 16,2 3-16-16,1 0-15 0,3 1-14 0,2-1-13 0,-1 5-13 0,6-3-8 16,-2 2-9-16,3 2-4 0,4 0-2 0,0 3-2 0,1 0-4 15,1-1-5-15,2 2-4 0,-2 0 2 0,2 2 3 0,-1 0 6 0,1 0 5 16,-2 2 6-16,-2-2 8 0,3 1 8 0,-4 2 9 0,-2-1 11 15,2 1 9-15,-2-1 13 0,-4 1 14 0,-1 1 13 0,-1-2 12 0,-2 2 9 16,1-1 4-16,-3 1 5 0,-2 0 0 0,-1 0-1 0,-2 1-4 16,2 0-14-16,-1-1-19 0,-2-1-28 0,-1 1-33 0,1 1-52 15,-2-1-58-15,0 3-100 0,0 0-120 0,0-2-105 0,-2 0-96 0,1-1-50 16,-2 1-27-16,-2 1-14 0</inkml:trace>
  <inkml:trace contextRef="#ctx0" brushRef="#br0" timeOffset="72548.2598">20735 5083 417 0,'-4'-1'529'0,"-1"1"-38"16,2-3-42-16,-3 2-219 0,3-2-307 0,-2-1-198 0,2-1-147 16,-2 2-77-16,0-1-41 0</inkml:trace>
  <inkml:trace contextRef="#ctx0" brushRef="#br0" timeOffset="73014.7004">18721 5334 419 0,'1'-3'614'0,"2"1"-45"0,-1-1-81 15,0 0-76-15,-1 2-77 0,2-1-49 0,-1-1-34 0,3 2-27 16,-2-2-23-16,5 2-22 0,-4-3-21 0,5 1-23 0,3 1-23 0,2-1-17 16,3-1-17-16,3 3-15 0,7-3-15 0,3 1-13 0,4 1-15 15,6 0-15-15,2-1-11 0,10 1-11 0,1 1-9 0,7-1-6 16,3 2-9-16,5-1-9 0,2 0-11 0,-1 1-15 0,5 0-20 0,1 0-18 16,-1 0-20-16,0 0-20 0,-1 0-20 0,1 0-17 0,-2-3-16 0,-2 3-11 15,-2-2-9-15,-1-1-2 0,-2 0 2 0,-3-1 8 16,-1 1 11-16,-4-2 16 0,-3 1 17 0,-2-1 20 0,-8 0 22 0,-1-2 20 15,-4 2 24-15,-2 0 24 0,-7-2 24 0,-4 3 20 0,-5-1 20 16,-2 1 7-16,-5 0 1 0,-3-2-11 0,-6 1-20 0,-2 1-34 0,-3 1-44 16,-4-2-79-16,-4 2-96 0,-6 0-60 0</inkml:trace>
  <inkml:trace contextRef="#ctx0" brushRef="#br0" timeOffset="73412.7066">17281 5472 187 0,'-18'0'432'0,"3"0"-94"15,0 0-59-15,1 0-41 0,3 0-23 0,3 0-16 0,0 0-10 0,2 0-6 16,1 0-12-16,4 0-14 0,1 0-16 0,1 0-17 0,4 0-16 15,3 0-15-15,3 0-14 0,3 0-15 0,7-2-15 0,4 2-15 16,6-2-14-16,8 1-14 0,6-1-15 0,6 0-12 0,8-1-14 0,7 0-14 16,10-1-18-16,3 1-23 0,6 1-34 0,9-1-41 0,6-1-59 15,0 1-69-15,5-1-81 0,2-2-90 0,-1 2-52 0,1-2-33 0</inkml:trace>
  <inkml:trace contextRef="#ctx0" brushRef="#br0" timeOffset="80179.3368">14973 7960 42 0,'-3'0'391'0,"1"0"-93"0,1 0-60 0,-2 0-43 0,1 0-31 16,0 0-20-16,-1 0-13 0,3 0-9 0,0 0-7 0,0 0-8 15,0 0-9-15,0 0-7 0,0 0-7 0,0 0-5 0,0 0-5 0,0 0-5 16,-2 2-4-16,2-2-4 0,0 0-3 0,0 0-1 0,0 0-2 16,0 0 1-16,0 0 1 0,0 0 2 0,0 0-1 0,0 0 1 15,0 1-1-15,0-1 0 0,0 0-3 0,0 0-1 0,0 0-3 0,0 0-3 16,0 0-1-16,0 0-1 0,0 0-2 0,0 0-1 0,0 0-1 15,0 0-3-15,0 0-1 0,0 0-2 0,0 0-2 0,0 0-3 0,0 0 0 16,0 0-3-16,2 2-1 0,-2-1 0 0,3-1-1 0,-1 2 0 16,1-2-3-16,2 3-1 0,-2-2-2 0,2 1-1 0,4 1-1 15,-1-2 0-15,0 2 0 0,5 2-2 0,-2-2 1 0,0 1 0 0,6-1-2 16,-2 4 0-16,2-3-2 0,0 0 0 0,2 3-2 0,2-2 1 16,-1 1 1-16,1 2-1 0,3-2 2 0,1 1-1 0,0 1 2 0,2-1 2 15,-1 1 0-15,0 0-2 0,4 1 0 0,-1-1 0 0,1 1-3 16,0 0-2-16,0-1-3 0,1 1-5 0,0-1-3 0,-1 0-4 0,0 1 0 15,0 1-3-15,-2-1-3 0,2-1-3 0,-2 0-3 0,-1 0-2 16,0-1-3-16,-2 1-3 0,-1-1-2 0,-2 1-3 0,2-3-2 0,-4 2-1 16,1-3-4-16,-2 1-7 0,0-1-5 0,-3 0-7 0,-1-1-8 15,-2 0-8-15,0 0-12 0,-1-1-10 0,-2-1-16 0,-2 1-18 0,0-2-13 16,-2 1-13-16,-3-1-39 0,1 0-50 0,-4 0-63 0,0 0-70 16,0 0-67-16,-4-3-65 0,1 0-32 0</inkml:trace>
  <inkml:trace contextRef="#ctx0" brushRef="#br0" timeOffset="80846.521">15215 7723 92 0,'2'-3'172'0,"-2"3"-24"0,0-2-10 16,0-1-8-16,0 3-4 0,0-2 0 0,0 2 0 0,0 0-1 15,0 0-5-15,0 0-4 0,0 0-5 0,0 0-8 0,0 0-7 0,0 0-6 16,0 0-5-16,0 0-3 0,0 0-3 0,-2 0-2 0,2 0-3 0,-2 2 0 15,2-2-1-15,-1 0-1 0,-1 0 0 0,2 0-2 0,0 0 0 16,0 0-3-16,0 0 0 0,-1 3-4 0,1-3-4 0,0 0-1 16,0 2-4-16,0-2-4 0,0 0-3 0,0 0-3 0,-2 0-3 0,2 0-4 15,0 0-4-15,-2 0-5 0,2 0-4 0,0 0-3 0,0 0-4 16,0 0-4-16,0 0-3 0,0 0-2 0,0 3 0 0,0-1 1 16,0-1 3-16,2 2 3 0,0 0 2 0,-2 2 2 0,1-1 1 0,2 1 2 15,-1-1 0-15,1 2 4 0,0-1 3 0,2 3 5 0,0 1 2 0,-1 1 3 16,0 0 2-16,0 2-1 0,1 2-1 0,0-2-1 0,1 5 0 15,-1 0 1-15,1 0 1 0,1 2 1 0,-1 3 2 0,2 0-1 16,-4 2-2-16,3 1 0 0,-1 4-2 0,-1 1-1 0,4 2-2 0,-4 0-1 16,2 3-3-16,-1 1-3 0,0-1-4 0,0 3-3 0,-1 2-3 15,2-2-2-15,-3 0-1 0,1 2-3 0,1-1-1 0,0 0-2 16,-1-1-3-16,0 0-3 0,0-1-3 0,0-1-4 0,2-4-6 0,-2 3-6 16,-2-3-4-16,2 0-8 0,-2-4-10 0,2-1-11 0,-1 0-15 0,1-3-18 15,-1-4-21-15,0 2-23 0,1-3-27 0,-2-2-36 0,2-3-41 16,0 1-54-16,-1-3-60 0,0-2-90 0,-3-1-105 0,2-3-51 15,1-2-24-15</inkml:trace>
  <inkml:trace contextRef="#ctx0" brushRef="#br0" timeOffset="85378.6436">12512 8426 5 0,'7'0'37'0,"-2"0"4"15,-3 0 2-15,1 0 2 0,-1 0-5 0,-1 0-5 0,-1 0-10 16,0 0-11-16,0 0-18 0,0 0-21 0,0 0-24 0,0 0-28 0,0 0-24 16</inkml:trace>
  <inkml:trace contextRef="#ctx0" brushRef="#br0" timeOffset="86612.1531">8260 7338 23 0,'8'-5'73'0,"0"3"-3"0,-2-4-5 0,2 4-4 16,-1-1-4-16,2-1-3 0,-1 1-4 0,-2 1-7 0,2-1-5 15,1 1-4-15,-1-1-4 0,2 0-3 0,-1 0-3 0,-1 0-5 16,3 2-2-16,0-1-3 0,0-1 0 0,2 0-3 0,1 0-3 0,1 0-2 16,2 0-3-16,1 0 0 0,2 0 0 0,2 0-2 0,3 1-1 15,3-3-1-15,0 2-3 0,6-1-5 0,1-3-7 0,3 1-7 0,3 0-10 16,3-1-8-16,2-1-9 0,5 1-5 0,1-1-9 0,0-1-9 15,5 2-8-15,0 0-9 0,2-3-8 0,-1 2-9 0</inkml:trace>
  <inkml:trace contextRef="#ctx0" brushRef="#br0" timeOffset="86745.7556">10414 7004 16 0,'-1'-1'16'0,"-1"0"-11"0,-1-2-12 16,-2 1-9-16</inkml:trace>
  <inkml:trace contextRef="#ctx0" brushRef="#br0" timeOffset="86978.2962">10146 7003 82 0,'-10'0'99'0,"1"0"4"0,-2 0 3 15,3 0 2-15,1 0-1 0,1 0-3 0,-2 0-1 0,4 0-4 0,-1 0-4 16,2 1-5-16,1-1-6 0,0 2-10 0,2-2-9 0,0 0-12 15,0 0-11-15,0 0-12 0,2 0-11 0,-2 2-11 0,3-1-7 16,-1-1-6-16,1 2-7 0,0-2-2 0,2 0-3 0,-2 2-3 0,3-2-1 16,1 3 0-16,-1-1-3 0,2 0-2 0,4-1 2 0,-2 2 0 15,4 1 4-15,-3-1 4 0,4-1 1 0,0 2 3 0,0-1 1 0,3-1 1 16,-3 3 0-16,5-1-1 0,-3-1 0 0,1 3 0 0,1-1 2 16,-3 1 2-16,3 0 0 0,-2 0 0 0,-3-1-2 0,2 3 0 0,-2 2 0 15,-2-3-2-15,0 0-1 0,-4 2-5 0,0 0-2 0,-2 2-2 16,-3-1-4-16,-3 1-2 0,0 0-10 0,-6 0-16 0,0 4-24 15,-4-1-28-15,-3 1-47 0,-1 2-52 0,-2 0-62 0</inkml:trace>
  <inkml:trace contextRef="#ctx0" brushRef="#br0" timeOffset="89278.2506">10255 3505 20 0,'-4'6'77'0,"1"0"-1"0,-1 0-3 15,2 2-1-15,-1-1-2 0,0 1-3 0,0 1-4 0,-1-1-10 0,1 4-11 16,0-2-10-16,1 0-6 0,-1 2-4 0,-1 2-6 0,-1-1-1 16,4 1-1-16,-1 1-4 0,0 0-2 0,-1 0-3 0,1 1-1 0,1 0-1 15,-1 1 1-15,2 0 1 0,0 0 2 0,0 2 1 0,0-3 1 0,0 1 1 16,0 1 1-16,2-1 1 0,-1 0 3 0,3-2 0 0,-1 2 0 16,0-1 1-16,2-1 2 0,2 0 0 0,-2 0 0 0,3-1 2 0,-1 0 2 15,2 1 1-15,1-1 4 0,1-3 1 0,1 1 3 0,1 0 0 16,4-1 3-16,-1 1 2 0,5-2 2 0,-1-1 3 0,4 0 2 0,1-2 2 15,5 1 2-15,0-1 0 0,4-2 1 0,3 1 0 0,1-2-3 16,2-1-1-16,1-1-3 0,3-2-3 0,2-2-3 0,1 0-4 0,1-1-4 16,-1 1-5-16,2-4-5 0,-1 0-5 0,1 0-5 0,1 0-3 0,-1-2-4 15,2 1-3-15,-3-3-1 0,0 2-2 0,1-3-1 0,-1 1 0 16,-1 1-1-16,-1-3 0 0,1 1-1 0,-1 0 1 0,-2 0 2 0,-2-2 1 16,-3 2 1-16,0-1 2 0,-2 1 1 0,-5 1 4 0,-1 0 4 0,-4-2 4 15,-2 2 3-15,-1 0 4 0,-5-1 4 0,-2 1 4 0,-2 1 3 16,-3 1 5-16,-1-2 6 0,-3-1 3 0,1 2 5 0,-4-1-2 0,-1 1-3 15,-3-2-6-15,1 2-7 0,-2 0-3 0,-2-1-2 0,1 1-6 16,-3-3-8-16,1 4-5 0,-3-2-6 0,1 0-7 0,-1 2-5 0,-2 0-5 16,1-1-2-16,-2 1 0 0,1 1 1 0,0 0 2 0,-4 0 3 0,4 0 1 15,-2 1 0-15,1 0 2 0,-1 2 2 0,-1-1 3 0,-1 1 4 16,2-1 2-16,-1 3 1 0,-1-3 0 0,0 2 0 0,0-1 1 0,-1 1 3 16,2 1 3-16,-3 0 2 0,3-1 3 0,-3 1 0 0,3 1 4 15,-1-3 2-15,0 4 3 0,1 0 1 0,-2 0-1 0,4-3 1 0,-1 3-1 16,-2 0 1-16,2-2-1 0,2 0-2 0,0 2-3 0,-1 0-3 0,1 0-3 15,1 0-2-15,1 0-2 0,0 0-4 0,3 0 0 0,-2 0-4 16,3 0 0-16,-1 0-1 0,3 0 2 0,0 0-1 0,0 0 1 0,0 0 1 16,0 0 0-16,0 0 2 0,3 0-1 0,-1 0-1 0,0 0 1 15,-1 2-1-15,2-2-1 0,1 2-2 0,0-2 0 0,-1 0-1 16,0 0-3-16,-1 3 1 0,3-3-1 0,-2 0 1 0,3 0 0 0,0 3 2 0,-1-2 2 16,3-1 2-16,0 1 3 0,0 1 0 0,5 0 3 0,-2-1 2 15,3 1 0-15,0-1 1 0,3-1-2 0,-2 1 1 0,5-1-2 0,-1 3-2 16,0-3 0-16,2 0-2 0,-2 3 0 0,3-2-3 0,0-1-2 15,2 3-1-15,-3-2-2 0,2 1 0 0,-2 0 0 0,0 0 2 0,-1 1-1 16,0-3-2-16,1 3 0 0,-4 0-1 0,0 0-1 0,-2 0-1 16,0 0-2-16,-2 0 0 0,1 2-1 0,-3-2-2 0,-1 1 0 0,1 0-2 15,-3 0 1-15,-2-1-1 0,1 4 0 0,-4-2 3 0,3 0 1 16,-5 2 0-16,1-2 2 0,-2 3 1 0,-2 0 1 0,1 1 1 0,-3 0 3 16,0 3 2-16,-4-2 3 0,2 4 5 0,-2-2 2 0,-3 1 3 0,0 2 2 15,-3 0 0-15,1 2 2 0,-1-2 0 0,-4 0 1 0,3 3 0 16,0-2-1-16,-2-1 0 0,1 2 0 0,1-2-1 0,0 0-3 0,1 1-2 15,3-2-1-15,-2 1-2 0,2-3-3 0,2 3 1 0,1-4-2 16,-3 1 1-16,5 0-2 0,-1-1 0 0,2 0 0 0,2-2-1 0,0 1 2 16,-1-1-1-16,2-1 0 0,0-3 0 0,1 3 1 0,-1-1-1 15,2-3 1-15,0 0 2 0,0-1 0 0,0 1 2 0,0 0 2 0,2-1 2 16,-1-2 3-16,-1 1 4 0,2-1 3 0,-2-1 5 0,0 0 5 0,0 0 5 16,0 0 6-16,0 0 11 0,0 0 11 0,0-1 13 0,2 1 9 15,-1-2 11-15,-1 1 6 0,3-1 1 0,-2-1 1 0,-1-1-3 0,2-1-3 16,-2-1-2-16,2-3-6 0,-1 1-7 0,-1-2-10 0,2-2-15 0,-1-1-17 15,-1-2-22-15,2 0-21 0,-2-2-19 0,0-1-15 0,-2-2-11 16,2 2-11-16,-3-4-10 0,0 1-16 0,1 0-17 0,-3 1-24 0,0-3-25 16,-2 2-39-16,-1 2-48 0,-1-3-82 0,1 3-98 0,-2 0-76 15,-4 3-60-15,0 2-33 0,-3-3-18 0</inkml:trace>
  <inkml:trace contextRef="#ctx0" brushRef="#br0" timeOffset="111744.7642">6178 9811 310 0,'-9'-1'586'0,"2"1"-8"0,1-2-81 0,1 2-121 0,2-2-109 16,-1 2-103-16,2 0-58 0,-1-3-34 0,3 1-18 0,0 2-8 15,0 0-3-15,0 0-3 0,0-2-1 0,2 2-4 0,-1-1-6 16,2 1-8-16,0-2-8 0,0 0-10 0,-1 2-8 0,1-1-4 0,0-1 0 16,2 1 0-16,-2 0 2 0,2-1 0 0,1 2 3 0,-1-3 2 15,1 2 4-15,1-1 4 0,-1-1 5 0,3 1 6 0,1 1 3 0,0-2 3 16,2 0 2-16,-1 0-2 0,5 0 1 0,-2 0-3 0,3-1 0 16,3 1-3-16,0-3-4 0,5 2-4 0,0-3-5 0,1 2-10 0,4-3-6 15,2 0-9-15,5 1-8 0,0-2-9 0,4 1-11 0,1-2-9 16,1 1-14-16,3-2-13 0,0 1-18 0,1-1-17 0,-1 1-17 15,0 1-15-15,0-2-15 0,0 3-18 0,-3-4-18 0,-2 3-21 0,-2 2-15 16,-1-1-14-16,-3 1-12 0,-5 1-8 0,0 0-8 0,-5 2-6 16</inkml:trace>
  <inkml:trace contextRef="#ctx0" brushRef="#br0" timeOffset="111977.3788">7023 9506 283 0,'-20'-3'309'0,"1"-2"-33"0,3 1-25 16,1 1-22-16,2 1-19 0,2-1-22 0,3 1-22 0,2 1-16 15,1-1-18-15,2-1-15 0,0 3-16 0,1-2-19 0,2 2-19 16,0 0-21-16,2 0-21 0,1 0-16 0,0 0-9 0,0 0-10 0,0 0-6 16,2 2-4-16,3-2 0 0,0 3 0 0,-2-1 6 0,2 1 3 15,2 0 3-15,-1-1 4 0,2 3 5 0,-1 0 7 0,1 0 9 0,-2-1 2 16,1 1 1-16,-1 2 1 0,-1-1-1 0,0-1-2 0,-1 2 0 16,0-1-2-16,-2-1-2 0,0 0 1 0,-2 1 0 0,0 0 1 0,-1 0 2 15,-1 1 1-15,-1 0 3 0,-3 0 2 0,0 1-4 0,0 2-11 16,-2 1-19-16,-3-1-37 0,0 4-51 0,0-2-56 0,-1 3-63 15,-2 0-94-15,1 0-109 0,1-1-61 0,-2 2-39 0</inkml:trace>
  <inkml:trace contextRef="#ctx0" brushRef="#br0" timeOffset="113760.4849">6910 6895 45 0,'0'-3'123'0,"-2"3"-1"0,2-2-3 15,0 2-5-15,-1 0-7 0,1 0-8 0,0 0-11 0,-3 0-7 16,3 0-6-16,0 0-7 0,0 0-2 0,-3 0-6 0,3 0-3 16,0 0-5-16,-2 0-1 0,2 0-5 0,-1 0-2 0,-1 0-3 15,2 0-4-15,-2 0-4 0,-1 0-2 0,2 0-5 0,-1 0-5 0,0 0-3 16,-1 0-4-16,0 0-4 0,1 0-4 0,-2 0-1 0,1 0-3 0,0 0-2 15,-1 0-1-15,1 0 0 0,0 0 2 0,1 0 1 0,-1-2 3 16,0 2 2-16,0-1 0 0,-2 1 4 0,2-2 0 0,0 2 1 0,0 0 2 16,1-2 0-16,-1 2 1 0,1 0 1 0,1-1 2 0,-1 1-1 15,0 0-3-15,2 0-1 0,0 0-3 0,0 0 0 0,0 0 1 16,0 0 0-16,2 0 1 0,0 0-5 0,-1 0-2 0,1 0-5 16,1 0-3-16,2 0-2 0,0 0-2 0,1 0 2 0,0 0 0 0,2 0-2 15,2 0-4-15,2 0-3 0,1-2-2 0,4 2-1 0,-1-2 0 16,3 2 2-16,1 0 3 0,3-3 1 0,-1 2 2 0,3 1-1 0,0-1-2 15,-2-1 0-15,4 1-3 0,-2-1 1 0,2 0 1 0,-2-1 0 16,0 1-5-16,2 2-3 0,-5-2-5 0,4-1-2 0,-3 0-5 0,-1 0-1 16,-4 0-2-16,2 0 1 0,-4 0 4 0,-2 0 4 0,-1 1 7 15,-1 1 4-15,-5-2 2 0,1 2 6 0,-3-1 6 0,-2-1-1 16,1 2-3-16,-4-2-4 0,0 1-3 0,-4-3-8 0,1 3-8 0,-2-3-7 16,-3 2-7-16,1-2-10 0,-3 1-12 0,-3-1-8 0,2 0-6 15,-3 0-3-15,-1 2-1 0,0-1 5 0,0 1 9 0,-2-2 7 0,1 2 9 16,2 0 10-16,-2 0 13 0,2 0 9 0,1 2 10 0,-1-1 13 15,3-1 14-15,0 2 10 0,3-1 10 0,0 2 5 0,2-3 2 0,1 3 4 16,-1-2 1-16,4 2 0 0,-1 0 0 0,3 0-5 0,0 0-2 16,0 0-7-16,0 0-10 0,0 0-8 0,2 0-10 0,-1 0-8 15,1 0-7-15,2 0-4 0,1 2-1 0,-2-2-4 0,4 3-5 16,-3-1-1-16,3-1 3 0,0 2 2 0,0 0 3 0,1 0 6 0,0 0 7 16,3 0 5-16,-2 0 7 0,-1 2 3 0,3-2 2 0,-1 1 2 0,-1-1 2 15,0 2 0-15,0-3 0 0,-1 3-2 0,1 0 1 0,-1 0-4 16,-2-1-5-16,1 2-4 0,-1-2-2 0,0 2-3 0,-3 0-3 15,0 0-1-15,1 2 0 0,-3-1 1 0,-2 2 2 0,-3 0 3 0,1 1 2 16,-4 2-18-16,-1 4-27 0,-2 0-28 0,-4 2-26 0,0 2-74 16,-4 2-97-16</inkml:trace>
  <inkml:trace contextRef="#ctx0" brushRef="#br0" timeOffset="143944.0865">23588 2527 200 0,'-2'0'417'16,"0"-1"-86"-16,-1 1-63 0,3 0-53 0,-1-1-32 0,-1 1-21 0,0 0-12 15,2 0-8-15,0 0-4 0,0 0-6 0,0 0-6 0,0 0-9 0,0 0-9 16,0 0-12-16,0 0-10 0,0 0-11 0,0 0-8 0,0 0-7 15,0 0-7-15,0 0-6 0,0 0-4 0,0 0-4 0,0 0-3 0,0 0-2 16,0 0-4-16,0 0-1 0,0 0-4 0,0 0-1 0,0 0-1 16,0 0-3-16,0 0-2 0,0 0-2 0,0 0-4 0,0 0-2 0,0 0-3 15,0 0-3-15,2 0-1 0,1 0-3 0,-1 0-2 0,-1 0 0 16,3 0-1-16,-3 0-4 0,2 0-3 0,2 0-2 0,-1 0-5 0,1 0-5 16,2 0-1-16,-1 0-2 0,2 0 0 0,1 0-1 0,-1 0-1 0,1 0-2 15,1 0-1-15,1 1-3 0,-1 0 0 0,-2 2 1 0,3-3-1 16,-3 3 1-16,2 0-1 0,-3 0 1 0,0 2 1 0,-1-1-2 0,-1 1 0 15,0 1-2-15,-1-1 1 0,-3 0 0 0,3 2 2 0,-4 2 1 16,0-2 2-16,-4 2 1 0,-1 0 3 0,0 0 3 0,-2 1 2 0,-1 0 6 16,-2 2 3-16,-3 0 2 0,-3 0 3 0,2-1 3 0,-3-1 1 15,0 3 4-15,-1-1-1 0,0-2 0 0,1 1 0 0,1-3 0 0,-1 2 2 16,4-3 2-16,-3-1 3 0,7 0 2 0,-2-1 3 0,3-1 4 16,1-1 5-16,1 0 4 0,3-1 3 0,-1 0 5 0,0 0 2 0,4-2 3 15,0 0-1-15,0 0-4 0,4-2-12 0,0 0-15 0,0 0-14 0,5-3-12 16,-1 1-9-16,2-2-7 0,2-2-6 0,3 1-8 0,0 0-5 0,2-3-4 15,2-2-5-15,1 0-4 0,1 0 0 0,-2-3 3 0,5 4 10 16,-4-2 13-16,-1-1 12 0,2 0 10 0,-3 1 7 0,0-1 5 16,-1 2 6-16,-1-1 7 0,0 1 8 0,-5 0 6 0,3 1 7 0,-4 0 7 15,-2 4 9-15,-2 0 10 0,0 0 4 0,-1 0 4 0,-2 2-1 16,0 0 2-16,1 0-3 0,-4 3-5 0,0-3-8 0,0 3-9 0,0 1-11 16,-4-1-13-16,3 2-8 0,-1 0-10 0,-1 0-9 0,-2 0-10 0,-1 3-6 15,2-1-6-15,-5 3-2 0,1 0-4 0,-1-1 1 0,0 4 3 0,-1 0 3 16,-1 1 5-16,-2 0 5 0,4 1 6 0,-2 2 4 0,1 0 3 15,2 0 2-15,-2 0 3 0,3 2 3 0,1-1 1 0,-1 1 5 0,4-1 1 16,-3 1 3-16,5-2 0 0,1 1 2 0,0-1 0 0,0 0 2 16,1 0 3-16,5 0-1 0,-1 0 1 0,1-3 2 0,1 2 0 0,3-2-5 15,0 0-7-15,3-2-7 0,1 1-9 0,2-3-10 0,1 0-14 0,5-1-17 16,-2-1-20-16,1-3-28 0,5 0-34 0,0 0-46 0,0-2-52 16,-1-3-78-16,1 0-88 0,2 1-53 0,-1-5-34 0</inkml:trace>
  <inkml:trace contextRef="#ctx0" brushRef="#br0" timeOffset="144192.3917">24204 2605 45 0,'-1'2'509'16,"1"-2"-39"-16,-4 1-59 0,4-1-70 0,0 0-51 0,0 0-42 0,0 0-30 15,0 0-22-15,0 0-17 0,0 0-14 0,0 0-14 0,0 0-15 0,0 0-15 16,0 0-14-16,0 0-15 0,4 0-15 0,-3 0-14 0,2-1-15 16,2 1-12-16,-4-2-11 0,4 2-11 0,0 0-13 0,1-3-11 15,1 1-8-15,2 0-11 0,1 1-8 0,-1-3-11 0,4 3-12 0,0-1-13 16,0 0-13-16,0-1-15 0,0 3-12 0,4 0-18 0,-4-2-16 0,3 0-25 16,-2 2-26-16,2-1-32 0,-2 1-33 0,2 0-29 0,-3 0-28 15,1 1-55-15,-3-1-69 0,0 2-36 0</inkml:trace>
  <inkml:trace contextRef="#ctx0" brushRef="#br0" timeOffset="144378.2685">24182 2773 434 0,'0'2'367'16,"0"1"-61"-16,0-3-54 0,0 1-34 0,1 1-24 0,3-2-12 0,0 1-11 15,1 1-12-15,3-2-9 0,1 0-16 0,1 0-18 0,1 0-17 16,5 0-19-16,-2 0-21 0,3 0-17 0,4 0-25 0,-2 0-27 0,3 0-31 15,0 0-34-15,2 0-50 0,1 0-57 0,1 0-73 0,0-2-78 16,1 1-80-16,0-1-79 0,-2-1-42 0</inkml:trace>
  <inkml:trace contextRef="#ctx0" brushRef="#br0" timeOffset="144858.6523">25304 2395 140 0,'2'-6'583'0,"-2"-1"-3"0,1 1-7 0,-1-2-117 0,0 3-173 0,0 0-96 16,0-2-60-16,0 2-35 0,-1 0-20 0,1 0-12 0,-2 3-8 15,-1-3-11-15,3 1-11 0,-1 0-15 0,-3 3-11 0,3-2-13 0,-2 0-12 16,-1 2-7-16,1-1-7 0,0 1-3 0,0-2-1 0,-4 1-2 15,0 2 2-15,0-3 1 0,1 3 1 0,-1-1 3 0,-2 0 5 0,1 1 4 16,0 0 3-16,0 0 6 0,-1 0 3 0,3 0 5 0,-1 0 6 0,1 0 4 16,-2 0 3-16,2 0 2 0,1 0 0 0,0 0 2 0,0 0 0 15,2 0 2-15,-1 0-1 0,2 0-1 0,1 0 0 0,1 0-1 0,0 0-2 16,0 0 0-16,0 0-3 0,0 0-2 0,0 0-2 0,0 0-2 16,0 0-3-16,0 0-3 0,0 0-2 0,0 0-1 0,1 1-3 0,-1 0 0 15,2 2 0-15,-2-3-1 0,0 2 0 0,0 1 0 0,0 0 1 16,0 1-1-16,0-1 0 0,-2 2 2 0,2 1 0 0,-1 1 2 0,1 1 0 15,-2-1 1-15,1 3-1 0,-3-1-1 0,3 1 1 0,-1 2 0 16,-1 0 0-16,0 3 2 0,-1-1 1 0,1 3 3 0,-1 1 0 0,1 0 3 16,-2 2 0-16,0-1 2 0,0 0 2 0,0 1 2 0,-2 2 0 0,2 0 3 15,0-3 0-15,0 3 3 0,1-3 0 0,-1 0 0 0,2 1 0 16,-3-3 0-16,2 0 1 0,1 0-1 0,2-1 0 0,-3-1 2 0,1 0 1 16,3-1 4-16,-1-2 2 0,1 0 1 0,0 0 1 0,1-2 1 15,1-1 2-15,-1 0 1 0,4 0 0 0,-2-2-1 0,1 0-4 0,2 0-9 16,0-1-12-16,0-1-16 0,2-1-19 0,3 1-27 0,-1-2-31 0,1-2-44 15,3 0-55-15,1-1-66 0,2-1-73 0,-3 0-75 0,7-2-76 16,-5-2-41-16</inkml:trace>
  <inkml:trace contextRef="#ctx0" brushRef="#br0" timeOffset="145275.8299">25352 2576 411 0,'-2'0'529'0,"0"-3"-70"0,2 1-102 0,0 0-75 15,0 1-60-15,0-1-38 0,2 0-26 0,0-1-19 0,-1 1-15 0,4-1-15 16,-2 0-16-16,2 0-15 0,-1-1-14 0,1 3-13 0,2-2-14 0,-1 0-11 16,3 0-9-16,-1 0-8 0,0 2-5 0,0-1-7 0,1-1-6 15,0 3-5-15,0-1-1 0,0 1-3 0,-2 0 0 0,-1 1-2 0,1-1 0 16,-1 3-2-16,0-1-4 0,0 1-2 0,-2 1 0 0,0 1-4 15,0-1-2-15,-3 2 1 0,3 1-1 0,-4 1 2 0,-2 1 3 0,0 1 2 16,-1 0 2-16,-2 0 4 0,0 2 2 0,-4-1 1 0,0 2 1 16,-3-1 2-16,3 0 3 0,-7 0 1 0,3 0 2 0,-1-1 1 0,0 0 0 15,0 0 1-15,1-1 3 0,1-2-1 0,-3-1 3 0,6 1 1 0,-4-2 1 16,5 0 3-16,-1-1 3 0,3 1 3 0,-1-3 2 0,2-1 5 0,2 1 4 16,0-1 3-16,1 1 2 0,1-1 4 0,-1-2 0 0,2 0 0 15,0 0 0-15,0 0-1 0,2 0-1 0,-1 0-1 0,3 0-1 0,-1 0-5 16,2 0-6-16,3 0-11 0,-1 0-11 0,4-2-16 0,2-1-19 0,1 1-21 15,2-1-21-15,1 1-20 0,2-3-24 0,2 1-21 0,1-2-24 16,3 0-19-16,-1 0-20 0,0-1-14 0,1-1-13 0,0-1-5 16,1-3-2-16,-3 4 13 0,1-2 21 0,-3-1 28 0,2 1 34 0,-2 0 36 15</inkml:trace>
  <inkml:trace contextRef="#ctx0" brushRef="#br0" timeOffset="145543.1439">25762 2629 18 0,'12'-9'94'0,"-4"0"37"16,-1 0 34-16,-2 2 28 0,-2 0 26 0,2 0 14 0,-3-1 10 0,-2 3 0 16,0-2-7-16,-2 3-11 0,0 0-14 0,-1-1-17 0,2 2-22 15,-3 0-20-15,1 0-19 0,2 2-20 0,-4-2-17 0,2 3-17 0,0-2-18 16,0 2-14-16,-1 0-17 0,1 2-11 0,-2-1-10 0,2 1-7 15,-3 1-5-15,1 1-4 0,1 1-1 0,-1-1-1 0,0 2-1 0,0 0 0 16,-1 4 0-16,1-3 2 0,1 2 1 0,-3-1 2 0,2 2 1 16,0-1 3-16,1 0 1 0,-1 1 2 0,2-2 2 0,2 4-1 0,-3-3 1 15,3 1 0-15,-1-2 1 0,1 1-1 0,1 0-2 0,0-2 1 16,0 1-2-16,0-1 0 0,1-1 0 0,1 1-1 0,-1-3-1 0,1 1 1 16,1-2-1-16,0 2 2 0,1-3 2 0,-3-1 4 0,5 1 2 0,-3-2 3 15,2 0 5-15,2 0 2 0,-3 0 4 0,1-3 3 0,1 1 2 16,-1-1 2-16,0 1 3 0,0-5 1 0,-1 2-2 0,1 2-1 0,1-6-3 15,-1 2-1-15,-2-2-3 0,0-1-4 0,-1-1-9 0,0 2-6 16,-1-4-3-16,-1-1-7 0,0 0-4 0,-1 1-7 0,1 0-7 0,-4-2-10 16,3 2-10-16,-1-1-11 0,1 0-12 0,-3 2-18 0,1-1-22 0,2 3-24 15,-4-2-23-15,5 0-43 0,0 3-56 0,0 1-75 0,0-2-84 16,6 3-62-16,-3 1-49 0,2 0-22 0</inkml:trace>
  <inkml:trace contextRef="#ctx0" brushRef="#br0" timeOffset="145909.381">26042 2325 498 0,'0'-5'624'0,"-1"1"12"0,1-1-76 0,-2 1-118 0,0-1-94 16,2 3-84-16,0-3-51 0,0 2-35 0,0-1-23 0,2 1-16 0,0 3-15 16,-1-2-16-16,1 0-17 0,1-1-18 0,0 1-15 0,1 2-18 0,0-5-13 15,2 5-11-15,1-2-8 0,1 1-9 0,-2-1-5 0,3-1-4 16,1 3-2-16,0-2-3 0,0 1 0 0,2 0-1 0,-3 1 0 0,0-2 0 15,3 1 3-15,-4 1 2 0,1-2 2 0,-1 1 2 0,-2 1-2 16,2 0 0-16,0 0 0 0,-2 0 1 0,-1 0-1 0,-2 1-1 0,2 1-1 16,-2-1-1-16,1 1 0 0,-1 0-2 0,3 0 1 0,-5 3-2 0,4-2 0 15,-2 2 1-15,1 2 0 0,0 0 2 0,0 3 1 0,1-2 1 16,-1 3 2-16,-3 1 0 0,3 1 2 0,-1 3 3 0,2 1 1 0,-4 1 0 16,1 3 1-16,-1 1 0 0,1 0-2 0,0 2-3 0,-2 2-3 15,0-3-3-15,0 3-3 0,0 0-3 0,-2 2-2 0,0-2-3 0,1 2-2 16,-1-3-4-16,-3-1-2 0,2 2-2 0,-2-2 1 0,0-1-1 15,0-2 3-15,-2 1 2 0,-1-4 4 0,-2 1 5 0,0-3 3 0,-2-1 5 16,-1-1 2-16,-4-2 3 0,0 0 3 0,1-2 1 0,-4 0-6 16,-1-3-10-16,-3 1-22 0,1-1-27 0,-2-2-50 0,-2-1-61 0,-2 1-116 15,-1-3-143-15,-1 0-86 0,-3 0-59 0,0-2-31 0,-3-4-18 0</inkml:trace>
  <inkml:trace contextRef="#ctx0" brushRef="#br0" timeOffset="152492.5685">23622 4025 381 0,'-1'-2'501'0,"-1"-1"-83"16,2 0-121-16,-1 2-70 0,1-2-43 0,0 0-28 0,0 2-16 0,0 0-13 16,0-1-10-16,0-1-9 0,0 1-8 0,0 1-8 0,0 0-8 15,0-2-8-15,0 3-10 0,1 0-8 0,-1-3-9 0,0 3-7 0,2 0-9 16,-1 0-3-16,-1-2-7 0,4 1-1 0,-4 1-3 0,1-2-3 0,3 1-5 15,-2 1-4-15,1-2-6 0,1 1-7 0,-1 1-6 0,2-2-5 16,0 1-3-16,-1 1-3 0,5-2-2 0,-1 1-1 0,1 1-2 0,-1 0-1 16,1 0-2-16,0 0-1 0,1 0 1 0,1 0-2 0,-5 0-1 15,2 1 2-15,0 1 0 0,1-1-1 0,-4 1-1 0,2 1-2 0,-3 0-4 16,0 0 1-16,0 0-1 0,-1 1 2 0,-1 0 1 0,-1 1 2 0,-1 2 1 16,-1-2 3-16,-2 4 3 0,-2-1 2 0,-1-1 2 0,-2 4 2 15,-4-2 0-15,0 1 2 0,-1 0 2 0,-4 3 1 0,1-1 2 0,-3-2-1 16,1 1 0-16,-2 1 0 0,1-4 2 0,2 1-1 0,0 1 0 15,-2 0 2-15,4-4 2 0,1 0 3 0,2 0 4 0,2-1 3 0,1 1 5 16,2-4 1-16,1 2 2 0,3-1 2 0,-2 0 1 0,3-3-1 16,2 0-2-16,0 0-8 0,2 0-10 0,3 0-9 0,1-3-5 0,2 0-6 15,3-1-5-15,0-1-5 0,6-1-8 0,-1 1-4 0,3-2-2 0,1-1-1 16,1-1-1-16,5 1-1 0,-3-2 3 0,2 0 10 0,0-2 12 16,-2 1 10-16,2 1 8 0,-3-2 7 0,4-1 7 0,-5 3 8 0,0 0 8 15,-2-2 8-15,1 1 9 0,-3 1 6 0,-4 1 5 0,2-1 7 0,-4 1 10 16,-1 1 6-16,-1 2 6 0,-1-2 4 0,-1 1 1 0,-4 2 0 15,3-1-2-15,-5 2-3 0,1 1-3 0,0-1-7 0,-2 1-8 0,0-1-9 16,-2 3-8-16,0-1-10 0,1 1-11 0,-4 1-13 0,1-1-11 0,0 1-8 16,-2 0-5-16,1 1-4 0,-1-1-3 0,-2 3-1 0,2-2-2 15,-2 3 1-15,0 1 0 0,-1-2 2 0,1 3 1 0,-1 0 3 0,0 2 3 16,1-1 3-16,0 1 2 0,3 2 3 0,1 0 3 0,-4 0 2 16,5 0 3-16,0 2-1 0,3-1 2 0,0 1-1 0,0-1 2 0,1 2-2 15,3 0-1-15,0-4-5 0,2 3-3 0,2 0-8 0,2 0-8 0,1-2-9 16,0 1-11-16,2-2-15 0,2 0-18 0,1-1-24 0,3-2-27 15,2 0-35-15,-4 0-38 0,7 0-54 0,-2-3-61 0,1-2-56 0</inkml:trace>
  <inkml:trace contextRef="#ctx0" brushRef="#br0" timeOffset="152730.99">24285 4013 371 0,'-2'3'520'0,"0"-2"-23"0,1-1-99 0,-1 1-139 16,2-1-84-16,0 0-53 0,0 0-33 0,0 0-21 0,0 0-9 0,2 2-7 16,-1-2-10-16,-1 1-10 0,4-1-11 0,-3 2-10 0,4-2-7 15,-2 0-11-15,5 0-9 0,-2 0-8 0,2 0-11 0,4 0-9 0,0 0-14 16,1 0-15-16,2 0-17 0,1 0-19 0,3-2-21 0,0 2-26 0,0-1-28 15,3 1-34-15,0-2-34 0,-2 1-35 0,1-3-54 0,1 4-66 16</inkml:trace>
  <inkml:trace contextRef="#ctx0" brushRef="#br0" timeOffset="152892.6911">24311 4141 153 0,'0'2'165'0,"0"1"-15"0,4 1-6 15,-3-1-6-15,4-2-4 0,0 1-12 0,2 1-16 0,3-2-17 16,0 2-17-16,4-3-22 0,0 0-25 0,3 0-28 0,1 0-32 0,4 0-41 16,0 0-45-16,3-3-86 0,-1 2-107 0,3-2-68 0</inkml:trace>
  <inkml:trace contextRef="#ctx0" brushRef="#br0" timeOffset="153509.5522">24604 3946 148 0,'1'-1'224'0,"3"-2"-19"0,-1 2-12 0,-2-2-9 0,3 0-8 16,-3 2-4-16,1 1-7 0,-1-1-9 0,-1-1-9 0,0 2-9 0,0 0-14 16,0 0-9-16,0 0-14 0,0 0-13 0,0 0-12 0,0 0-11 15,0 2-11-15,-3-1-9 0,2-1-9 0,-1 1-10 0,0-1-9 0,1 3-10 16,-2-3-8-16,1 0-7 0,0 3-6 0,-4-2-6 0,3-1-3 0,0 1 2 15,-2 1-1-15,0-2 2 0,-3 1 2 0,-1 1 2 0,1 0 2 16,-3 1 0-16,-1-1 3 0,-1 0 3 0,-1 1 5 0,-1 0 5 0,0 0 4 16,-1-1 4-16,2 2 1 0,-1-1 0 0,0 0 2 0,3-2 0 15,1 1 2-15,-1 1-2 0,2-2 2 0,2 1 1 0,-1-2 0 0,3 1 2 16,1 1 0-16,-2-2-1 0,2 1 0 0,1-1 1 0,3 0 0 16,-1 0 1-16,2 0 2 0,0 0 0 0,0 0 0 0,0 0 1 0,0 0-1 15,0 0-1-15,0 0-2 0,0 0-2 0,0 0-1 0,0 0-4 0,0 0-2 16,0 0-5-16,2 2-4 0,-2-2-3 0,0 0-5 0,0 0-4 15,0 0-5-15,0 3-4 0,0-3-4 0,0 3-2 0,0-2 0 0,0 0 0 16,0 2 2-16,0 2 1 0,0-1 2 0,-2 0 2 0,0 2 2 16,2 1 2-16,-3 1 2 0,2-1 4 0,-3 4 2 0,3-1 4 0,-3 2 2 15,0 1 2-15,0 1 0 0,-1-1-1 0,0 3-1 0,-2 0 0 0,2 2 0 16,1 0 0-16,-3 0-1 0,1 2 5 0,1-1 0 0,1 1 0 16,-1 1 3-16,-2-2-1 0,2 3 2 0,1-5 2 0,-1 2 1 15,2 1 2-15,0-1 1 0,0-2 3 0,1 0 2 0,1-1 2 0,-3 1 0 16,4-4 1-16,0 0 2 0,0 0 1 0,0-1 3 0,0-2 2 15,4-2 3-15,-3 1 1 0,4-1-1 0,0-1-3 0,1-2-11 0,3 0-16 16,3-2-28-16,1 0-34 0,4-3-49 0,3 0-57 0,3-1-86 16,3-2-104-16,3-2-81 0,1-2-73 0,3 0-39 0</inkml:trace>
  <inkml:trace contextRef="#ctx0" brushRef="#br0" timeOffset="153992.1609">25065 3993 294 0,'-1'-6'561'0,"1"1"-10"15,-2 1-89-15,1 1-131 0,1 0-78 0,-3-1-52 0,1 2-31 0,2 0-21 16,0 1-19-16,0 1-16 0,0 0-16 0,0 0-15 0,0 0-15 0,0 0-16 16,0 0-13-16,0 0-16 0,0 0-13 0,0 0-11 0,0 0-8 15,0 0-5-15,2 0-5 0,1 0-3 0,0 0 1 0,0 0 1 0,0 0-1 16,4 1 1-16,-3-1 2 0,3 2 1 0,2-1 0 0,-1 0 2 0,2 1 0 16,0 1 3-16,2-1 0 0,-3 1 2 0,4 0 1 0,-2 0 0 15,1 0-1-15,0 0-1 0,-1 0-3 0,-1 0 0 0,2 1-3 0,-3 0-3 16,0 1-2-16,0-1-1 0,-3 0-3 0,0-1-1 0,2 2 0 15,-3 0 0-15,0 0-1 0,-2-1-1 0,0 4 2 0,-1-2 3 0,-1 3 1 16,1 0 3-16,-2-1 2 0,0 4 2 0,-2 0 3 0,1-1 0 16,-1 3 3-16,0 1 1 0,-1 0 1 0,0 2 2 0,0 0 1 0,0 2 4 15,-3 1 2-15,2 2 2 0,1-2 3 0,0 3 2 0,1-1 2 16,-1 1 2-16,3 1 2 0,-1-1 2 0,1 2 1 0,0-3 2 0,0 2 2 16,0-3 2-16,1 0-2 0,-1-1-1 0,0-3-1 0,0 0-1 0,0-4-3 15,0 1-3-15,-1-3-5 0,-3-1-8 0,-1-2-11 0,-4-1-17 16,1-2-21-16,-5 0-28 0,-4-3-35 0,0-2-42 0,-9 0-59 15,0-2-72-15,-6-1-91 0,-3-2-99 0,-6-2-53 0,0 0-29 0</inkml:trace>
  <inkml:trace contextRef="#ctx0" brushRef="#br0" timeOffset="154604.7822">25671 4203 556 0,'-8'0'652'0,"3"0"13"0,1 0-69 15,0 0-110-15,3 0-107 0,1 0-106 0,0 0-66 0,0 0-48 0,0 0-31 16,0 0-20-16,1 0-17 0,3 0-14 0,-1 0-19 0,2 0-17 16,2 0-20-16,0 0-18 0,2 0-20 0,3 0-17 0,1 0-14 0,5 0-13 15,-2 0-12-15,6 1-13 0,0 1-12 0,2-2-13 0,1 0-16 0,2 1-18 16,0-1-24-16,-1 2-25 0,0-2-35 0,-2 1-41 0,-2 0-42 15,0-1-43-15,-5 2-64 0,1 0-73 0,-6-2-42 0,1 1-21 0</inkml:trace>
  <inkml:trace contextRef="#ctx0" brushRef="#br0" timeOffset="154752.7815">25589 4413 195 0,'3'4'437'16,"3"-1"-92"-16,3 2-60 0,1-2-46 0,3 1-24 0,3-1-13 15,1 0-14-15,5-1-13 0,3 1-31 0,2-3-40 0,3 0-48 16,0 0-54-16,5 0-71 0,2 0-78 0,1-3-116 0,2-1-135 0,-2 2-81 16,2-3-54-16,-2 1-30 0</inkml:trace>
  <inkml:trace contextRef="#ctx0" brushRef="#br0" timeOffset="156573.4825">23841 5504 267 0,'0'-1'482'0,"0"-1"-68"16,0 0-86-16,0-1-95 0,0 3-61 0,0 0-46 0,0 0-28 15,0 0-21-15,0 0-14 0,0 0-12 0,0 0-9 0,0 0-9 0,0 0-10 16,0 0-9-16,0 0-9 0,0 0-8 0,0 0-5 0,0 0-4 16,0 0-2-16,0 0 3 0,0 0 2 0,0 0 2 0,0 0 5 15,0 0 4-15,0 0 3 0,0 0 4 0,0 0 3 0,0 0 3 0,0 0 2 16,0 0 1-16,0 0 1 0,0 0 1 0,0 0-1 0,0 0 0 0,0 0-1 15,1 0 0-15,-1 0 0 0,2 0-2 0,1-2-1 0,-2 1-2 16,1 1-2-16,-1 0 0 0,-1-2-2 0,2 2-3 0,0 0 0 0,-2 0-3 16,0 0 1-16,0 0-2 0,0 0 0 0,0 0-1 0,0 0-1 15,0 0-1-15,0 0-1 0,0 0 0 0,0 0-3 0,0 0-2 16,0 0 0-16,0 0-2 0,0 0 0 0,0 0 0 0,-2 2-2 0,0-2 1 16,2 1-1-16,-1 1 0 0,-1-2 0 0,2 0-1 0,-1 3 2 15,-2-3 1-15,1 1 1 0,2 0 3 0,0-1-1 0,0 0 3 16,-1 0-1-16,1 0 1 0,0 0 0 0,0 0-2 0,0 0 1 0,0 0-1 15,0 0 1-15,0 0-2 0,0 0 1 0,0 0 0 0,0 0 0 16,0 0 0-16,0 0-2 0,0 0-1 0,0 0-1 0,0 0-2 0,0 0 0 16,0 0-2-16,0 2 0 0,0-2-3 0,0 0-2 0,0 0-3 15,0 0-3-15,0 0-2 0,0 0-3 0,0 0-4 0,0 0-4 16,0 0-6-16,0 0-6 0,0 0-7 0,0 0-5 0,0 0-2 0,0 0-5 16,0 0-5-16,0 0-9 0,0 0-10 0,0 0-17 0,0 0-21 15,0 0-28-15,0 0-36 0,0 0-48 0,0-3-52 0,1-1-59 0</inkml:trace>
  <inkml:trace contextRef="#ctx0" brushRef="#br0" timeOffset="211522.5237">20924 9174 158 0,'0'-3'461'0,"-1"-2"-86"15,-1 2-126-15,2 0-67 0,-1 0-38 0,1 1-20 0,0-1-11 16,0-1-5-16,0 1-1 0,1 2-6 0,-1-3-6 0,2 4-6 16,-1-2-7-16,-1-1-7 0,2 1-8 0,0 0-8 0,-2 2-5 0,1 0-6 15,-1 0-7-15,3-3-4 0,-2 3-4 0,1 0-3 0,0-2-3 16,-1 0-2-16,3 2-1 0,-1-1-4 0,2-1-3 0,-1 0-3 16,1-1-3-16,3 2-5 0,-2 0-2 0,2 1-3 0,0-3-3 0,3 3-2 15,0 0 0-15,0-2-2 0,0 2 0 0,0 0 0 0,3 0-2 16,-2 2 0-16,2-2 0 0,0 3-1 0,-1-2 0 0,1 2 1 0,0 0 0 15,0 0 2-15,-2 4 0 0,1-3-1 0,0 1 2 0,-1 2-2 16,-2 1 0-16,-2 0 0 0,2 3 1 0,-2-1 0 0,-2 0 3 16,-3 2 0-16,0 4 4 0,-1-3 2 0,-4 3-1 0,1-1 0 0,-2 4 0 15,-5-1 0-15,-2 1-4 0,-1 0 2 0,0 3 2 0,-5-3-2 16,0 2-2-16,-1-1 0 0,-2 0 0 0,2 0-1 0,-4-2-2 0,-1-1-1 16,5 0 1-16,-5-1-1 0,4-3 2 0,-1-1 1 0,2-2 5 15,3 2 1-15,-2-5 3 0,3 1 4 0,3-1 4 0,1-1 7 0,1-4 3 16,3 3 4-16,1-2 4 0,0-1-2 0,4-1-3 0,0-1-2 15,0-1-5-15,4-2-3 0,-1-2-3 0,2 1-6 0,3-2-6 0,1-1-6 16,1-3-6-16,-1 1-8 0,5-1-9 0,1-3-6 0,-2 3-8 16,4-3-2-16,0 0 1 0,0-1 0 0,2-1 3 0,-3 3 0 15,5-4 2-15,-3 1 1 0,2 3 2 0,-1-4 2 0,-1 2 1 16,0 0 3-16,-1-1 2 0,2-1 4 0,-1 0 3 0,-2 1 2 0,2 0 3 16,-2 0 3-16,-2 1 2 0,2-1 2 0,-3 0 3 0,-2 2 3 15,3 0 3-15,-4-2 3 0,-1 3 4 0,1 0 3 0,-4 1 4 0,0 1 3 16,-1 0 4-16,1 2 2 0,-3-1 2 0,1 2 0 0,-3 2 1 15,-1 0 0-15,2 0-2 0,-2 0-3 0,0 3-5 0,0-1-6 16,0 2-5-16,-2-1-6 0,2 2-4 0,0 0-4 0,-1 2-3 0,-1-1-1 16,-1 2-2-16,-2 2 1 0,2 0-1 0,-2 2 2 0,1 2 1 15,-3 1 3-15,1 2 3 0,-2 0 3 0,3 3 3 0,-1-1 4 0,-1 1 0 16,1 2 2-16,0 0 1 0,1 0 0 0,2 0 0 0,0 2 0 16,0-3 1-16,1 2 0 0,0-1 1 0,2 0-1 0,0-2 1 15,0 1 0-15,4-1 2 0,-3-1 0 0,3-2 2 0,-1 1-1 0,2-1 2 16,-1-2 0-16,5-1 0 0,-2-2-2 0,1 1 0 0,3-1-3 0,0-3-2 15,2 1-6-15,1-2-7 0,0-3-10 0,3 2-10 0,0-2-19 16,0-2-20-16,1 2-27 0,-1-5-28 0,3 2-38 0,-2-4-39 0,2 2-57 16,-1-2-64-16,-2 0-70 0,1-2-73 0,-2 0-41 0</inkml:trace>
  <inkml:trace contextRef="#ctx0" brushRef="#br0" timeOffset="211889.4597">21967 9285 281 0,'-3'-2'424'0,"0"2"-85"16,0 0-58-16,3 0-44 0,0 0-21 0,0 0-11 0,0 0-8 0,0 0-7 15,0 0-8-15,0 0-10 0,0 0-10 0,0 0-11 0,0 0-10 16,2 2-11-16,-1-2-8 0,-1 1-10 0,3 1-7 0,-1-2-10 0,-2 0-9 16,1 0-11-16,2 0-8 0,-1 0-9 0,0 0-7 0,-1 0-7 15,3 0-7-15,-1 0-7 0,2 0-4 0,-2 0-6 0,4 0-4 16,0 0-4-16,2-2-7 0,4 1-10 0,0 1-9 0,4-2-13 0,0 0-16 15,2 2-17-15,2 0-21 0,3 0-23 0,-1-3-26 0,1 1-27 0,1 0-35 16,-2 2-41-16,2-1-38 0,-2 1-41 0,-1-2-37 0,-2 2-36 16,-2 0-54-16,0 0-65 0,-6 2-32 0</inkml:trace>
  <inkml:trace contextRef="#ctx0" brushRef="#br0" timeOffset="212037.4218">22009 9510 338 0,'-4'5'504'0,"3"-2"-66"0,-1 2-95 0,2-1-64 0,2-3-48 0,-1 2-35 16,3-2-26-16,2-1-17 0,0 1-12 0,7-1-16 16,0 0-16-16,1-1-18 0,3 0-18 0,5 0-23 0,2-2-24 0,3-1-34 15,1-1-36-15,4 2-60 0,-1-2-69 0,4 1-112 0,2-4-129 16,-1 1-82-16,2 0-58 0,-4-1-31 0,1 0-18 0</inkml:trace>
  <inkml:trace contextRef="#ctx0" brushRef="#br0" timeOffset="212539.3601">23011 8978 406 0,'0'-7'603'0,"0"2"-48"0,0 0-76 16,0 2-95-16,0-2-101 0,0 2-61 0,0 0-37 0,0 0-25 15,0 2-19-15,0-1-16 0,0 2-16 0,0 0-19 0,0 0-20 0,0 0-19 16,0 0-17-16,0 0-18 0,0 0-13 0,0 0-11 0,0 0-8 15,0 2-5-15,0 1-3 0,0 0-1 0,0-1 1 0,0 3 0 16,-2 0 3-16,0 3 1 0,2 1 5 0,-1-2 3 0,-1 3 5 0,2 1 4 16,-1 1 8-16,-1-2-1 0,0 3-3 0,2 2-10 0,-1-2-14 15,-1 1-23-15,2 2-30 0,-2-1-44 0,2 2-54 0,-2-1-73 0,0 0-80 16,2 2-95-16,0-1-100 0,0 0-54 0,0-1-28 0</inkml:trace>
  <inkml:trace contextRef="#ctx0" brushRef="#br0" timeOffset="214405.6249">23596 9230 335 0,'-4'-12'277'0,"1"0"-45"0,-2 4-30 0,2-1-22 0,-3 1-17 0,0 1-16 16,-1-1-12-16,1 2-14 0,0 1-18 0,-4 0-13 0,1 0-12 15,-1 3-11-15,-1-1-9 0,2 3-8 0,-3 0-7 0,-1 3-6 16,1-1-6-16,-1 3-7 0,-1 1-2 0,2 1-5 0,-4 1-3 0,2 2 0 16,-2 0-1-16,3 2 1 0,-2 0-1 0,3 3 0 0,-2-1-2 15,3 1-2-15,1 0 0 0,0 1-1 0,2 0-2 0,1-1 2 0,2 0 1 16,2-2 1-16,-3 3 4 0,5-3 1 0,-1 0 0 0,2-3 3 16,0 0 1-16,2 2 4 0,-1-4 4 0,5-1 3 0,-3-2 4 15,1 2 3-15,1-4 3 0,1 0 1 0,2-2 1 0,3-1-1 16,-2-1 2-16,4-2 0 0,0 0 1 0,-1-4-1 0,2 2-2 0,1-2-3 15,0-3-4-15,0 0-5 0,0-2-4 0,-2 0-2 0,4-2-4 16,-4-1-1-16,0 1 1 0,0 0 2 0,-2 0 4 0,0 0 3 0,-2 0 5 16,-1 0 4-16,1 1 2 0,-4 3 2 0,0 2-1 0,-2-2 0 15,0 5-2-15,1-1-4 0,-3-1-6 0,-1 5-9 0,2-1-11 0,-1 1-9 16,-1 2-8-16,0 0-8 0,0 2-7 0,-1 3-4 0,-1-2-5 16,2 6 0-16,-1-3-1 0,1 4 2 0,-2 0 5 0,0 1 6 0,2 3 5 15,-1-2 10-15,1 4 8 0,0-3 3 0,1 2 4 0,-1 0-1 16,4-1-2-16,-3 1-4 0,5 0-6 0,-3-2-6 0,4-1-7 15,-1 1-10-15,1-4-13 0,0 1-15 0,1-2-17 0,2 0-19 16,2-3-19-16,-1-1-24 0,-1-3-25 0,4-1-18 0,1-2-17 0,-2-3-12 16,2-1-9-16,0-2-7 0,2-4-9 0,0 0-5 0,-4-3-3 0,2-1 2 15,-2-2 4-15,3-3 10 0,-5-1 13 0,2-1 22 0</inkml:trace>
  <inkml:trace contextRef="#ctx0" brushRef="#br0" timeOffset="214757.0601">23928 9056 158 0,'4'-22'211'0,"2"3"24"15,-3 1 20-15,1 2 12 0,-3 4 5 0,1 2-11 0,0 0-19 16,-1 2-28-16,-1 2-32 0,2 2-30 0,-1 1-31 0,-1 2-25 0,0 1-24 15,0 1-20-15,0 3-19 0,0 1-12 0,-1 2-15 0,-1 2-7 16,1 3-7-16,-3 1-1 0,1 4 1 0,-2 1 6 0,-1 2 7 0,2 0 6 16,-1 5 6-16,-2-2 4 0,2 2 3 0,-2 1 2 0,1-2-2 15,-3 3 0-15,1 0-1 0,1-4-2 0,1 2-1 0,-1 0-2 0,1-4-2 16,-1-1-1-16,0 1-1 0,2-3 3 0,0-1 3 0,0-3 5 16,2 0 5-16,0-4 8 0,1 0 5 0,1-2 10 0,-1-1 9 0,-1-2 9 15,3-2 8-15,0 0 4 0,3-3 3 0,-1 0-2 0,-1-2-3 16,4-1-6-16,-2-3-6 0,4 0-11 0,1-1-10 0,1-3-15 15,0-2-15-15,3-1-15 0,2-1-18 0,0 1-14 0,2-2-12 0,-2 0-7 16,5 1-5-16,-3 0-2 0,1 0-1 0,0 3-1 0,-2-1 1 0,2 0 1 16,-3 4 3-16,0-1 3 0,-1 3 3 0,-1-1 3 0,-2 5 4 15,0-1 1-15,-2 1 4 0,3 2 1 0,-5 0 3 0,1 3 1 0,-3 1 5 16,0 3 1-16,-1 0 3 0,-2 2 3 0,2 2 4 0,-3 2 4 16,-3 1 5-16,0 0 6 0,0 1 5 0,-2 0 3 0,-1 4 4 15,-1-1 3-15,-2-2 1 0,0 3 3 0,-3-4 2 0,2 2 2 16,-2-2 4-16,-1-1 1 0,1 0 1 0,-1-2 3 0,-1-2 0 0,3 0 0 15,0-2-2-15,-3-2-6 0,1-2-10 0,1 1-19 0,0-4-23 0,-2 1-33 16,5-4-36-16,1 1-62 0,0-4-71 0,0 1-95 0,3-4-106 16,0-2-74-16,4-3-57 0,1 1-34 0,1-3-21 0</inkml:trace>
  <inkml:trace contextRef="#ctx0" brushRef="#br0" timeOffset="215073.312">24699 9227 78 0,'1'-4'498'0,"-1"1"-68"0,2 1-99 0,-2-1-78 16,0-1-68-16,-2 1-41 0,1 1-28 0,-5 2-20 0,1-3-12 15,-2 3-12-15,1-2-12 0,-4 0-8 0,0 2-8 0,-5 0-3 16,1 2-3-16,0 0-2 0,-5 1-1 0,1 1-3 0,0 1 0 0,-3 0-1 15,2 3-1-15,-2-1-1 0,1 2 0 0,1 2-2 0,2 0-2 0,-1 1-2 16,2 3 0-16,2-1-3 0,0 1-2 0,3-1-1 0,2 3-1 16,1 0 1-16,3 1 0 0,1-1 1 0,4 1 1 0,0-1 2 15,4 0 2-15,1 0 0 0,3-2 0 0,2-1-5 0,3 1-6 0,4-2-11 16,-1-1-14-16,6-2-22 0,0-1-24 0,4-2-40 0,-2-2-47 16,4-1-55-16,4-1-59 0,-1-3-84 0,3 0-96 0,-2-3-60 0,2-1-40 15</inkml:trace>
  <inkml:trace contextRef="#ctx0" brushRef="#br0" timeOffset="215624.5895">25091 8862 320 0,'-3'-4'566'15,"1"2"-29"-15,2 1-81 0,-1-1-102 0,1 1-65 0,-2-1-42 16,2 2-26-16,0 0-19 0,0 0-16 0,0 0-18 0,0 0-15 16,0 0-15-16,2 0-11 0,-2-2-9 0,0 2-6 0,1-1-6 0,-1 1-4 15,0 0-4-15,0 0-5 0,2-2-2 0,-2 2-3 0,3-1-2 16,-3 1-2-16,0 0-3 0,1 0-3 0,-1 0-2 0,0 0-5 0,0 0-4 16,0 0-5-16,2-1-5 0,-2 1-4 0,0 0-3 0,0 0-4 15,0 0-4-15,0 0-4 0,0-3-4 0,0 3-4 0,1 0-2 0,-1 0-3 16,0 0-3-16,0 0-1 0,0 0-5 0,0 0 0 0,0 0-1 15,0 0-2-15,0 0-1 0,0 0-2 0,0 0 0 0,0 0-1 16,0 0 0-16,0 0-1 0,2-2 0 0,-2 2-1 0,0 0 1 16,0 0 1-16,2 0 1 0,-2 0 1 0,0 0-1 0,0 0 0 0,0-2 0 15,0 2-1-15,0 0 1 0,0 0-1 0,1-1 1 0,-1 1-1 16,0 0 0-16,0 0-1 0,0 0-1 0,0 0-2 0,0 0-1 0,0 0-3 16,0 0-3-16,0 0-3 0,0 0-3 0,0 0-4 0,0 0-5 15,0 0-7-15,0 0-7 0,0 3-5 0,0-1-3 0,0 1-4 0,0 1-1 16,0 1-1-16,0 0-1 0,-1 3-10 0,1 1-15 0,-4 3-19 15,3 1-21-15,-2 3-33 0,-3 1-40 0,1 4-77 0,0 2-97 0,-1 3-120 16,-2 0-132-16,-2 2-69 0,1 1-40 0,-1 1-21 0,-2 2-12 16</inkml:trace>
  <inkml:trace contextRef="#ctx0" brushRef="#br0" timeOffset="217039.3355">20988 10687 54 0,'0'-4'513'0,"1"-1"-4"0,-1 1-84 0,3-1-122 16,-2 2-73-16,-1-1-50 0,2 2-29 0,0-3-19 0,-1 5-10 16,-1-2-9-16,2-1-7 0,0 1-7 0,-1 1-11 0,2 1-14 0,-1-2-12 15,0 0-12-15,-1 2-8 0,2 0-9 0,1-3-5 0,2 3-3 16,-3-1-5-16,2 0-2 0,1 1-2 0,0-2-3 0,4 2-2 16,-4 0-3-16,2 0-2 0,0 0-3 0,1 0-2 0,-1 2-3 0,0-2-2 15,0 2-3-15,0 1-1 0,-2 1-1 0,1-1-1 0,-2 2-1 16,1 0 0-16,-2 3 2 0,-1-1 2 0,1 2 0 0,-4 1 1 0,0 1 3 15,-2 2 2-15,-1 1 3 0,-3 0 1 0,-2 2 2 0,0-2 0 16,-2 3 1-16,-4 0 0 0,1 0-2 0,-4-2 1 0,1 1-3 16,-3 1 0-16,2-2-1 0,0 0 0 0,-2-3-1 0,3-3 0 0,-1 4 0 15,2-4 3-15,1 0 1 0,1-1 5 0,3-2 5 0,0-2 4 16,2 1 2-16,1-4 2 0,2-1 3 0,1 0 1 0,1 0 0 0,3-1-1 16,0-4-3-16,3 1-2 0,1-2-3 0,3 1-3 0,-1-5-5 15,3 0-7-15,0 1-8 0,5-1-5 0,1-2-6 0,0 2-7 0,5-4-8 16,-2 2-5-16,3-1-6 0,1-1-2 0,-2-1-1 0,4 2 0 15,0-2-1-15,-1 1 1 0,0-1 1 0,-1 2 2 0,1-1 1 16,-3 2 4-16,-2-1 4 0,1 2 7 0,-3-1 9 0,1 2 9 0,-4 1 11 16,0 0 10-16,-4 1 8 0,3 0 8 0,-5 3 8 0,-1-2 6 15,-1 2 5-15,-1 0 5 0,-1-2 4 0,-2 5 5 0,1-3 5 16,-2 3 0-16,0-1 0 0,-2 1-4 0,1-1-4 0,-1 2-6 0,-1-1-7 16,0 2-6-16,-1 0-4 0,0 0-6 0,-1 0-5 0,1 3-5 15,-3 0-4-15,2 0-5 0,0 1-6 0,1 3-1 0,-4 0-3 16,3 3-3-16,0 0 1 0,2 0-1 0,-2 1-2 0,2 2 1 0,0-1 0 15,1 2 1-15,0 1 0 0,2 1-1 0,2-1 0 0,2 0-1 0,0 0-2 16,1 1-3-16,2 0-5 0,-1-3-8 0,3 2-7 0,2-1-10 16,1 0-9-16,2-3-16 0,-1 1-18 0,2-1-18 0,0-3-19 0,2 1-30 15,3-1-33-15,-1-1-43 0,3-3-45 0,0 1-53 0,1-4-57 16,1 1-59-16,1-4-60 0,-2 1-31 0</inkml:trace>
  <inkml:trace contextRef="#ctx0" brushRef="#br0" timeOffset="217505.5329">22056 10493 104 0,'0'-4'547'16,"0"1"-22"-16,0-2-34 0,0 2-101 0,0 1-132 0,0 0-79 16,0 1-51-16,0 1-30 0,0-4-18 0,0 4-15 0,0 0-11 0,0 0-14 15,0 0-11-15,0 0-13 0,0 0-9 0,0 0-8 0,-2 0-6 16,-1 0-2-16,0 0 0 0,2 0 1 0,-4 0 2 0,2 0 1 0,-4 0 3 15,1 2 2-15,-3 0 1 0,1-2 2 0,-2 1 2 0,-1-1 2 16,-2 2 1-16,2-2 3 0,-3 0 3 0,3 2 4 0,-3 0 2 0,3-2 1 16,-3 0 4-16,2 0 2 0,1 0 2 0,0 0 1 0,3 0 3 15,0 0 3-15,0 0 1 0,1-2 2 0,2 0 3 0,0 2-1 16,0 0-2-16,2-2-1 0,1 2-1 0,1 0-2 0,-1 0-3 0,2 0-4 16,0 0-3-16,0 0-4 0,0 0-3 0,0 0-5 0,0 0-2 15,0 0-7-15,0 0-4 0,0 0-6 0,0 0-4 0,0 0-7 16,0 0-6-16,0 2-4 0,0-2-2 0,0 4-1 0,0-1 2 0,0 0 1 15,-2 1 2-15,0 1 4 0,0 2 2 0,-2 1 2 0,0-2 2 0,1 2 4 16,-2 2 4-16,0 0 5 0,1 2 7 0,-2 0 4 0,-1 5 2 16,2-5 1-16,-3 3 3 0,4-1 1 0,-4 3-1 0,2 0 2 15,-1-2 0-15,2 2 0 0,-2 1 1 0,1 0 1 0,-1-2 0 0,2 2 0 16,0-2-1-16,1 3-1 0,-4-3-1 0,5 2-1 0,0-1-3 16,-1-1-1-16,1 0-2 0,2 0 0 0,-1-1-1 0,2 0 0 15,2-1 0-15,-1 1 1 0,2-1 3 0,2-2 2 0,0 1 3 0,3 1 2 16,-2-1 4-16,4-2 3 0,-1 1 4 0,5-1 0 0,-1-2 1 15,3 0-6-15,1-2-11 0,2 1-21 0,3-3-25 0,-1 2-42 0,3-4-50 16,-1-1-74-16,4 3-87 0,-2-5-108 0,-1 0-115 0,2-3-66 16,-3 1-42-16,-1-3-19 0</inkml:trace>
  <inkml:trace contextRef="#ctx0" brushRef="#br0" timeOffset="217956.2007">22271 10699 282 0,'0'-7'577'15,"1"2"7"-15,-1-1-82 0,2 2-124 0,-2-2-90 0,0 3-72 0,0-2-45 16,0 2-31-16,-2 3-18 0,2-3-15 0,-1 1-15 0,-1 2-13 15,0 0-15-15,-2 0-14 0,3 0-10 0,-4 5-11 0,2-5-6 16,-4 5-8-16,1-1-1 0,-2 1-3 0,0 2 0 0,0 1 1 0,2 1-1 16,-7-1 0-16,5 1 1 0,-1 4 1 0,0-3-2 0,1 4-1 15,-2-2-3-15,2 0-1 0,0 1-2 0,0 1-1 0,3-1 1 16,1 1-1-16,-1-1 1 0,1 0-3 0,0-1 0 0,4 2 1 0,0-2 0 16,0 0 2-16,4-1 0 0,0-2 2 0,-1 4 2 0,0-4 1 15,4 0 2-15,-3-1 4 0,5-2 0 0,0 0 2 0,0-2 2 0,1 1 2 16,2-2-2-16,0-2 0 0,3 1 0 0,0-4-1 0,0 1 0 15,1-2-1-15,0-2 1 0,-2 1-1 0,3-4-2 0,-1 1-1 0,-2-2-2 16,1-1 1-16,-3-3-2 0,-1 1 0 0,1-1 0 0,-3-1 3 16,-3 1 3-16,1-4 2 0,-4 2 1 0,-1-1 2 0,-2-1-2 15,-2 2-1-15,-1 0-1 0,-2-1-2 0,-2 2-3 0,-2-1-2 0,1 2-4 16,-1 1-6-16,-2 0-15 0,0 3-19 0,-1 1-27 0,0 1-32 16,1 2-39-16,0 2-45 0,-2 2-57 0,4 1-65 0,-2 1-98 0,1 1-112 15,2 4-70-15,0-2-43 0,1 4-20 0,0-1-8 0</inkml:trace>
  <inkml:trace contextRef="#ctx0" brushRef="#br0" timeOffset="218423.7953">22499 10510 118 0,'-4'-5'582'0,"3"2"-6"0,-1-2-15 16,2 1-110-16,0 1-158 0,0 1-90 0,0 0-58 0,0 1-34 15,2-1-22-15,-1 2-14 0,3-2-14 0,-3 1-14 0,4 1-17 16,-2 0-13-16,5 0-12 0,-2 0-7 0,1 0-6 0,1-2-1 0,2 0 1 16,-2 2 2-16,4 0 0 0,-2 0 3 0,2-2 2 0,0 2 2 15,-1-1 1-15,1 1 2 0,-2-2 4 0,0 0 4 0,1 2 2 16,-2-1 6-16,-1 0 5 0,0 1 7 0,0-2 5 0,0 1 6 0,-2 1 4 15,-1-2 6-15,-2 2 2 0,1 0 2 0,-1 0 2 0,-2 0-3 16,4 0-3-16,-5 0-4 0,0 0-4 0,0 0-6 0,0 0-8 0,0 0-7 16,0 0-7-16,0 2-6 0,0 1-4 0,-3 1-5 0,1 1-3 15,2 0-2-15,-1 2 1 0,-1 2 0 0,2-1 0 0,-1 5 2 0,-3-1 1 16,3 2 2-16,-1 3 2 0,1 2 1 0,-3 0 3 0,1 0 0 16,0 3 0-16,0 1 0 0,-2 1-1 0,2 2-1 0,0-1-1 0,0-1-2 15,0 2 0-15,-1-1-1 0,1-1-1 0,1 2-1 0,-2-2-1 16,-1 0-1-16,2-2 0 0,0 0-1 0,-2 0 0 0,0-1-1 15,2-4 1-15,-2 3 1 0,4-7 0 0,-5 3 2 0,3-4 1 16,-2 2 2-16,2-1 1 0,-1-4 3 0,-1 0 3 0,2-2 4 0,-3-1 3 16,2-1 2-16,-1-1 3 0,0 1-2 0,-2-5-1 0,3 3-7 15,-5-3-10-15,0 0-16 0,1 0-21 0,-1 0-31 0,1-3-37 0,-1 1-47 16,-1-2-57-16,1-1-110 0,1-1-137 0,0 0-90 0,0-1-69 16,2-1-33-16,-1 0-15 0</inkml:trace>
  <inkml:trace contextRef="#ctx0" brushRef="#br0" timeOffset="218639.4438">22922 10755 334 0,'3'-6'631'0,"-1"1"-9"0,0 1-38 15,1-1-50-15,1 2-134 0,-1 1-179 0,2-1-104 0,2 1-70 0,1-1-49 16,1 3-36-16,-1-1-37 0,1 1-37 0,2 0-48 0,0 0-52 16,-1 1-54-16,2-1-51 0,0 3-74 0,-3-1-84 0,2 1-52 15,-3-1-34-15</inkml:trace>
  <inkml:trace contextRef="#ctx0" brushRef="#br0" timeOffset="218805.3457">22922 10906 499 0,'-1'3'628'0,"1"0"7"0,0-1-68 16,0 1-106-16,0-2-104 0,3 0-100 0,2 3-66 0,1-4-49 0,0 1-33 15,4-1-25-15,1 0-29 0,1 0-31 0,3 0-44 0,3 0-50 16,1 0-72-16,2-1-80 0,3-1-116 0,-1 0-130 0,1 0-79 0,0-1-53 16,0-2-29-16,-1 1-17 0</inkml:trace>
  <inkml:trace contextRef="#ctx0" brushRef="#br0" timeOffset="219172.5307">23567 10467 316 0,'2'-5'630'0,"-1"-1"14"16,-1 1-67-16,3 0-107 0,-1 2-83 0,-2-2-69 0,0 2-46 15,0 3-36-15,0-5-26 0,0 5-24 0,1-2-21 0,-1 2-24 0,0 0-22 16,0 0-26-16,0 0-22 0,0 0-19 0,2 0-18 0,0 2-14 15,-1-2-14-15,-1 0-9 0,2 5-8 0,-1-5-6 0,-1 3-2 0,2 2-3 16,0-1 1-16,-2 2 0 0,1 0 4 0,-1 2 3 0,0 1 4 16,2 3 2-16,-2-2-2 0,0 2-6 0,0 0-10 0,0 2-13 15,0-1-21-15,0 3-23 0,0-1-34 0,0 2-39 0,0 0-64 16,0-1-72-16,0 1-107 0,0-1-123 0,0 1-74 0,0-3-48 0,0 2-20 16,0-1-6-16</inkml:trace>
  <inkml:trace contextRef="#ctx0" brushRef="#br0" timeOffset="219906.005">24166 10660 397 0,'-5'-7'482'0,"1"1"-59"0,0-1-87 0,-2 3-102 15,2-2-59-15,-3 2-38 0,1-1-23 0,-1 1-17 0,-2-1-15 16,1 2-14-16,0 0-10 0,-2 2-13 0,0-1-10 0,-2 2-11 0,0 0-7 16,2 2-7-16,-2 1-3 0,-2 1 0 0,2 1 0 0,-2 1 1 15,0 1 1-15,0 2 1 0,1 2 1 0,0 1 1 0,-2 0 2 0,2 3-1 16,1-1 1-16,-1 4-1 0,0-1 1 0,4 1-2 0,-1 0 1 16,-1 1-3-16,5-2-1 0,1 3-1 0,0-2-1 0,4-2 2 15,1 2 2-15,1-1 0 0,1-2 2 0,3-3 2 0,0 2 2 0,1-1 1 16,5-3 2-16,-3-2 0 0,1-1 2 0,5-1-1 0,-1-3 2 15,3-1 1-15,-2-2 2 0,5-2 1 0,-3-1-1 0,1-1 0 0,2-4 0 16,-3-1-1-16,1 1-2 0,-1-4 0 0,1-1-1 0,-2 0 1 16,-1-2 0-16,-1 0 2 0,-1-1 2 0,-2-4 3 0,-1 5 4 15,-1-2 6-15,0 0 3 0,-2 0 6 0,-1 1 5 0,-2 2 4 0,1 0 4 16,-3 3 1-16,2-1-1 0,-3 2-3 0,3 3-4 0,-3 0-6 16,0 2-6-16,0 0-8 0,0 2-8 0,-3 3-9 0,3 0-7 15,0 2-8-15,-3 2-7 0,2 1-7 0,-1 1-4 0,-1 2-3 0,0 1-1 16,-1 4 0-16,3 0 2 0,-4 1 2 0,3-1 4 0,1 2 3 15,-4 2 1-15,5-2 3 0,0 0-2 0,0-1 0 0,0 3-7 0,3-1-6 16,-1-2-8-16,1 0-10 0,2-1-10 0,-2-1-12 0,0 1-16 16,4-3-20-16,-3 0-22 0,6-2-24 0,-2-2-36 0,0 0-41 0,2-2-43 15,0-2-46-15,1-1-55 0,2-2-57 0,-1-1-49 0,2-4-42 16,-1 0-22-16</inkml:trace>
  <inkml:trace contextRef="#ctx0" brushRef="#br0" timeOffset="220288.4793">24471 10534 454 0,'0'-10'568'0,"0"2"-60"16,0 2-93-16,0 1-85 0,0 0-79 0,0 2-56 0,0 3-44 0,0 0-31 16,-1 1-27-16,1 4-21 0,-4-1-18 0,3 2-16 0,-1 3-15 15,1 3-8-15,-3 2-6 0,1 1-2 0,2 2-3 0,-4 0 2 0,2 3 2 16,0 1-1-16,0 1 2 0,-1 2 0 0,1 0 0 0,-2 3 0 16,2-4 2-16,-3 2-2 0,1 2 0 0,1-6-3 0,-3 3 0 15,2 1 0-15,0-5-2 0,0-1-1 0,1 1 1 0,0-2-1 0,-1-3 2 16,2 0 3-16,-1-3 2 0,3-1 7 0,-1-3 5 0,0 1 7 15,2-4 8-15,0 0 4 0,0-2 2 0,4-2 2 0,-3-1 1 0,4 0 0 16,2-3 1-16,1 0 0 0,1-5 0 0,0-1-7 0,3-1-6 16,3 0-11-16,0-1-11 0,0-2-11 0,1-1-10 0,1 1-7 15,2-3-4-15,-3 2-5 0,3 0-2 0,-1 1-3 0,1 0-2 0,-2 0-3 16,-1 0-2-16,-1 5 0 0,1-1-1 0,-2 2 1 0,-2 1 1 16,-1 1 0-16,0 2 1 0,-3 0 1 0,0 3 1 0,-2 0 2 0,0 3 2 15,-3 2 1-15,4 1 3 0,-6 1 5 0,-1 1 4 0,0 2 6 16,0 2 5-16,-1 0 6 0,-3 2 5 0,0 1 6 0,-2-2 5 15,-1 2 6-15,1 2 3 0,-2-2 3 0,-1 0 5 0,-3 0 2 0,1-1 2 16,-3 2 0-16,1-3 0 0,-1-1 1 0,0 0-2 0,-3-2-1 16,2-3 0-16,-2 3-5 0,3-3-5 0,-3-2-15 0,2 0-19 0,0-3-32 15,0 0-40-15,1-2-65 0,0-2-79 0,1-1-115 0,4-2-131 16,-1-2-77-16,-1 0-48 0,5 0-25 0,1-2-14 0</inkml:trace>
  <inkml:trace contextRef="#ctx0" brushRef="#br0" timeOffset="220672.5078">25130 10705 504 0,'-3'-9'601'0,"-2"2"8"0,-1-1-96 0,1 1-146 16,-1 2-98-16,0 1-72 0,-1 1-46 0,-2 1-30 0,1 2-20 15,0 0-13-15,-1 3-14 0,-1 3-13 0,1 0-13 0,-4 3-13 0,4 1-9 16,-3 2-6-16,0 4-3 0,1 0-5 0,1 2-1 0,-1 0-2 15,2 4 0-15,1-2 0 0,0 3 1 0,3-1 0 0,0 2 1 16,4-4 1-16,-1 1 2 0,2 1-2 0,3-1-2 0,1-1-2 0,1-1-5 16,4 1-10-16,-1-4-11 0,5-1-14 0,-1-1-21 0,2-1-24 15,4-2-36-15,-1-3-36 0,5 0-58 0,3-2-67 0,1-4-91 0,0 0-107 16,1-2-67-16,3-2-48 0,-2-1-21 0</inkml:trace>
  <inkml:trace contextRef="#ctx0" brushRef="#br0" timeOffset="220939.4468">25388 10414 157 0,'2'-3'314'0,"-1"0"-34"0,4 0-16 0,-4 1-5 0,2 0-1 15,1 0 2-15,-3 1 1 0,1-1-5 0,0 0-11 0,-2-1-11 16,1 2-14-16,1 0-15 0,-2 1-15 0,0 0-17 0,0 0-18 16,0 0-19-16,0 0-18 0,0 0-16 0,0 0-17 0,0 1-15 0,1 2-14 15,-1 2-12-15,0-2-10 0,0 4-7 0,2 0-6 0,0 3-6 16,-2 0-7-16,0 2-11 0,0 3-10 0,0-1-22 0,0 7-28 0,0-2-62 16,-2 4-78-16,0-1-132 0,-1 4-155 0,-2-1-91 0,0 2-54 15,-1 0-32-15,-3 1-21 0</inkml:trace>
  <inkml:trace contextRef="#ctx0" brushRef="#br0" timeOffset="222572.2044">20493 11386 42 0,'1'-3'430'0,"-1"1"-80"0,2 1-59 0,0 0-45 0,-2-2-30 0,1 3-18 15,-1 0-11-15,0 0-4 0,0 0-7 0,0 0-5 0,0 0-9 16,0 0-11-16,0 0-16 0,0 0-15 0,0 0-15 0,0 0-14 15,3 0-12-15,-1 0-12 0,2 0-8 0,-1 0-7 0,4 0-7 0,-1 0-7 16,2 0-5-16,3 0-5 0,2 0-4 0,4 0-2 0,2 0-3 16,7 0-2-16,0 0-1 0,6 0-2 0,5 0-1 0,3 0-2 0,3 0-2 15,8 0-5-15,1 0-1 0,8 0-1 0,5 0-1 0,3 3 0 16,6-2 0-16,7-1 0 0,4 3-3 0,8-1-4 0,7-1-5 0,7 2-7 16,4 1-3-16,8 0-4 0,2-1 0 0,3 2-1 0,1 0-3 15,4-3-5-15,1 2-5 0,-1 1-9 0,1 1-10 0,4-2-8 16,-2 1-4-16,2-2-1 0,-3 1 4 0,0 1 3 0,0-2 1 0,-3 1 1 15,-4-1 2-15,-6 2 1 0,-1-3 1 0,-4 1 3 0,-5 0 3 16,-6-2 6-16,-1 0 7 0,-7 1 6 0,-3-2 5 0,-6 0 4 0,-4 0 5 16,-6 0 5-16,-5-2 2 0,-7 1 5 0,-6-3 2 0,-5 4 4 0,-6-4 3 15,-4 1 5-15,-7 0 2 0,-4 0 0 0,-7-1 0 0,-2 1-1 16,-5 0-4-16,-4 0-4 0,-1 0-8 0,-6 0-10 0,-2 0-14 16,-4 0-19-16,-2 0-25 0,-3 1-29 0,-2 0-38 0,-5 1-42 0,1 0-65 15,-3 1-73-15,-2 1-66 0,1 0-64 0,-1 3-33 0</inkml:trace>
  <inkml:trace contextRef="#ctx0" brushRef="#br0" timeOffset="223557.0582">25856 11093 133 0,'-2'-4'457'0,"0"0"-87"0,2-1-130 16,0 1-76-16,2 2-50 0,0 1-23 0,-2-3-10 0,1 3-2 0,-1 0 1 16,2-2-2-16,0 1-2 0,-2 2-7 0,1-1-7 0,1-1-2 15,-2 2 0-15,0 0 0 0,0 0 4 0,0 0 4 0,0 0 2 16,0 0 2-16,0 0 0 0,0 0 1 0,0 0 0 0,0 0 0 15,0 0 2-15,0 0 2 0,0 0-1 0,0 0-1 0,0 0-3 0,0 0-3 16,0 0-2-16,0 0-4 0,0 0-2 0,0 0-4 0,0 0-3 0,0 0-5 16,0 0-1-16,0 0-4 0,0 0-3 0,0 0-3 0,0 0-2 15,0 0-3-15,0 0-4 0,0 0-3 0,0 0-3 0,0 0-4 16,0 0-2-16,1 0-4 0,-1 0-2 0,0 0-2 0,0 0-1 0,0 0-2 16,0 0-2-16,0 0-1 0,0 0-3 0,4 0-1 0,-4 0-2 15,0 0 0-15,0 0-2 0,0 0 1 0,0 0 1 0,0 0-2 16,0 0 1-16,0 0 0 0,0 0 1 0,0 0 1 0,0 0-1 0,0 0 3 15,0 0 1-15,0 0 2 0,0 0 1 0,0 0 2 0,0 0 2 16,0 0 1-16,0 0 1 0,0 0 2 0,0 0 2 0,0 0 1 16,0 0 2-16,0 0 4 0,0 0 2 0,0 0 3 0,0-1 2 0,1-1 1 15,-1 2 0-15,2-1-1 0,-1-1-1 0,-1 1 1 0,2-3 1 0,0 3 3 16,0 0 0-16,1-1 2 0,-3-1-1 0,4 2-2 0,-4-1-3 16,1 1-4-16,-1-1-4 0,4 2-4 0,-4 0-3 0,0 0-3 15,0 0-2-15,0 0-8 0,0 0-9 0,0 0-8 0,0 0-7 0,1 3-6 16,-1 0-1-16,3 0-3 0,-1 1-1 0,0 3 0 0,-1 0 1 15,2 2-1-15,1 1 2 0,2 2 2 0,-3 2 2 0,2 0 6 0,-2 2 6 16,2 0 6-16,-2 3 4 0,3-1 5 0,0 0 2 0,-3 0 1 16,2-1 1-16,0 2 1 0,0-1 2 0,0-4 1 0,-1 3 1 15,-1-3 2-15,4-1 2 0,-4-3 2 0,2 1 5 0,-2-3 6 0,2-2 8 16,-1 1 11-16,-1-1 10 0,2-3 8 0,0-2 6 0,1-1 6 16,2-1 4-16,1-2 5 0,1-3 3 0,1-1 5 0,3-1 4 0,-2-2 0 15,2-1 1-15,2-3-4 0,-2-2-8 0,0 0-9 0,2-1-9 16,-4-1-8-16,2-2-5 0,-1 0-5 0,-1 0-4 0,0 2-6 0,-2-3-6 15,-1 1-4-15,0 3-5 0,-1 0-10 0,-1 3-10 0,-2-1-16 16,0 3-19-16,-1 2-24 0,-1 1-25 0,0 2-28 0,-1 1-25 0,-1 4-16 16,3-3-14-16,-4 5-15 0,0 0-18 0,0 2-22 0,0 1-27 15,0 3-27-15,-4 1-30 0,4 4-23 0,-1-1-21 0,-1 4-6 16,1 0 1-16,1 2 0 0,-2-1 2 0,2 1-1 0,2 1-4 0,-2 0-1 16,3-1 2-16</inkml:trace>
  <inkml:trace contextRef="#ctx0" brushRef="#br0" timeOffset="224305.1375">26420 11301 280 0,'9'-3'323'0,"-4"-5"-1"0,2 1-2 16,-1-3-6-16,-1 3-12 0,-1-4-15 0,1 3-17 0,-2-3-19 0,-1 1-16 16,1 1-14-16,-1 0-15 0,-2-1-13 0,-2 2-15 0,-1-2-17 15,1 2-15-15,-1 0-17 0,-2 2-14 0,1-1-15 0,-1 2-13 16,-1 1-13-16,-1-1-11 0,-1 4-10 0,-1-1-14 0,1 2-12 0,-2 2-10 16,0 1-9-16,0 0-9 0,-1 3-7 0,0-1-4 0,1 3-4 15,1 2-2-15,-4-1-1 0,4 2-1 0,1 0-1 0,-1 1 0 0,1 0 0 16,0 1-2-16,3 1-2 0,-3-1-2 0,5-1-2 0,0 0-1 15,1-1-2-15,1 2 2 0,-1-1 1 0,2-1 1 0,0-2 2 0,2 0 2 16,-2-2 2-16,3-1 1 0,-2-1 4 0,4-2 4 0,-1 0 4 16,1-2 3-16,2-1 4 0,1-4 3 0,0 1 4 0,3 1 0 15,-2-4 3-15,1 0 1 0,2-1 0 0,-2-2 1 0,1-2 4 16,-2 1 2-16,1-2 4 0,-2 0 5 0,1 0 4 0,-3-1 5 0,1 2 3 16,-2-1 5-16,0 1 7 0,0-2 3 0,-1 5-1 0,-3-1-1 15,2 2-3-15,-1 1-8 0,0 1-7 0,-2 2-12 0,1 0-11 0,-1 0-12 16,2 1-11-16,-2 2-7 0,0 0-7 0,0 0-6 0,2 2-8 15,-2 1-4-15,0 0-3 0,1 3-3 0,1-2-2 0,-2 4 2 16,1-2 3-16,-1 1 4 0,4 0 4 0,-2 3 4 0,0-3 3 0,1 1 2 16,0 1-1-16,2-3-1 0,-2 0 0 0,4 0 0 0,-2-1 1 0,0-1 2 15,4-1 0-15,-3 0 1 0,4-2 0 0,-1-1-1 0,0-1 2 0,1 0 2 16,2-4 3-16,0 1 5 0,2-2 3 0,-3 0 4 0,2-3 3 16,1 0 2-16,-3-1 2 0,1-3 2 0,-1 0 5 0,1-2 3 15,-2 0 3-15,-1-4 3 0,0 2 2 0,0-3 0 0,-2 1 1 16,-1-4 0-16,-1 1 0 0,-2-2 2 0,2-1 2 0,-1 1 3 0,0-1 4 15,-4-1 6-15,0 2 6 0,0 1 5 0,0 2 4 0,-4-3 2 16,3 7 4-16,-2-1-1 0,1 2-3 0,-1 2-4 0,2 2-6 0,1 2-6 16,-2 2-11-16,0 1-7 0,1 4-8 0,-2 0-7 0,1 1-9 15,0 4-6-15,-1 1-5 0,0 3-4 0,0 1-4 0,-3 2-1 0,3 3-1 16,-4 1 2-16,2 4 3 0,0-2 4 0,1 3 5 0,-2 2 2 16,-1 2 2-16,4-2 0 0,-2 1 1 0,4 3 1 0,-3-2-1 0,3 0 0 15,1 2-1-15,0-2-1 0,3 0-1 0,-1-1 1 0,1-1-2 16,2-1-1-16,0-2 0 0,-1-1 0 0,4 1 2 0,-2-4 1 15,2-1 2-15,0-1 1 0,1-2 0 0,0-3 2 0,0 1 3 0,4-4 1 16,-4 0 3-16,2-3 4 0,2-1 3 0,0-3 3 0,1-1 1 16,-3 0 2-16,3-2 1 0,-1-2 2 0,-2-2-2 0,1 2 3 15,1-5 0-15,-3 1 5 0,0-1 2 0,0 0 5 0,-2 0 5 0,1 0 2 16,-4-2 6-16,0 3 3 0,0-1 4 0,-4 2 3 0,3 0 2 16,-4 2 0-16,1 0 0 0,-1 3-4 0,0 0-5 0,0 2-8 0,0 1-9 15,0 1-8-15,0 1-8 0,0 2-8 0,0 0-7 0,-1 2-6 16,-1 1-6-16,0 3-5 0,1-1-5 0,-2 3-4 0,1 2 1 0,-1-1 1 15,-1 4 2-15,3-1 3 0,-1 0 4 0,1 1 1 0,-3 0-3 16,0 4-3-16,4-6-5 0,-1 2-6 0,1 1-8 0,0-1-10 0,0 1-12 16,0-4-13-16,0 2-12 0,1-1-15 0,-1-2-16 0,2-3-18 15,2 4-17-15,-2-4-25 0,1-2-27 0,0 0-28 0,0-1-34 0,2-3-23 16,0 0-17-16,0-3-9 0,2-1 0 0,0-1 3 0,-1-3 9 16,1 1 16-16</inkml:trace>
  <inkml:trace contextRef="#ctx0" brushRef="#br0" timeOffset="224411.945">27006 11041 86 0,'0'-14'274'0,"0"-2"17"0,0 4 15 15,0 0 6-15,0 2 1 0,0 1-12 0,0 1-22 0,2 1-26 16,0 1-30-16,-2-1-32 0,1 5-31 0,-1-3-29 0,2 2-27 0,-1 1-28 16,1 0-26-16,0 2-29 0,-1 0-29 0,2 2-33 0,2 0-36 0,-1 1-36 15,1 2-39-15,2 0-44 0,2 0-48 0,0 2-52 0,0-2-53 16,0 4-66-16,3-1-71 0,0-1-39 0</inkml:trace>
  <inkml:trace contextRef="#ctx0" brushRef="#br0" timeOffset="224822.9472">27433 11035 452 0,'-3'-7'585'0,"-1"2"-1"0,-1 0-86 0,0 1-129 15,-1-2-88-15,1 3-68 0,-3-1-41 0,-1 1-27 0,1-1-22 0,-1 2-21 16,0-1-19-16,-2 3-18 0,0 0-17 0,-1 1-15 0,-1 2-12 16,-1 2-9-16,-1-2-5 0,0 4-6 0,-3 0-4 0,1 3-3 0,1 0-1 15,-1 1-2-15,1-1-1 0,-2 3-1 0,1 1 0 0,4 0-3 16,-1 1-1-16,2 0-6 0,2 0-2 0,-1 1-5 0,3-1-3 15,2 0-3-15,1 2-2 0,2-4-3 0,1 2 0 0,0-1-2 0,4-1-2 16,0-4-3-16,2 0-2 0,1 0-4 0,3-3-1 0,3-1 0 16,0-2 1-16,2 0 0 0,4-3 2 0,0-3 5 0,1 0 4 0,6-3 1 15,-2-2 3-15,-1-1 2 0,1-3 5 0,1 0 3 0,1-3 7 16,-2-2 7-16,0 0 9 0,0 0 8 0,0-7 8 0,-1 2 6 0,0-1 5 16,-3-4 5-16,0 0 6 0,-1 0 8 0,-1-3 7 0,-2-1 11 15,1 0 10-15,-3-3 11 0,-2 2 10 0,-2-3 10 0,-2 3 9 16,2-2 9-16,-3 4 11 0,-4-2 8 0,1 4 7 0,-2 2 5 0,-2 1 0 15,1 2-3-15,-1 5-6 0,0 1-12 0,1 1-13 0,-4 4-18 0,2 2-15 16,0 2-13-16,0 2-14 0,0 2-13 0,-1 4-14 0,1 1-13 16,-2 3-13-16,-1 4-10 0,2 2-7 0,-3 6-8 0,-1 2-2 15,2 3-2-15,-3 3 0 0,2 3 0 0,1 4-6 0,-2 1-8 0,0 4-10 16,3 3-8-16,0 1-16 0,2 3-16 0,0 0-18 0,0 3-19 16,1-1-29-16,1 2-30 0,1-1-48 0,0 0-56 0,0 3-85 0,0-3-106 15,0 1-71-15,1-3-56 0,1-1-23 0,-2 3-7 0</inkml:trace>
  <inkml:trace contextRef="#ctx0" brushRef="#br0" timeOffset="227422.306">25185 9265 430 0,'-4'-4'609'0,"-4"2"13"0,3-1-80 0,0-2-125 15,1 3-98-15,0-3-78 0,0 1-48 0,-1-1-29 0,4 0-17 0,-1 0-9 16,1-2-7-16,1 2-9 0,1-2-12 0,1 2-18 0,1-2-17 16,1-1-17-16,3 3-17 0,1-2-14 0,1-1-9 0,5-1-8 15,1-1-6-15,5 1-8 0,2-1-4 0,3-2-6 0,4 1-5 0,6-1-7 16,-1-1-5-16,5-2-3 0,0 3-5 0,5-2-5 0,1-1-2 16,0-1-3-16,3 1-5 0,1-2-4 0,0 0-2 0,-2-1-2 0,4 2 1 15,-5-3 1-15,1-1 4 0,-2 3 6 0,-3 0 3 0,-2-4 7 16,-2 4 4-16,-4-1 7 0,-4 2 5 0,-1-3 5 0,-2 2 7 0,-7 1 6 15,-4 0 6-15,1 1 6 0,-5-1 5 0,-3 1 5 0,-3 2 3 16,-3 0 3-16,-3 0 5 0,-1 1 2 0,-6 0 4 0,0 0 1 16,-3 4 2-16,-3-1 2 0,-2 1 1 0,-1-1 0 0,-3 4-3 0,0-2-1 15,0 2-4-15,-2 1-3 0,1 1-3 0,1 1-5 0,2 2-4 16,0 0-6-16,4 0-3 0,1 2-3 0,3 1-1 0,1 1-5 0,2 1 1 16,2-2-2-16,4 4-2 0,4 0-1 0,1 0-3 0,2 2-4 15,3-1-1-15,3 4-2 0,4 0-2 0,0 0-2 0,7-2-3 16,0 2-3-16,2 0-3 0,1 0-2 0,2 1-3 0,-1-4-2 0,-2 4-1 15,2-3 0-15,-3 1-2 0,1-1 1 0,-4 0 1 0,-5-1 1 16,0 1 4-16,0-1 5 0,-7-1 8 0,-2-1 8 0,-1 0 7 0,-6 0 6 16,-1 1 3-16,-4-1 6 0,-5 1 0 0,-2 1 0 0,-4 2-10 15,-6-2-14-15,-3 1-24 0,-3 2-30 0,-4-1-44 0,-3 4-56 16,-1-1-82-16,0 2-98 0,-3 0-91 0,3 1-85 0,-2 0-46 0,6 2-28 16</inkml:trace>
  <inkml:trace contextRef="#ctx0" brushRef="#br0" timeOffset="232537.9762">21651 8853 30 0,'-4'-3'83'0,"-1"0"-4"0,0 0-7 0,-2-1-6 15,0 2-7-15,1-1-9 0,-1-1-5 0,1 4-5 0,-3-3-3 0,1-1-3 16,-1 1-3-16,1 1-5 0,-2-1-5 0,0 1-4 0,2-1-3 16,-4 1-3-16,2-1 0 0,-1 2-2 0,-2-3-2 0,2 3 0 15,-3 0-2-15,3-2 2 0,-5 1 1 0,4-1 1 0,-3 2 2 16,0-2 2-16,-3 1 2 0,4-1 1 0,-5 1 1 0,5 0 1 0,-3 1 2 16,-3-1 3-16,3-1 0 0,-1 1 2 0,0 2 3 0,0-5-1 15,-1 5-1-15,0-2-1 0,2 0-1 0,-2 1-3 0,0 1-1 0,1 0-1 16,1 0-1-16,0 0-1 0,-2 0-1 0,0 0-1 0,1 1 0 0,1 1-1 15,-1-2-3-15,1 2 0 0,0 1 1 0,1-1-1 16,1 0 1-16,-2 1 1 0,4-1-1 0,-2 1 3 0,0-1 1 0,2 3 2 16,0-1 0-16,0-1 0 0,1 2-1 0,-2-3 0 0,2 3 1 0,1 0 2 15,-1 0 3-15,1 2 1 0,-2-2-1 0,2 2 1 0,0 2-1 16,-2-1 0-16,2-2-3 0,-3 4-1 0,4-2-2 0,-1 2-1 16,-1-2 0-16,1 4-1 0,-1-3 1 0,2 3 0 0,-2-1-1 0,0 0-1 15,2 1 2-15,1 1 1 0,-2-1 1 0,0 2 2 0,1 1 3 16,-1-2 1-16,0 3 3 0,1 0 1 0,-2 1 1 0,3-1-1 15,-1 0-1-15,-1 3 1 0,1-2-1 0,2 1 0 0,-2 2-2 0,0 0-3 16,0-1-1-16,1 2-3 0,0 0-2 0,1 0-2 0,-2 1-3 0,-1 2-2 16,2-2 0-16,1 3-2 0,-3-2-2 0,1 4 0 0,0-2-2 15,1-2-1-15,0 4-2 0,-1-2 0 0,-1-2 0 0,3 4-1 16,-1-3 0-16,0-1 0 0,-1 1 0 0,0-1-1 0,2 1-1 0,-1-2 1 16,3 0 0-16,-2 0 0 0,-1-1 1 0,0-1-2 0,3 2 1 15,0-3 0-15,-1 1 0 0,1 1-2 0,1-1 1 0,-1-1-2 0,1-2 0 16,0 3 0-16,2 0 2 0,-3-2-1 0,3-1 1 0,0 2 1 15,0 1 0-15,-1-3 0 0,3 1 4 0,-1 0 0 0,1 2 2 0,-3-2 2 16,1 0 1-16,0 1 2 0,3 1 2 0,-1-2 1 0,-1 1 1 16,1 1 0-16,1 0 2 0,-4-1-1 0,4-2 1 0,-3 3-1 0,3 1-1 15,-1-2-1-15,-3 3 0 0,4-2 0 0,-3 0 0 0,1 1 1 16,1 0-1-16,-1 2-1 0,1-1-2 0,-3 1 0 0,2 1-1 0,0-2-1 16,1 1 0-16,-3 0-2 0,1 2 1 0,2-3-1 0,-1 2-1 15,0 0-1-15,1-3 1 0,-1 3-2 0,2-1 0 0,-2-1-1 0,2 1 2 16,0-3-2-16,0 2-1 0,0-3-1 0,0 0 0 15,0 1 1-15,2-2-2 0,0 0 2 0,-1-1 2 0,3 0 1 0,-3 0 4 16,2 0 2-16,1-1 1 0,-1-1 0 0,1 2 1 0,-1-2 0 0,2 0 2 16,-2-1 0-16,2 0 1 0,0 1-1 0,0 0 2 0,1-1 1 15,0 1-1-15,1-2-1 0,-3 0-4 0,3 4-2 0,0-5 0 0,-2 2-1 16,2-2 0-16,1 3 2 0,-1-2 2 0,0 1-1 0,1-1 1 16,-2 1 1-16,1-1 1 0,2 0-1 0,-1 1 0 0,-2-2 1 15,3 0 0-15,-1 2 1 0,2-3-1 0,-2 1 1 0,1 3 0 0,-1-4 0 16,0 1 1-16,0-1-1 0,1 1 2 0,1-1 0 0,0 0 1 15,0 0-1-15,2-1 1 0,-3-1 1 0,4 2-1 0,-4-2 1 0,5 1 0 16,-3 0 0-16,1-1 0 0,2-1 1 0,-1 0 2 0,0 1 0 16,0-2 0-16,1 1 1 0,1-2-2 0,0 4-1 0,1-3 0 0,0 1-1 15,-2 1-1-15,5-3 0 0,-3 1-1 0,1 1-1 0,1-2 1 16,-1 2-2-16,4-2-4 0,-5 1-1 0,2-1-2 0,0 2-1 16,3-2 0-16,-3 1 0 0,2-1-2 0,-2 1 1 0,1 0-1 0,0 0 1 15,-1-1-1-15,-1-1 1 0,2 2-1 0,-3-1 2 0,5 1 0 16,-4-3 1-16,0 2 0 0,2 1 0 0,-3-4 1 0,3 3-2 15,-2-2 0-15,-1 1 0 0,1 0-1 0,0-1 1 0,0 0-2 0,0 1 0 16,0-3-2-16,1 4 0 0,-4-2-1 0,2 1-1 0,0 0-1 16,-1-2-1-16,1 1-1 0,2-1-1 0,-4 4 1 0,2-5-1 15,0 3 1-15,-1-3-1 0,1 2 0 0,1 0 1 0,-2 0 1 0,2-1-1 16,-1 2 2-16,1-3 2 0,2 2 2 0,-3-1 1 0,3 0 3 0,-1-3 1 16,-1 4 1-16,2-4 1 0,0 1 0 0,1 1 0 0,0-2 0 15,2 0-1-15,-2-2-1 0,1 1-2 0,1 1-2 0,1-4 0 16,-1 4-1-16,-1-3-1 0,3 0-3 0,-1-1 0 0,1 2-1 0,-1-3-2 15,0 2 1-15,1-1 1 0,-1-1-1 0,1 1 2 0,-1-1 0 16,-2 2 1-16,1-4 1 0,2 1-2 0,-3 2 0 0,1-3 0 0,-2 1 0 16,1-1 0-16,0 2 0 0,-3-1-1 0,2 0 1 0,-3 2-1 15,1-2 1-15,-1 2 0 0,-3-1-1 0,3-2-1 0,-4 3 1 0,4 0 0 16,-4 0 0-16,1-3-1 0,-3 2 1 0,3 0 0 0,-2 2 0 16,-1-4-1-16,1 3 1 0,-1 0 0 0,2-1 0 0,-2 0-2 0,0 1 1 15,2-2-2-15,-2 1 2 0,1-2-2 0,0 2 1 0,-1-2-1 16,3 1 1-16,-3-1-2 0,3 2 1 0,-3-2-2 0,2 1 0 15,1 0-1-15,-3-2 0 0,3 2 2 0,-3-2-2 0,2 3 0 16,1-2 0-16,-2 0-1 0,1 0 1 0,0 1 0 0,0-3-1 0,-2 1 1 0,0 0 1 16,1 1 0-16,-2 1 1 0,1-3 1 0,0 1 0 0,-3 1 2 15,0-3 0-15,1 4 2 0,-1-3 0 0,0 0 0 0,1 1 0 16,-4-1 0-16,2-1 1 0,-2-1 0 0,-1 2 1 0,1-1-2 0,3-1 0 16,-3 0 0-16,-2 1-2 0,2 0 0 0,-2-3 1 0,0 2-2 15,2-1 1-15,-2 1 0 0,3-1 0 0,-3-2 0 0,4 2-2 0,-2-1 2 16,-1 0 1-16,1-1 1 0,3 1 1 0,-4-1 1 0,3 1 1 15,-1-2 0-15,1 3 2 0,0-2 0 0,-2 2 2 0,2-2-1 0,-1-2 1 16,1 3 2-16,-2 1 1 0,2-2 0 0,-2 1-1 0,-1-1 0 16,1-2 0-16,1 5-1 0,-3-3 1 0,2 1-1 0,-2 0 1 15,2-1-1-15,-2 0-1 0,1 1 1 0,-1 1 1 0,1-2-1 0,-1-1-2 16,-1 1 0-16,0 2-1 0,-1 0 1 0,2-2-2 0,-1-1 1 16,0 0-1-16,-1 1-1 0,2 0 1 0,-1-1-1 0,0 0-1 0,-1-2 0 15,3 2 0-15,-2-1 0 0,1-1 0 0,-1 0 2 0,1 0-2 16,-1 3 0-16,-1-2 0 0,3 0 1 0,-3-1 1 0,1 0 1 15,0 1 3-15,-1-1 2 0,-1 1 2 0,0 0 3 0,0 2 0 0,0-2 2 16,0 0 1-16,0 1 2 0,-1 0 2 0,1 0 3 0,-2 1 1 0,0 0 1 16,2-1 1-16,-1 1-2 0,1 0-1 0,-2 1-4 15,0 1-1-15,2-2-2 0,-1 2-1 0,-1 0-1 0,2 0-2 0,-1 2-2 16,-1-2-2-16,0 2-2 0,2 0-2 0,-1-2-3 0,-1 2-1 16,2 1-1-16,0 0 0 0,-2-2 0 0,2 4 0 0,0-2-1 0,0 1 0 15,0-1 0-15,0 2 0 0,0-3-1 0,0 5 2 0,0-2 0 16,-2 1 0-16,2-1-1 0,-2 2 0 0,2-1 0 0,-1 1-1 15,1-2 0-15,-2 2-1 0,0 0 1 0,2 0-1 0,-1 0 0 0,-1 0 0 16,2 1 0-16,-1-1-2 0,1 0 1 0,-2 0-1 0,0 1 2 0,1-1 1 16,-1 1 0-16,1-1 4 0,-3-1-1 0,3 2 1 0,-1 0 0 15,1-1 0-15,-4-2 2 0,0 3-1 0,2-1-1 0,2 0 1 0,-4 3-1 16,2-3 0-16,-2 2-2 0,2-1-2 0,-3 1-1 0,-1 0-2 16,2 0-1-16,-3 0 0 0,1 0-2 0,0 0-2 0,-1 2 0 15,0-1-1-15,-2-1 0 0,-2 3 0 0,3-1 0 0,-2-1-1 0,0 2 1 16,-1 0 2-16,-2 0 1 0,3 0 2 0,-3 0 0 0,1 0 1 15,0 0 2-15,0 0 1 0,0 2 2 0,-3-1 1 0,3-1 0 0,-1 0 2 16,1 0 2-16,0 0 1 0,-2 2-1 0,1-2 1 0,1 0-1 16,-1 0 0-16,3 0-1 0,-2 0 2 0,1 0-1 0,-1 0 0 15,-1 0 0-15,3 0-1 0,-2 0 0 0,1 0-1 0,-1 0 0 0,0 0 0 16,1 0-1-16,-2 0 0 0,2 0 1 0,-1 0 0 0,0 1-1 16,1-1 0-16,-2 0-1 0,1 0 0 0,2 0 1 0,-3 2-1 0,1-2 0 15,1 0 0-15,-1 0 0 0,-1 0 0 0,1 0 0 0,0 1 0 16,0-1 1-16,-2 0-2 0,0 0 0 0,2 0 1 0,-4 0-1 15,4 0 0-15,-3 2 0 0,2-2-1 0,0 0 1 0,-1 0 0 0,1 0 0 16,1 0 1-16,-1 0-1 0,0 0 0 0,1 0 1 0,-1 0 0 0,1 0 1 16,-1 0 0-16,3-2 1 0,-3 2 0 0,3-1 0 0,0-1 2 15,-2 2-1-15,4-3 2 0,-4 2 0 0,5-1-1 0,-1 2 2 16,1-4 1-16,-2 1 0 0,1 0 0 0,1 0 0 0,1-1 1 16,-2 1 0-16,3-2 1 0,-1 1 0 0,-1-1 0 0,2 3 0 0,0-3 0 15,0 1-1-15,-1 0 0 0,2-1-1 0,-2 0 0 0,0 0 0 16,1 0-1-16,-1-1-1 0,3 1 1 0,-4-2-1 0,3 2-1 0,0-2 1 15,1 2 1-15,-3-2-1 0,1 2 2 0,3 0 1 0,-2-1 0 16,2-1 1-16,-2 2 2 0,4-1 0 0,-3 1 2 0,1-3-1 16,2-1 2-16,-2 4-2 0,1-2-2 0,2 0 0 0,0-1-4 0,0 1 0 15,0-1-2-15,0 1-1 0,0-2 0 0,0 2-1 0,2-3-2 16,1 2-1-16,-3-3-1 0,1 2-1 0,-1 0-1 0,2-1 2 0,-1 1 2 16,1 0 2-16,0-4-1 0,-2 4 0 0,1-3 0 0,1 2 2 15,-1 0-2-15,-1-1 1 0,2 1 0 0,0 0-1 0,-2-2 0 16,1 2-1-16,-1 0 0 0,2-1 1 0,0 1-1 0,-2 0 0 0,1-2 0 15,-1 0 0-15,2 4 1 0,-1-3 1 0,4 0-2 0,-4 3-1 16,1-3-1-16,-1 2 1 0,3-1-2 0,0 0 1 0,-2 1-1 0,1-1 0 16,1 1-2-16,0 0 1 0,1-1 0 0,-1 1-2 0,0-2 0 15,1 3-1-15,-4-4 1 0,4 4 1 0,-2-1 1 0,0 1-1 16,1-1 1-16,0 0 1 0,-1 1 0 0,0-1 1 0,1 1 0 0,-3-1 0 16,2 1 1-16,1 1 0 0,-1-1 0 0,0 0 1 0,-1 2-1 15,0-3-1-15,2 1 1 0,-3 1 0 0,2-2-1 0,-1 1 1 0,0 2-1 16,-1-2 0-16,2 1 1 0,-1-1 0 0,0 1-1 0,-1 0-1 15,2-1 1-15,-1 1-1 0,0 0-1 0,0 0-1 0,2 1 2 0,-3-1-1 16,1 0-1-16,-1 1 0 0,3-1-1 0,-3 1 2 0,1-1-2 16,-1-1 1-16,3 1-1 0,-3 2 1 0,2-2 1 0,-1 2-1 15,0-1 2-15,-1 0-1 0,-1 1-1 0,3 1 2 0,-1-1 0 0,-2 0-1 16,1 0 1-16,-1 0 0 0,2 0 1 0,-1 0 1 0,-1 1 0 16,2-1-1-16,0 0 0 0,-2 0-1 0,0 0 1 0,0 0 0 0,0 0 0 15,0 0 0-15,0-1 0 0,0-1 2 0,0 2 1 0,0-1 2 16,0-1-1-16,0 2 1 0,0-2 1 0,0 2-1 0,-2-3 2 0,0 2 0 15,1-2-2-15,-1 3 2 0,-1-3-2 0,-1 1 0 0,0-1-2 16,0 0-4-16,-3-1-4 0,2 2-5 0,-3-1-5 0,-1 1-6 16,0-2-10-16,-5 0-12 0,-1 1-15 0,0 2-25 0,-6-2-26 0,-3 0-35 15,-3 3-40-15,-3 0-49 0,-1 0-55 0,-6 0-95 0,-1 4-118 0,-6 1-67 16,-4 3-43-16,-2 2-18 0</inkml:trace>
  <inkml:trace contextRef="#ctx0" brushRef="#br0" timeOffset="258421.4447">27014 8122 261 0,'0'0'409'0,"0"0"-69"0,0 0-54 0,0 0-47 0,0 0-26 15,0 0-17-15,0 0-10 0,-1 2-5 0,-1-2-4 0,2 0-7 16,0 1-9-16,-1 0-13 0,1-1-9 0,0 0-12 0,0 0-10 16,-2 0-8-16,2 0-8 0,-2 0-5 0,2 0-7 0,-1 0-7 15,1 0-8-15,0 0-6 0,-2 0-9 0,1 0-6 0,-4-1-7 0,4 0-5 16,-3 1-6-16,3-2-5 0,-1 1-6 0,1-1-8 0,-3 1-3 16,3-1-8-16,-2-1-3 0,-1 2-8 0,-2-1-4 0,3 0-6 0,-2 1-2 15,1 1-2-15,-1-1-4 0,-2-1-3 0,0 2-3 0,0 0-3 16,-1 2-1-16,0-1 1 0,-2 2-2 0,-2 2 1 0,3 1 0 15,-4-1 3-15,0 5 0 0,0-2 2 0,1 5 2 0,-2 0 1 0,1 0 3 16,1 3 1-16,-1 1 3 0,0 2 2 0,1 0 2 0,2 1 1 16,1 0 1-16,1 1-2 0,-1 1 1 0,4-1 0 0,2-1 0 0,-1 0 2 15,3 1 0-15,1-4-1 0,1 3-1 0,3-3-3 0,0 0-5 16,1-2-2-16,3-1-7 0,1-2-5 0,-1 2-4 0,5-4-5 16,0-2-8-16,1 0-9 0,3-4-11 0,2-1-13 0,0-3-7 0,2 0-7 15,2-4-4-15,2-1-1 0,0-4 1 0,1 1 2 0,1-4-3 16,0-4-6-16,-2 0-5 0,4-1-3 0,-4-4-2 0,-3-1 2 0,4-2 12 15,-4 0 17-15,0-5 19 0,-3 2 18 0,1-2 17 0,-4 3 19 16,0-3 17-16,-2 2 17 0,0 0 26 0,-2 3 28 0,-3-1 27 16,-1 4 26-16,-2 0 22 0,-1 1 21 0,0 3 11 0,-4 0 4 0,4 5 1 15,-5-2-4-15,1 2-6 0,-1 2-7 0,0 3-10 0,0-3-15 16,0 4-15-16,0-1-17 0,0 4-17 0,0 0-19 0,0 0-18 0,0 0-17 16,0 1-15-16,0 2-18 0,0 0-14 0,0 0-14 0,0 0-9 15,0 2-7-15,0 1-4 0,2 1-2 0,-2 1 0 0,0 3 1 16,0 0 2-16,0 3 4 0,0 1 6 0,0 1 3 0,0 3 8 0,0-1 6 15,-2 4 8-15,2-1 7 0,-1 1 4 0,-2 0 3 0,1 3 1 16,1 0 1-16,-2-1 0 0,1 1 1 0,0-2 0 0,1 3-1 0,-2-3 0 16,1 0 0-16,0 0 0 0,1-2 0 0,-1-1 0 0,0-1 0 15,1 0-1-15,-1-1-3 0,2-3 0 0,0-1-2 0,0-1 0 16,0 0-2-16,0-5-2 0,2 2-2 0,-1-3 1 0,1 1-1 0,0-2-1 16,-2-2 0-16,1 0-4 0,3-1-2 0,-1-2-4 0,-2-1-3 0,4-1-2 15,0-1-2-15,2-3 0 0,0 1-1 0,1-5 0 0,0 2-1 16,1 0 1-16,1-4-2 0,-2 2 2 0,3-2 0 0,-2-1 4 15,-1 2 5-15,3 1 4 0,-3 1 5 0,0 1 5 0,-1 0 3 16,0 3 0-16,-2-2 2 0,0 4-3 0,-2-1 0 0,0 4-5 0,-1 1-2 16,-1-1-4-16,3 2-2 0,-3 0-2 0,1 3-3 0,2-1-1 15,-2 1-2-15,-1 2 0 0,2 2 1 0,1 1 2 0,-1-1 0 0,2 3 4 16,-2-1 3-16,2 3 2 0,-1-1 4 0,1 0 0 0,0 1-2 16,3 0-1-16,-3 0-3 0,2-1-3 0,-1 0-3 0,1-2-3 0,-1-1-2 15,5 0-6-15,-3-1-4 0,0-2-6 0,0-1-3 0,5 1-5 16,-4-3-4-16,3-2 1 0,1-2 2 0,-1 0 3 0,3-3 4 0,-2-1 4 15,1 0 3-15,1-2 3 0,-2-2 4 0,0 1 2 0,0-2 5 16,0 0 3-16,-2-1 5 0,-1 0 9 0,2-2 11 0,-6 1 7 0,2 2 4 16,0-1 6-16,-3-1 1 0,-2 4 6 0,0-3 7 0,-1 1 6 15,-1 4 6-15,-1-1 4 0,-1 0 3 0,1 1 2 0,-4 1 0 16,3-1-4-16,-2 2-6 0,-1 1-7 0,-1 1-6 0,1-2-5 0,-1 1-4 16,2 1-10-16,-2 2-9 0,2 0-10 0,-3 1-7 0,1 0-6 15,-1 1-4-15,0 0-2 0,1 2-2 0,-2 2 0 0,1-1 0 0,-3 3 1 16,2-2 2-16,-1 3 1 0,3 1 3 0,-2 0 3 0,1 0 2 15,1-1 2-15,-2 3-1 0,2 1 1 0,0-3-2 0,1 3 0 0,3-1-2 16,-3 0-2-16,4-2-2 0,-1-1-2 0,1 2-3 0,1-3-6 16,-1 0-4-16,4 1-4 0,-3-1-5 0,3-4-5 0,0 2-4 0,1-2-2 15,-1 0 0-15,3-1 2 0,-1-2 2 0,3-2 4 0,-1 1 3 16,1-2 4-16,-1-2 5 0,1 1 7 0,0-2 4 0,-1 1 7 16,1-5 5-16,0 3 7 0,-1-3 8 0,0 0 7 0,1 1 8 0,-3-2 6 15,1 1 1-15,-1 2 5 0,0-4 3 0,-1 3 3 0,0 1 3 16,-2 0 1-16,-2 1-1 0,3 2-2 0,-3 0-2 0,1 2-5 0,-1 0-7 15,-1 0-8-15,2 0-12 0,0 3-10 0,-2 0-8 0,0 0-6 16,0 0-7-16,1 2-8 0,4-1-10 0,-4 2-9 0,2 0-10 0,1 2-13 16,-1-1-13-16,2 2-12 0,-2-1-12 0,2 2-16 0,-2-1-21 15,3 4-18-15,-3-3-19 0,0 0-20 0,0 1-16 0,1-1-13 0,1-1-11 16,-2 0-1-16,-2 0 3 0,4-1 13 0,-4-2 15 0</inkml:trace>
  <inkml:trace contextRef="#ctx0" brushRef="#br0" timeOffset="259404.387">27999 8286 142 0,'5'-10'187'0,"-1"0"8"15,1 0 6-15,2 1-3 0,-2 0-8 0,-1-1-9 0,0 3-11 0,2 0-14 16,-3-1-17-16,2 3-12 0,-2 0-13 0,2 2-13 0,-4 0-12 16,2 0-11-16,1 1-12 0,2 0-12 0,-3 1-11 0,-2 1-13 15,1 1-12-15,0 1-9 0,-1 1-7 0,2 0-5 0,-1 0-5 0,0 2-2 16,-1 1-1-16,3 0 1 0,-3 1 1 0,1 1 1 0,-2 1 2 0,2 1 3 16,-2-1 2-16,0 3 5 0,0-2 4 0,0 3 3 15,-2-3 2-15,2 2-1 0,-2-1 1 0,1-1 0 0,1 1-2 0,-2-3 0 16,2-1 1-16,0 0 0 0,0-1 0 0,0-1 4 0,0 0 4 0,2-4 5 15,-2 2 7-15,1-3 1 0,1 0 2 0,2 0-2 0,-1-3-5 16,0-1-1-16,5-3-2 0,-1 1-2 0,2-3-1 0,-1 0-2 0,2-1-2 16,2-2-5-16,-1 0-4 0,1-2-5 0,1 1-5 0,0-2 2 15,0 1 4-15,0 2 10 0,-1-1 9 0,1 0 7 0,-4 2 9 16,-1 2 3-16,2 0 7 0,-2 1 1 0,-2 1-1 0,-1 2 0 16,1 0-4-16,-5 0-7 0,3 2-7 0,-1 3-9 0,-2-1-7 0,-1 1-8 15,0 1-7-15,2 0-5 0,0 2-7 0,-1 1-3 0,2 1-6 16,-1 2-7-16,0-2-7 0,1 4-7 0,0-1-7 0,1 1-6 0,0-1-5 15,-1 4-6-15,2-4-8 0,-2 3-7 0,2-4-9 0,1 2-9 16,2-1-10-16,0-1-12 0,0-2-14 0,1 1-10 0,1-4-9 0,1 1-7 16,1-3-5-16,-1 0 2 0,2-3 8 0,4 1 11 0,-4-4 13 15,4 1 12-15,1-1 12 0,-4-1 11 0,2-2 13 0,0 0 19 0,-2-3 22 16,0 1 23-16,2-2 25 0,-5 2 28 0,0-1 29 0,1-1 17 16,0 1 10-16,-6-2 9 0,3 1 6 0,-2 3 10 0,-2-1 10 15,-1-1 9-15,0 2 8 0,-3-1 0 0,2 2 0 0,-3 0-5 16,0 1-4-16,0 2-11 0,-1 0-14 0,-1 0-12 0,1 1-10 0,-1 1-13 15,-1 2-12-15,0 0-15 0,-2 0-15 0,2 2-11 0,-3 2-13 16,2 0-8-16,0 2-8 0,-1 0-6 0,-2 2-7 0,2 2-4 0,-4-1-2 16,5 1-3-16,-1 2-3 0,0 1-2 0,0-1-1 0,0 2-3 15,1-1-1-15,1 1-2 0,0-2-3 0,1 1-2 0,0-1-3 0,1 1 1 16,1-4 3-16,0 2 4 0,0-1 7 0,1-3 9 0,1 0 11 16,0-3 10-16,-1 1 14 0,1 0 6 0,1-3 8 0,1 0 7 0,1-3 8 15,0 0 9-15,0 0 9 0,1-3 8 0,1 0 8 0,0-2 6 16,0 0 4-16,1 1 0 0,-2-5-1 0,2 3-3 0,-2-1 0 15,0-1 0-15,1 1 3 0,0 0-1 0,-2 2 0 0,0-2-5 16,0 3-4-16,-2 2-8 0,0-2-8 0,0 2-12 0,1 0-10 0,-3 2-12 16,2 1-11-16,-1 1-10 0,-2 1-10 0,0 0-7 0,0 1-6 15,0 4-4-15,0-1-5 0,0 2-3 0,0 4-1 0,0-1 0 0,0 5 1 16,0 3 5-16,1 1 4 0,1 3 8 0,-1 2 8 0,1 5 8 16,0 1 8-16,1 2 1 0,0 4 3 0,0 0 0 0,1 5-1 0,-1-2 1 15,-2 3 2-15,4 0-2 0,-5 3-4 0,0-3-4 0,0 4-3 16,-2-3-4-16,-2 0-2 0,1-1-2 0,-2-3-3 0,-2-1-1 15,1-3 1-15,-3-3 4 0,1-2 6 0,-2-3 11 0,0-3 9 0,0-3 10 16,-2-4 11-16,2-2 10 0,-3-4 8 0,0-4 5 0,-3-2 3 0,3-4 2 16,-4-3 2-16,3-2 1 0,-3-5 3 0,-2-1-1 0,4-4-4 15,-2-4-10-15,3-1-12 0,-2 0-9 0,3-3-9 0,0-4-7 0,1 2-6 16,3-3-5-16,2-1-4 0,1 1-6 0,1-2-7 0,5 0-7 16,0-1-9-16,4 2-10 0,1 0-11 0,4 0-6 0,-1 0-9 0,3 2-6 15,4-1-9-15,0 3-8 0,2-1-9 0,3-1-11 0,0 5-9 16,3-2-8-16,1 2-8 0,3 0-5 0,-1 3-8 0,1-2-3 15,1 1 0-15,2 3-2 0,0 0-2 0,0 0 4 0,-2 1 7 0,2 0 9 16,0 1 9-16,-1 0 14 0,1 0 17 0,-4 1 20 0,1-2 18 0,-2 4 24 16,1-2 24-16,-5 2 24 0,1-2 23 0,-4 1 25 0,-2 1 25 15,0 2 21-15,-5-3 19 0,-1 3 14 0,-1 0 13 0,-3 0 7 0,-2 1 3 16,-1 1 0-16,-2 2-1 0,-2-2-7 0,-2 2-11 0,-1-2-13 0,1 3-15 16,-2-1-17-16,-2 2-17 0,0-1-17 0,-1 2-15 0,0 1-14 15,-1 1-14-15,0 1-11 0,1 1-8 0,-3 1-8 0,3 3-6 16,0 0-4-16,0 0-3 0,-1 2-2 0,2 2 0 0,1 2 0 15,2-2-1-15,0 3 1 0,0 0-1 0,4 1-2 0,0 2-2 0,2 0-4 16,3 1-7-16,0 0-7 0,3-1-8 0,0 1-13 0,4-1-15 0,3-2-18 16,2 1-20-16,2 0-26 0,1-4-30 0,2 1-44 0,5-3-52 15,3-1-76-15,-1 0-92 0,2-3-59 0,3-2-46 0,0-2-23 0</inkml:trace>
  <inkml:trace contextRef="#ctx0" brushRef="#br0" timeOffset="259652.9247">30002 7650 608 0,'-2'-5'620'0,"1"5"9"16,-1-5-94-16,2 3-142 0,0-1-103 0,0 3-79 0,0 0-49 16,2-2-33-16,-1 2-23 0,1 0-18 0,0 0-20 0,-1 2-18 0,4-1-21 15,-1 1-19-15,0 0-16 0,0 3-12 0,1 0-7 0,2 1-6 0,-1 1-1 16,-2 1-2-16,1 1 1 0,2 1 1 0,-2 3 2 0,-1-1 6 0,1 2 4 15,-2 3 7-15,0-2 2 0,-1 2-2 0,-1 2-2 0,-1 0-6 16,0 1-7-16,-1 1-10 0,-1-2-13 0,0 2-14 0,1-2-17 16,-2 1-17-16,-2 0-30 0,1-2-36 0,0-1-28 0,3-1-28 0,-1-1-25 15,0-2-25-15,1 1-24 0,-1-5-24 0,2 1-50 0,-1-3-61 0,1 0-28 16</inkml:trace>
  <inkml:trace contextRef="#ctx0" brushRef="#br0" timeOffset="260320.2382">29915 7916 218 0,'-6'-8'529'0,"-2"3"-5"0,1-1-79 0,2 2-115 0,0-1-71 16,1 0-49-16,4 1-37 0,0 1-31 0,0 2-25 0,2-1-21 16,4 1-21-16,-1 1-20 0,1-2-14 0,4 2-13 0,0 0-15 0,5 0-14 15,2 0-17-15,1 0-19 0,4 0-15 0,1-2-14 0,3-1-11 16,-1 3-7-16,4 0-5 0,1-2-2 0,0 0-6 0,-2 1-6 0,2-2-2 0,-1-1-1 16,-1 0 3-16,1-1 2 0,-4 0 6 0,2-3 10 0,-4 1 10 15,0-1 15-15,-1-4 11 0,0 3 11 0,-6-5 16 0,2-1 17 0,-5 2 21 16,1-2 20-16,-2-3 19 0,-3 1 17 0,-1 0 17 0,-3 0 17 15,-2-1 15-15,-2-1 15 0,-1 2 12 0,0 1 8 0,-1-1 8 0,-2 0 7 16,-2 2-1-16,1 1-6 0,-1 2-7 0,1 1-11 0,0-1-14 0,0 3-15 16,-1 2-16-16,2 0-16 0,0 0-17 0,1 2-20 0,1 3-19 15,-3-1-18-15,2 0-16 0,2 3-12 0,-2 3-9 0,1 0-6 0,-2-1-4 16,1 5-4-16,0 1 0 0,1 1-2 0,-3 2 1 0,3 1-1 16,-2 3 3-16,-1 0 3 0,3 2 4 0,-3 2 5 0,2 1 2 0,0 1 3 15,1-1 3-15,-3 3 2 0,3-3 3 0,-1 4 2 0,1-2 3 16,-3 1 3-16,4-2 4 0,-1 1 3 0,1-1 1 0,-2-1 3 0,2 0-1 15,0-3 2-15,0 0 0 0,0-2 0 0,0-1-1 0,2-1-3 16,-2 0-1-16,1-5-1 0,-1 1-1 0,4-3-1 0,-3 0 0 0,2-2 1 16,1 1-2-16,1-5-1 0,2 3-3 0,-1-3 0 0,3-3-1 0,1 1 2 15,1-2-2-15,2-2 0 0,1 0-4 0,1-2-6 0,0-1-5 16,1 1-4-16,2-1-4 0,-1-3-4 0,0 4-2 0,1-1-1 0,-2-2 1 16,1 2-1-16,-3 2 0 0,2 2-2 0,-5-2 2 0,2 1 1 15,-2 2 6-15,-2 1 7 0,-1 2 6 0,1 0 3 0,0 1 4 0,-3 1 4 16,-1 0 3-16,1 5 2 0,-3-4 4 0,0 5 3 0,0 0 4 0,-1 0 4 15,0 2 1-15,1 0 2 0,-3 2 0 0,1 0 1 0,-1 1 0 16,0 2 2-16,0-3 0 0,2 1-1 0,0 1-2 0,-1 0-5 0,1 0-4 16,-1 0-5-16,1-4-7 0,2 3-4 0,0-2-5 0,-1-3-4 15,2 1-5-15,-1 0-5 0,3-1-6 0,0-3-5 0,3-1-5 0,0-1-4 16,0-2-1-16,2 0 1 0,1-4 2 0,0 0 3 0,2 0 4 0,2-5 4 16,-1 1 1-16,1-2-1 0,-1 0 3 0,2-3 2 0,-3 0 3 15,1-3 4-15,0 0 4 0,-3 1 5 0,0-2 4 0,0 1 3 0,-3 0 10 16,1 0 10-16,-3 0 8 0,-2 1 6 0,1 0 9 0,-4 1 9 15,0 2 5-15,0 2-1 0,-3 1 3 0,-3 0 1 0,0 1-1 0,0 3-3 16,-4 1 0-16,2 1-3 0,-3 2-9 0,-2 2-12 0,-2 2-10 0,3 1-6 16,-5 1-5-16,1 4-6 0,-1 0-2 0,1 3 2 0,-2 2 1 15,2 0 1-15,0 3 1 0,1-2 2 0,0 3 1 0,2 0-1 0,2 1-1 16,-1 1-3-16,5 1-9 0,-2-2-11 0,4 1-15 0,2 0-18 0,2-2-23 16,4 2-24-16,0-3-32 0,2-2-37 0,2 1-43 0,1-2-47 15,3-1-80-15,2-1-93 0,0-2-54 0,1-3-34 0</inkml:trace>
  <inkml:trace contextRef="#ctx0" brushRef="#br0" timeOffset="261153.5417">28129 8990 355 0,'3'-4'614'0,"-2"3"5"0,3-3 2 0,-4 4-116 16,1 0-175-16,-1-3-115 0,2 3-84 0,-2 0-49 0,0 0-32 16,1 0-20-16,1 0-9 0,0 3-12 0,-1-3-11 0,3 4-8 0,-3 1-10 15,2-1-5-15,2 2-3 0,-2 1 0 0,0 1 1 0,0 1 3 16,1 1 4-16,-1 2 7 0,-2 0 6 0,3 3 8 0,-1 0 5 15,-2 0 4-15,-1 1 4 0,3 0 1 0,-1 1 0 0,-2-3-2 0,0 1 0 16,0 0-2-16,0-1-1 0,-2-2 2 0,-1-2 5 0,3-1 8 16,-1-1 11-16,1-1 11 0,0-2 14 0,0-1 13 0,0-1 13 0,0-2 5 15,0-1 4-15,0 0 0 0,0-3 0 0,1 1-5 0,4-4-5 16,-4-1-11-16,4-1-12 0,2-3-18 0,-3 1-22 0,4-4-28 0,2 0-25 16,-1 1-28-16,2-2-26 0,3 2-17 0,-1-2-14 0,4 0-11 15,0 1-10-15,0 1-10 0,1 0-10 0,0 2-9 0,2 0-8 16,-2 3-7-16,1-1-6 0,0 1-4 0,-2 3-5 0,2 2-2 0,-3 0-1 15,1 2-4-15,1 1-7 0,-4 0-1 0,2 2 5 0,-4 0 10 16,1 1 14-16,0 2 13 0,0-1 13 0,-3 0 15 0,-2 1 17 0,0 2 23 16,0-3 26-16,0 1 29 0,-3-1 31 0,0 2 31 0,-1-3 33 15,0 1 27-15,-3-1 22 0,2 0 19 0,-1 0 16 0,0 0 17 16,-2-1 17-16,2-1 15 0,-2 1 10 0,0-1 4 0,0-1 0 0,0 0-9 16,0 0-12-16,0 0-13 0,0 0-12 0,0 0-15 0,0 1-13 15,0-1-15-15,0 0-15 0,0 0-15 0,0 0-16 0,4 0-16 16,-3 0-17-16,1 0-15 0,-1-1-19 0,3 0-13 0,-3 1-11 0,2-2-10 15,1 1-10-15,-1-1-6 0,2 1-6 0,-1-1-5 0,1-1-6 0,-2 2-5 16,2-3-1-16,-2 2 0 0,0-1 0 0,2 0 8 0,1 0 8 16,-3 0 8-16,0-1 10 0,-1-1 9 0,0 1 9 0,-1 1 9 15,-1-1 7-15,-1-1 10 0,1 2 9 0,-4 1 6 0,3-1 4 16,-4 0 6-16,-3 1 6 0,2-1 6 0,-2 3 5 0,-2-2 5 0,0 2 5 16,-2 2 3-16,-2-2 0 0,2 3 0 0,-4 0-2 0,2-1-3 15,1 3-4-15,-5 0 0 0,6 2-1 0,-4-2-1 0,2 2-5 0,1 3-2 16,2 0-4-16,0-1-4 0,2 2-4 0,1 0-6 0,0 1-4 15,2 0-4-15,2 1-4 0,3 0-3 0,1 1-3 0,1-3-3 0,4 4-4 16,3-3-8-16,0 0-11 0,3-1-14 0,3-2-20 0,1 0-22 16,5-2-26-16,2 0-39 0,0-4-44 0,4-1-46 0,2 1-48 15,2-6-74-15,2 1-87 0,1-3-51 0,2-2-31 0</inkml:trace>
  <inkml:trace contextRef="#ctx0" brushRef="#br0" timeOffset="261420.1678">29363 8569 222 0,'-12'-6'572'0,"-2"0"3"0,1 2 2 0,-3 1-111 0,3 0-169 15,2 3-103-15,-1 0-69 0,1 1-39 0,-1 3-27 0,2 1-14 16,1 1-10-16,0 5-9 0,-2-1-10 0,3 4-10 0,0 3-6 0,2 1-5 16,-2 5-6-16,2 2-3 0,2 1-1 0,0 3 4 0,0 5 6 15,3-1 3-15,1 4 6 0,-2 1 4 0,2 3 3 0,0 1 2 0,2 2 3 16,-2 0 1-16,1 3 1 0,-1 0 2 0,0 1 4 0,0 2 2 0,0-1 1 15,0 0-1-15,-1 0-4 0,-2-1-3 0,-2 0-4 0,2-2-5 16,-2-3-4-16,0-3-3 0,1 0-2 0,-3-5-3 0,0-4-3 0,0 0-2 16,2-5-5-16,-1-3-5 0,-1-2-8 0,2-4-15 0,-3-4-18 15,3-2-21-15,0-6-22 0,0 0-25 0,-1-5-27 0,1-5-35 0,1 0-37 16,0-6-43-16,1-4-46 0,0-2-72 0,0-7-86 0,1 1-47 16</inkml:trace>
  <inkml:trace contextRef="#ctx0" brushRef="#br0" timeOffset="261573.0244">29027 9080 196 0,'0'-3'543'16,"0"-1"5"-16,1 3-86 0,1-2-128 0,1 3-95 0,1-1-79 15,3-2-43-15,-1 3-25 0,2 0-14 0,1 0-3 0,3 0-8 0,1-2-5 16,2 2-13-16,1-2-14 0,3 1-19 0,0-1-20 0,2 0-26 0,1-1-26 16,1 1-32-16,-1-1-32 0,2-2-42 0,2 1-44 0,0-1-45 15,0-1-47-15,-1 0-70 0,2 0-80 0,-5-2-44 0,3 3-30 16</inkml:trace>
  <inkml:trace contextRef="#ctx0" brushRef="#br0" timeOffset="262122.2918">29619 8891 130 0,'-3'-1'525'15,"0"1"-5"-15,-1 0-74 0,2 0-111 0,0 0-93 0,1 0-86 0,1 1-52 16,0-1-39-16,0 0-22 0,0 0-14 0,0 2-8 0,0-1-6 0,0 3-4 16,1-1-2-16,-1 2-4 0,2-3-6 0,0 3-5 0,2 0-4 15,-3-1-1-15,3 2-1 0,-1-1 1 0,0 2 0 0,0-1-4 0,2-2-3 16,0 1-5-16,0-1-8 0,1 1-6 0,0-1-7 0,1 1-4 15,-1-4-4-15,1 3-1 0,-2-1 1 0,2-3 3 0,-1 0 2 0,-1 0 2 16,0 0 1-16,1 0 3 0,-1 0 5 0,-2-3 12 0,-2-1 11 16,-1 3 11-16,2-4 11 0,-2 1 9 0,-2 1 9 0,1-2 8 0,-2 0 8 15,-2 0 5-15,-1 0 6 0,1 2 6 0,-1-2 6 0,-1 2 4 0,-1 1 3 16,-1-1-1-16,-1 0-4 0,1 1-2 0,-2 1-3 0,1 1-6 0,-1 0-5 16,0 1-6-16,2 1-8 0,1 1-6 0,-1 2-8 0,-1-3-4 15,3 4-7-15,-1 0-2 0,2 0-2 0,2 2-2 0,-1-1-4 0,2 2 1 16,1 0-1-16,0 2 2 0,2 0 0 0,2-1 1 0,1 1-2 15,0-1-2-15,4 2-8 0,2-2-10 0,1 1-11 0,-1 0-14 0,5-3-15 16,-1 1-17-16,3-1-21 0,1-2-19 0,0-2-15 0,3 0-17 16,0 0-19-16,2-3-14 0,-3-1-11 0,3-1-6 0,0-1 0 0,-1-1 9 15,-4-1 15-15,2-1 22 0,-3-1 27 0,1 0 31 0,-4-1 34 0,3-2 30 16,-5 0 29-16,0-2 31 0,-1 3 36 0,-2-4 30 0,-4 2 28 0,1 0 24 16,1 1 22-16,-3 0 14 0,1 0 10 0,-3 0 1 0,1 2-6 15,-2-2-9-15,0 4-10 0,0-1-15 0,0 1-13 0,0 1-19 0,0 1-20 16,1 0-20-16,-1 1-21 0,2-1-20 0,0 3-20 0,-2 0-16 15,1 0-16-15,1 0-10 0,-1 3-11 0,3 0-5 0,-3 0-4 0,4 1 0 16,-4 3 1-16,1-1 2 0,-1 3 4 0,3-1 4 0,-3-1 6 0,1 3 5 16,-2-1 5-16,0 3 3 0,0-3 3 0,0 2 0 0,-2-1 3 15,1 1 0-15,-3-2 2 0,3 0 4 0,-1-2 5 0,1 2 9 0,-4-3 10 16,4 0 12-16,-3-1 10 0,3-2 12 0,-1-1 13 0,1 1 6 0,1-3 5 16,0 0 0-16,0 0 0 0,0-1-4 0,1-2-5 0,1-1-11 15,1-1-13-15,3 0-20 0,0-2-23 0,1-2-28 0,1-1-29 0,3-2-28 16,1 2-28-16,0-4-29 0,3 1-26 0,1 0-28 0,2 0-26 15,-1-2-36-15,0 3-35 0,0-2-33 0,3 2-29 0,-3 0-51 0,2 4-63 16,-2-1-30-16</inkml:trace>
  <inkml:trace contextRef="#ctx0" brushRef="#br0" timeOffset="262787.0128">30336 8932 481 0,'0'3'437'15,"-2"-1"-66"-15,0-1-56 0,2-1-51 0,-1 2-39 0,-1-1-32 16,2-1-26-16,0 0-21 0,0 0-20 0,0 0-19 0,0 3-20 0,0-3-20 15,0 2-16-15,2-1-17 0,-1 1-13 0,-1 0-11 0,2 0-6 16,0 0-9-16,-2 1-4 0,1 0-3 0,1 0-6 0,-1-1-5 0,4 3-5 16,-4-2-4-16,3 1-7 0,-1-1-2 0,-2 2-7 0,3-1-4 0,-1 0-8 15,2-1-8-15,-2 0-5 0,3-1-7 0,-1-1-5 0,-2 1-5 16,2-2 0-16,-2 0 3 0,2-2 5 0,-2 1 5 0,3-3 1 0,-3 0 1 16,2 0 8-16,-2-1 12 0,2 1 9 0,-4-3 9 0,1-1 12 0,0 3 13 15,-2-3 15-15,0 1 14 0,-2-1 10 0,0 1 8 0,1 1 10 16,-4-1 12-16,2-1 12 0,0 4 11 0,-2-3 3 0,0 2-1 0,1 2-2 15,0-2-3-15,0 3-6 0,0 1-8 0,0-1-8 0,0 2-9 16,-2 0-7-16,3 0-6 0,0 3-11 0,0-1-9 0,0 1-10 0,-1-1-6 16,3 5-4-16,-2-2-2 0,1 2 0 0,0-2 2 0,1 5-1 0,1-3-2 15,-2 2-1-15,2 1-3 0,0 0-1 0,2 2-4 0,-2-4-4 16,1 5-2-16,3-2-5 0,-1-1-6 0,-2 0-5 0,4-1-4 0,-2 0-2 16,2 1-1-16,1-3 4 0,1-2 5 0,-3 2 4 0,3-4 3 0,-2 0 3 15,4-1 2-15,-3-1 3 0,4-1 6 0,-4-1 8 0,3-1 12 0,1-3 9 16,0 1 4-16,0-2 6 0,0-1 1 0,0 0 2 0,0-1 2 15,0 0 2-15,0-1 5 0,0-2 9 0,-1 1 12 0,-1 0 10 16,0-2 9-16,2 2 7 0,-3 0 5 0,-1 0 3 0,1 3 6 0,-2-2 0 16,0 2 2-16,-1-1-3 0,0 3-4 0,0-2-6 0,-1 2-6 0,-2 1-12 15,3 3-11-15,-3-3-14 0,-1 3-15 0,3-1-12 0,-3 2-13 16,0 0-10-16,2 2-8 0,-1-1-6 0,1 1-3 0,-1 1-1 0,1 1-1 16,0-1-1-16,1 2 3 0,-2 2 4 0,1 0 1 0,1-1 7 0,-1 1 5 15,-1 2 4-15,3 0 4 0,-3-1-1 0,4 2 1 0,-4-1 0 16,1 2-3-16,-1-2-1 0,3-2-1 0,-3 2-2 0,1-2 0 0,1 1 0 15,0-1-1-15,1 0-1 0,-3-2-3 0,2-2 2 0,2 2 0 0,-2-1 3 16,-2-4 4-16,4 3 0 0,-2-3 2 0,2-3 1 0,0 3 1 16,3-4 1-16,-4-1 2 0,4 2 1 0,1-6 1 0,0 1-1 15,0 2 1-15,-1-3-1 0,2 0-2 0,2 0-1 0,-2-4 1 0,1 4 1 16,-2-3 2-16,3 2 1 0,-2 0 3 0,2-1 1 0,-4 3 0 0,2-2 0 16,-2 1 0-16,0 1 0 0,1 3-2 0,-2-2 1 0,-1 2 2 0,-1 2-1 15,0 1-1-15,0-1-2 0,0 3 0 0,-1 0-3 0,1 0 0 16,-2 3-2-16,0-1-2 0,1 1-2 0,-1 0 1 0,2 1 1 0,-2 1 0 15,1 0-1-15,1 2-1 0,-2-2 1 0,0 3 1 0,1 0-3 16,-1-1-4-16,-2 1-6 0,3-1-7 0,-1 1-8 0,3 0-11 0,-5 1-9 16,4-2-13-16,-2-2-11 0,4 2-12 0,-4-1-16 0,2-2-17 0,1 1-19 15,-1-2-21-15,-1 0-27 0,4-2-34 0,0-1-29 0,3 0-30 16,-1-1-44-16,2-2-50 0,-1-2-36 0</inkml:trace>
  <inkml:trace contextRef="#ctx0" brushRef="#br0" timeOffset="263303.4404">31344 8790 68 0,'1'-7'490'0,"1"4"-46"16,-2-2-48-16,0 2-52 0,0 1-49 0,0 0-50 0,-2-1-41 0,1 3-38 16,1 0-28-16,0 0-26 0,-3 0-21 0,1 5-21 0,1-3-19 0,-2 1-18 15,-1 2-12-15,-1-2-11 0,2 5-7 0,-2-2-5 0,1 2-4 16,-2 1-2-16,-1 0 2 0,2 1 0 0,1 1 1 0,-1 0 1 0,2 0 2 16,-3 1 1-16,2-1 2 0,1 1 0 0,0-2 1 0,1 1 0 15,1-1 1-15,-2-1-2 0,3 0-1 0,0-1-1 0,0-1-3 0,3 1 0 16,-2-3-4-16,1-2-2 0,1 2-5 0,0-1-5 0,2-4-9 0,3 3-11 15,0-3-7-15,-2-3-8 0,7 1-4 0,-4-3-3 0,1 3-2 16,2-5-1-16,1-1-2 0,-2 1-3 0,3-1-1 0,-2 1-2 0,1-4 1 16,0 1 2-16,1 0 6 0,-1-2 8 0,-2 0 7 0,3-1 9 0,-1 3 8 15,0-1 10-15,-2-1 9 0,-1 0 12 0,0 0 11 0,-2 4 12 16,0-2 8-16,-1 3 10 0,0 1 5 0,-2 0 4 0,-2 1 2 0,1 1-2 16,0 1-2-16,-2 3-3 0,0-5-8 0,-2 5-9 0,0 0-8 15,0 0-8-15,0 0-9 0,1 3-7 0,-1-1-4 0,0 0-3 0,0 1-2 16,0 2-1-16,2-3 0 0,-2 4 3 0,0-1 2 0,0-1 2 15,1 2 3-15,-1 0 5 0,3-1 1 0,-1 0 0 0,-2 2-3 0,1-2-2 16,1-1-4-16,-2 1-1 0,1 0-2 0,-1 0-2 0,4-2 1 16,-3 0-1-16,1-1 0 0,0 0-1 0,1 1-1 0,-2-3-3 0,3 0-1 15,-1 0-1-15,3 0 2 0,-2-1 2 0,0-1 2 0,1-1 5 0,-2 1 3 16,2-3 4-16,-2 2 4 0,3-4 4 0,-3 3 4 0,2-1 5 0,-2 0 6 16,2-2 8-16,-4 2 5 0,1 0 4 0,0 1 4 0,-1-1 3 0,-1 1 2 15,0-1 3-15,-1 2 0 0,1 0 1 0,-4 0-3 0,3 1 0 16,-6 0-1-16,3 1 1 0,-1 1-2 0,-4 0-3 0,2 1-2 0,-1 1-3 15,-3 0-2-15,3 3-5 0,-1-1-2 0,1 2-7 0,-3 2-4 0,1-2-3 16,2 4-3-16,-1 0-3 0,3-1-3 0,-1 4-5 0,2-3-2 16,2 1-2-16,0 1 3 0,0-2 4 0,6 0 1 0,0 2 4 0,0-2 2 15,4 0-2-15,1-2-4 0,3-1-4 0,2 1-10 0,4-3-12 0,-1-2-18 16,6 1-22-16,1-3-31 0,6-1-36 0,2-1-64 0,3-4-81 0,2-2-95 16,4 2-104-16,4-4-52 0,0 0-27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04:31.765"/>
    </inkml:context>
    <inkml:brush xml:id="br0">
      <inkml:brushProperty name="width" value="0.05292" units="cm"/>
      <inkml:brushProperty name="height" value="0.05292" units="cm"/>
      <inkml:brushProperty name="color" value="#FF0000"/>
    </inkml:brush>
  </inkml:definitions>
  <inkml:trace contextRef="#ctx0" brushRef="#br0">17554 10360 101 0,'0'-3'291'0,"-1"1"-71"0,-1 0-54 0,2 1-43 0,0-1-28 0,0 0-15 16,0 1-13-16,0 1-10 0,0 0-2 0,0-2 2 0,0 2 2 16,-1-2 1-16,1 2-3 0,0 0-1 0,0 0-2 0,0 0 0 0,0 0-2 15,0 0-3-15,-2 0 1 0,2 0-2 0,0 0 1 0,-2 0 0 16,2 0 2-16,-1 0-1 0,1 0-1 0,0 0-3 0,0 0-2 16,-2 0-3-16,2 0-3 0,0 0-7 0,0 0-3 0,0 0-4 0,0 0-4 15,0 0-2-15,-3 0-3 0,3 0-3 0,0 0-2 0,0 0-2 0,0 0-3 16,0 0-3-16,0 0-1 0,0 0-1 0,0 0 0 0,0 0 0 15,0 0 1-15,0 0-1 0,0 0 0 0,0 0-1 0,0 0 0 16,0 0 0-16,0 0 0 0,0 0-1 0,0 0 1 0,0 0 2 16,0 0 1-16,0 0 0 0,0 0 0 0,0 0 1 0,2 0 1 0,-2 0-1 15,0 0 1-15,1 2-1 0,-1 0 1 0,0-2 1 0,2 0 1 16,-1 1-1-16,-1-1 2 0,4 2 4 0,-3-2 5 0,2 0 4 0,-1 2 6 16,4-1 6-16,-1-1 5 0,1 0 5 0,2 2 8 0,5-2 5 15,-4 0 6-15,4 0 3 0,4 0 3 0,-1 0 3 0,1 0 0 16,5 0-1-16,-1 0-4 0,3 0-3 0,0 0-5 0,2 0-5 0,3-2-5 15,-1 2-6-15,4-1-5 0,1 1-7 0,0-2-3 0,2 2-5 0,3 0-3 16,1 0-2-16,1 0-4 0,1 0-3 0,3 0-2 0,-1 0-4 16,1 2-2-16,-1-1-3 0,3-1-1 0,-2 2-3 0,-1-2-2 15,3 5-3-15,-2-5-2 0,0 2-5 0,1-1 0 0,-1 2 1 16,-2 0 0-16,2 0 0 0,-1 0 1 0,0 0 0 0,1 0 2 0,-3 0-1 16,0 0 2-16,0-1 0 0,1 0 3 0,-1 1 1 0,-2 1 2 15,3-1 3-15,-2-1-2 0,0 1-3 0,0 1-1 0,0-1-1 0,2-1-1 16,-4 1-3-16,2-1 0 0,0 0 1 0,1 1-2 0,0-1-1 15,-1-1-1-15,0 1-1 0,-2 0-1 0,2 1-3 0,-2-3 1 0,1 0 0 16,1 0 1-16,0 2-3 0,0-2 1 0,-1 0 2 0,0 0 1 16,1 0 1-16,-2 0 1 0,3 0 0 0,-3 0 0 0,0 0 0 0,3 0 0 15,-2 0 0-15,0 0 1 0,0 0 0 0,0 0 2 0,1 0 0 16,-2-2 0-16,1 2 0 0,1 0-2 0,0 0-2 0,-2-3 1 0,2 1 0 16,-1 2 1-16,-1 0 1 0,-4-2 1 0,6 2 2 0,-6 0 0 15,1-1 1-15,0-1 2 0,-5 2 1 0,2 0 1 0,-2 0 0 16,-2-2 3-16,1 2-1 0,-3-1 1 0,0 1 1 0,-3 0-1 0,0 0 2 15,0 0 0-15,-2 0 2 0,-2 0-1 0,1 0 4 0,1 0-1 16,-3 0 0-16,-1 0 0 0,-1 0 0 0,-1 0-2 0,1 0 1 0,2 0 0 16,-6 0 1-16,4 0 1 0,-2 0 1 0,0 0 0 0,-1 0-1 15,1 0 2-15,1 0-2 0,-1 0 0 0,-2 0 1 0,2 0 0 16,-1 0-1-16,3 0 0 0,-2 0 0 0,-1 1 1 0,4 1-1 0,-4-2 0 16,3 2-1-16,0-1-1 0,-1-1-1 0,3 2 0 0,-2-2-1 0,1 0 0 15,-1 2-1-15,3 1 1 0,-2-3-1 0,2 0-1 0,0 0 1 16,-1 0 0-16,2 2-1 0,-2-1 1 0,2-1-1 0,0 0 1 15,0 2 0-15,0-1 0 0,0-1 0 0,0 0 0 0,0 2 0 0,0-2 2 16,0 0 2-16,0 0-1 0,1 0 0 0,-1 0-1 0,-1 1 0 16,3-1 0-16,-2 0 1 0,0 0-1 0,0 0 0 0,0 0-1 15,0 0-1-15,0 0 0 0,0 0 0 0,0 0-2 0,0 0 2 0,0 0-2 16,2 0 1-16,0 0-2 0,0 0-1 0,-3 0-2 0,3 0 0 16,-2 0-2-16,1 0 0 0,1 0-2 0,-1 0 0 0,-1 0-2 15,2 0 0-15,0 0-2 0,-2 0 0 0,2 0 1 0,-2 0 1 0,1 0 3 16,-1 0 2-16,1 0 1 0,1 0 1 0,-3 0 1 0,1 0 3 15,1 0 2-15,-2 0 0 0,1 0 5 0,-2 0 0 0,3 0 2 0,-3 0 0 16,0 0 0-16,1 0-1 0,-3 0 1 0,1 0-2 0,0 0 2 16,-1 0-1-16,1 0 1 0,0 0-2 0,-2 0 0 0,0 0 0 0,2 0-2 15,-3 0 0-15,3 0 0 0,-1 0 0 0,0 0 1 0,0-1-1 16,0-1 2-16,0 2-1 0,-1-1-2 0,1-1-1 0,1 2-1 16,2-1-2-16,-3 1 0 0,5-2-1 0,-4 2 1 0,2 0-1 0,2 0 0 15,-4 0-3-15,4-3 0 0,-1 1 0 0,-1 2-1 0,2 0-1 16,-1 0 1-16,-2 0 1 0,0-2 1 0,2 2 2 0,-1-1 0 0,1 1 1 15,-2-2-2-15,2 2 0 0,-1-2 1 0,-2 1 1 0,2 1 1 16,-3-2 0-16,3 0 0 0,-3 2 1 0,1 0 0 0,0 0 0 16,-2-3-1-16,0 3 2 0,2-1 1 0,-2 0 1 0,0 1 0 0,0-2 2 15,0 2-2-15,0-1-1 0,0-1-1 0,-1 2-2 0,2-2 1 16,-2 1 0-16,0 1 1 0,2-2 0 0,-2 0 0 0,2 2-1 0,0 0-1 16,-1-2-1-16,1 2-2 0,2-1 0 0,-2 1 2 0,-1-2 2 15,3 0 0-15,-1 2 2 0,-1 0 2 0,1 0-1 0,-1 0 0 0,3 0-2 16,-2 0 1-16,-1 0 0 0,3 0 1 0,-3 0 2 0,1 0 2 15,2 0 0-15,-3 0 0 0,1 0-1 0,0 0 2 0,1 0 1 0,-2 0-1 16,2 0 1-16,-2 0 0 0,1 0 1 0,0 0 0 0,-1-1 1 16,0-1 0-16,0 2 0 0,-1 0 0 0,1-1-1 0,1 0-2 15,0 1 1-15,0 0 0 0,-3-2-2 0,3 2 1 0,-2 0 0 0,4-1-2 16,-5-1 0-16,3 2-1 0,-2 0 1 0,0 0 1 0,1-1-1 16,1-1 2-16,-1 2 0 0,-1 0-2 0,0-1 1 0,0 1-1 15,0 0 2-15,0-2-2 0,-3 2 1 0,2-2-2 0,-1 2 2 0,1 0-2 16,1-1-1-16,-3 1 1 0,-1-1-3 0,1 1 0 0,0 0 0 15,-3-2 1-15,1 2-1 0,2-1-1 0,-2 1-1 0,-2-2 1 0,3 2 0 16,-1 0-1-16,-2-1-3 0,1-1 1 0,-1 2-2 0,0 0 1 16,1-1-2-16,-1 1 0 0,2-2-1 0,-2 2-1 0,1 0 0 0,-3 0-1 15,2 0-2-15,0 0-2 0,3-1 0 0,-1 1-3 0,-2 0-2 16,2 0-3-16,2 0 1 0,-3 0-3 0,4 0 0 0,-4 0-1 0,5 0-1 16,-2 0 1-16,0 0 0 0,1 0 2 0,0 0 0 0,0 1 2 15,-1-1 2-15,1 2 2 0,1-1 2 0,-3-1 4 0,1 2 3 16,3-1 3-16,-6-1 0 0,4 2 3 0,-2-2 1 0,1 1 2 15,-1 1-1-15,-1-2 1 0,2 1 1 0,0 0 2 0,-3-1-1 0,2 2 3 16,-1 0-1-16,-1-2 1 0,2 1-1 0,-3-1 1 0,2 2 1 0,1-1 0 16,-2-1-1-16,-1 2 0 0,3-1 0 0,-1-1-1 0,-1 2 0 15,0-2-1-15,3 1 0 0,-3 0-2 0,4-1 0 0,-4 2-1 16,1-2 0-16,2 1 0 0,0-1-2 0,0 2 0 0,-1 0-1 0,0-2 1 16,3 1 2-16,-1-1 0 0,3 2 0 0,-3-2 1 0,2 0 2 15,0 2 0-15,0 0 1 0,1-2-1 0,0 1 1 0,0 1 2 0,1-2 0 16,-1 0 4-16,1 0-1 0,-1 0 1 0,2 0 1 0,-4 0 2 15,2 2-1-15,0-2 3 0,-1 0 0 0,0 0 0 0,-1 0 0 16,-1 0 1-16,0 0 1 0,-1 0 0 0,2 0-1 0,-5 0-1 16,3 0 0-16,-2 0-2 0,2 0 1 0,-4-2-2 0,2 2-1 0,-2-2-2 15,4 1-2-15,-3 1-2 0,-1-2 0 0,-2 0-1 0,2 2-2 16,1 0-2-16,1 0-1 0,-2-2-2 0,0 2-2 0,1 0-1 0,1 0-4 16,0 0-4-16,0 0 0 0,0 0-2 0,0 0 0 0,3 0-3 15,-1 0-2-15,-2 0-1 0,3 0-1 0,0 0-1 0,0 0-1 0,-1 0 2 16,4 0-2-16,-3 0 3 0,2 2 1 0,0-2-1 0,0 0 1 15,-2 2 0-15,4 0 1 0,-4-2 1 0,3 1 3 0,-2 1 3 0,2 0 1 16,-2-1 0-16,2-1 0 0,-2 2 1 0,-1-2 1 0,4 1 1 16,-4 0 3-16,3 2-1 0,-2-3 0 0,2 0 1 0,-2 2-2 15,3 0-2-15,1-2-3 0,-4 1-3 0,3 1-3 0,-1-2-1 16,2 2 1-16,-2-1-2 0,1-1-2 0,0 0-1 0,2 0-1 0,0 0-1 16,-1 0 0-16,0 0 3 0,2 0-1 0,-1 0 3 0,2 0 2 0,-3 2 4 15,4-2 0-15,-1 0 3 0,1 0 1 0,-3 2 1 0,1-2 0 16,4 3 0-16,-5-3 0 0,5 0 0 0,-2 0 1 0,-1 2 0 15,1-1-2-15,0-1-1 0,0 2-1 0,-2-1 1 0,1-1-1 0,1 2-2 16,-1-1 0-16,1-1-2 0,-2 2-2 0,1-2 1 0,-1 1 0 16,1 1 1-16,-2-2 1 0,1 1 1 0,1 0 3 0,0-1 1 0,-1 2 1 15,0 0 1-15,1-2 0 0,1 0 1 0,0 0 2 0,0 0 0 16,-1 0 2-16,1 0 2 0,2 1 2 0,-1-1 2 0,0 0 2 0,1 0-1 16,1 0 1-16,-2 0-1 0,2 2 2 0,1-1-1 0,-1-1 1 15,2 0 2-15,-2 2 1 0,2-1 1 0,2-1 1 0,-3 2-1 16,3-2 0-16,-1 1-1 0,0 1-1 0,2-2-1 0,-2 1 0 0,2 0-2 15,0-1-1-15,2 4-1 0,-2-4 2 0,2 1-1 0,2 1 0 16,-4-2 0-16,1 4-1 0,3-4 0 0,-4 3 0 0,1-3-1 16,3 2 1-16,-3-1-1 0,-1-1 0 0,0 2 0 0,0-2 2 0,-1 1-2 15,-1 0-1-15,1-1-2 0,-4 0-1 0,2 0-2 0,-2 0 0 16,2 0-3-16,-2 0-2 0,1-1-1 0,-1 0 0 0,-3 1 0 0,3-2 1 16,-1 2 1-16,0-1 1 0,-3-1 1 0,2-1 2 0,-1 1 2 15,2 0 1-15,-3 0-1 0,1 1 2 0,-2-3 4 0,1 2 3 0,-1-1 0 16,2 1 1-16,0-1-1 0,1 0 0 0,-1 0 0 0,0 0-3 0,-1 2 2 15,2-2-1-15,-1 1 2 0,2-1 1 0,-3 0 1 0,2 2 0 16,1-1-1-16,1-1-3 0,0 1 1 0,-1-1 1 0,3 1 0 0,0-1 0 16,1 1 0-16,-1 0 0 0,2-1-3 0,1 2 0 0,-3 0-3 0,3-1-2 15,0-1 1-15,-4 3 1 0,4-2-2 0,0 1-1 0,-1 1-4 16,-2 0-2-16,3 0-1 0,-1 0-2 0,-1 0 0 0,1 0-1 0,-1 0 1 16,0 0-1-16,-1 1 0 0,2 1 2 0,-3-2 1 0,0 2 1 0,0-1 4 15,-3 1 4-15,2-1 3 0,-1 0 4 0,-2 2 3 0,-1-1 4 16,-1 0 0-16,0 1 4 0,0-1 3 0,-3-1 1 0,-1 1 3 15,1 0 0-15,-2 1-1 0,-2-3 0 0,0 2 0 0,0-1-1 0,-2-1 0 16,-1 2-2-16,0-1-1 0,-2-1-2 0,-1 2-2 0,-1-1-5 0,0-1-4 16,-3 0-8-16,2 0-9 0,-2 0-12 0,1 0-15 0,-3 0-21 15,-1 0-45-15,0 0-55 0,0 0-74 0,0 0-83 0,-1-3-58 0,-1 0-47 16</inkml:trace>
  <inkml:trace contextRef="#ctx0" brushRef="#br0" timeOffset="1564.0409">3776 12061 334 0,'-2'-2'294'0,"1"2"-70"0,1 0-67 15,0 0-39-15,0 0-23 0,0 0-8 0,0 0-3 0,0 0 1 16,0 0-1-16,0 0-1 0,0 0 0 0,0 0-7 0,0 0-7 0,0 0-9 16,0 0-9-16,0 0-7 0,0 0-7 0,1 0-3 0,1-1-4 15,0 1-2-15,0-2-1 0,1 1 1 0,1 1 2 0,-1-1 1 16,3-2 1-16,-1 3 1 0,3-3 2 0,3 3 4 0,-1-3 1 0,2-1 2 15,2 2-2-15,5-3 2 0,-1 2-1 0,4-1 2 0,3-2 1 0,2 2-2 16,1-3-2-16,5 0-2 0,4 0-2 0,1-1-3 0,4 0-5 16,3-1-4-16,2 0-7 0,2 0-6 0,3 0-5 0,2 0-8 0,0-1-5 15,3-1-6-15,3 2-3 0,2-1-2 0,1-1-1 0,3 2-1 16,2 1-4-16,3-4-4 0,3 4-7 0,4-3-7 0,2 1-12 0,4 0-10 16,0 3-12-16,5-2-14 0,2 0-16 0,3 3-17 0,2-4-18 15,0 3-27-15,7-2-31 0,4 1-29 0,1 5-30 0,4-3-62 0,2 0-80 16,0 0-45-16</inkml:trace>
  <inkml:trace contextRef="#ctx0" brushRef="#br0" timeOffset="4319.0903">5018 13776 84 0,'0'0'175'0,"0"0"-20"16,0 0-18-16,0 0-11 0,0 0-10 0,0 0-7 0,0 0-5 0,0 0-6 15,0 0-7-15,0 0-7 0,0 0-10 0,0 0-9 0,0 0-9 16,0 0-8-16,0 0-9 0,0 0-9 0,0 0-7 0,0 0-6 16,0 0-6-16,0 0-1 0,0 1-1 0,0 1 1 0,2-2 3 0,-2 1-1 15,1 0 2-15,1 1-2 0,2 1 0 0,-2-1 0 0,1-1-2 16,2 1 0-16,0 0 1 0,0 1 1 0,1-1 1 0,3 1 3 16,-1 1 3-16,2-1 4 0,2-1 5 0,1 1 3 0,1 1 1 0,2-1 3 15,3-2 2-15,-1 0 3 0,2 2 3 0,5-1 0 0,0-2 5 0,2 1-1 16,3-1 0-16,2 0-2 0,1-1-2 0,4 1-6 0,1-2-5 15,1 2-5-15,2-3-5 0,0 1-3 0,-1 0-4 0,4 1-4 0,-3-3-4 16,3 4-6-16,-4-1-6 0,1 1-2 0,0 0-6 0,0 0-4 16,-1 0-3-16,-1 1-1 0,1 3-1 0,-2-1 1 0,-2-1-3 15,2 3 1-15,-2-1-2 0,-1 1 0 0,0 0-2 0,-2 2 0 0,0-1 0 16,2 1 2-16,-4-2 3 0,1 5 3 0,-2-3 2 0,2 2 0 16,-1-1-1-16,-1-2 1 0,0 2 0 0,2-1-1 0,0 1-1 15,1-3-1-15,0 2 1 0,2-2 0 0,0 0-2 0,3-1 1 16,1 1 1-16,-1-2 0 0,2-1 1 0,2 0 1 0,1-1 1 0,1-1-1 15,-1-1 1-15,1 1-1 0,2-2 2 0,-3 0 4 0,2 1 3 0,0 1 5 16,-1-2 1-16,-3 0 4 0,2 2-1 0,-2 0 1 0,-3 0 0 16,0 0 2-16,0 0 1 0,-2 0 4 0,-1 0 4 0,0 0 1 0,-2 0 2 15,0 2-1-15,-1 0-1 0,-2-2 0 0,2 1-1 0,-1 3 2 16,-1-3 1-16,0 1 0 0,0 0 2 0,0-2 0 0,0 3 2 16,0-3-1-16,2 2 1 0,-2-2 0 0,0 1 3 0,2 1-1 0,-2-2 2 15,1 0-1-15,-1 0 0 0,3 0-1 0,-1-2-1 0,-1 1-4 16,1 1-3-16,0-2-1 0,-1 2-4 0,2 0-3 0,-4-3-2 15,2 3-2-15,1-1-1 0,-2 0 0 0,0 1-1 0,0 0 0 0,0 0-1 16,-1 0 1-16,-1 1 1 0,-1 0 1 0,1-1 2 0,-2 3 1 0,1-3 1 16,0 2 2-16,-1 1 2 0,1-2 0 0,0 1 0 0,-2-1-1 15,1 2-2-15,1-1 0 0,0-1 0 0,1 0-1 0,-1 1 0 16,1 0-2-16,2-2 0 0,0 1-2 0,0 1-1 0,2-2-2 0,1 0-1 16,1 0 0-16,0-2-2 0,2 1 1 0,-1 1 1 0,0-4 0 15,3 3 0-15,-1-2-1 0,-1 0-2 0,3 0 1 0,-1 0-1 0,0 0 3 16,1-1 2-16,-1 0 1 0,2 0 1 0,-2 3 2 0,3-3-1 15,-3 1 1-15,0 1-1 0,0-1 1 0,1-1 0 0,-1 1 1 16,0 1 2-16,3 0 1 0,-3-1 0 0,0 1-1 0,-1 1-2 0,2-1 0 16,-1 0-2-16,0 2-1 0,0-2-3 0,1 1-2 0,-1 1-3 15,0-2 0-15,-1 1-5 0,0 1-1 0,1-2-4 0,-3 2-2 0,0 0-2 16,0-1-2-16,0 1-2 0,-1 0-1 0,-1 0 0 0,-1-2-2 16,1 2 0-16,-1-2-1 0,1 2-1 0,-3-1-1 0,2 1-1 0,-2-1 3 15,0-1 2-15,0 2 3 0,0 0 1 0,0-1 2 0,-2-1 1 16,2 2 1-16,-3-1 3 0,3-1 3 0,-1 2 2 0,-1-1 2 15,1 1 2-15,-2-2 3 0,1 1 2 0,2 1 1 0,-3-2-1 0,3 2-2 16,-3 0 2-16,1-3 0 0,2 2 0 0,-1 0-1 0,-1-1-2 0,1 1 1 16,-1-3-1-16,1 4 0 0,-1-1 3 0,0-1-1 0,-2 0-2 15,3 2 1-15,-3-3 1 0,1 1-2 0,-2 2 1 0,1-2 1 16,-1 1 0-16,-3-1 0 0,3 0 2 0,-3 2 0 0,2-3-1 16,-3 1 0-16,1 2-1 0,0-2 0 0,0 1 1 0,-3-1-1 0,2 2 0 15,-1-3 1-15,-1 3-1 0,2-2 0 0,-4 2-1 0,5-2-1 16,-3 2-1-16,3-3 0 0,-3 1-2 0,2 1 0 0,-2-2 3 0,1 3-1 15,1-4 2-15,-2 4 2 0,1-1 2 0,1-2 1 0,-2 3 0 16,2-3 1-16,0 3 1 0,-3-3 3 0,4 3 1 0,-3-1 2 0,2-1 2 16,-1 1 1-16,1-1-2 0,-2 2-1 0,1 0 0 0,2-3-2 15,-4 3-1-15,4-1-2 0,-2 0 2 0,-2 1-1 0,2-2-2 16,-1 1 1-16,0 1-2 0,0-2-1 0,0 0-1 0,0 2-2 0,2 0-1 16,-2 0-1-16,1 0-1 0,1 0 0 0,-2-1-2 0,3 1-1 15,0 0 1-15,0-2-1 0,1 0-1 0,-1 2-1 0,-1 0-2 0,3 0 0 16,-3-3-1-16,1 3 2 0,2 0 1 0,-2-2 0 0,-2 2 0 15,4 0 0-15,-2-2 1 0,-1 2-1 0,3-1-1 0,-2-1 1 0,-1 2 0 16,2-2 0-16,-1 2-1 0,0 0-1 0,2-3-2 0,-2 1 0 16,0 2-3-16,3-2-1 0,-1 2 0 0,-2-1 1 0,4-1-1 15,-3 2 0-15,2-2-1 0,1 1-1 0,0-1-3 0,-3 2 2 0,4-1 1 16,0 0 1-16,-4 1 0 0,4-2 1 0,-2 1 4 0,1 1 0 16,-1-2 1-16,0 1 1 0,2 1 2 0,-2 0 1 0,0 0 1 0,0 0 2 15,0 0 2-15,-2 0 1 0,3 0 1 0,-1 0 1 0,-3 0 1 16,4 0 1-16,-3 0 3 0,2 0 1 0,1 0 2 0,-4 0 2 0,0 0 0 15,3 0 3-15,-3 0 0 0,-1 0 3 0,1 0 2 0,2 0 2 16,-4 0 3-16,1 0 0 0,-1 0 0 0,2 0-1 0,-4 0 1 0,2 0-2 16,-3 0 0-16,1 0-1 0,-1 0-2 0,0 0-1 0,0 0-2 15,-3-2-1-15,2 2-4 0,-2-1-1 0,0 1-2 0,-1 0 0 16,0-2-1-16,1 2-1 0,-3 0-3 0,0 0-2 0,-2 0-1 16,0 0 0-16,0 0 0 0,-5 0 1 0,1 0 1 0,0 0-1 0,-2 0-1 15,-1 0 0-15,0 0-1 0,-2 0-2 0,0 0-5 0,0 0-8 16,0 0-10-16,-2 0-22 0,-1 0-30 0,-1 0-47 0,-2 0-56 0,1 0-82 15,-4 0-91-15,-1 0-54 0</inkml:trace>
  <inkml:trace contextRef="#ctx0" brushRef="#br0" timeOffset="58744.1966">7950 17604 379 0,'-3'1'437'16,"3"-1"-58"-16,0 0-68 0,0 0-71 0,-2 1-49 0,2-1-36 16,0 0-21-16,-1 2-15 0,-1 0-6 0,2-2-4 0,-2 1 0 0,1 1 0 15,1-2-2-15,-3 1-2 0,3 1-5 0,-1-1-7 0,-1 1-6 16,2-1-10-16,-2-1-6 0,2 1-6 0,-1 1-5 0,-1-1-5 0,2 1-3 15,-1-2-4-15,-1 2-4 0,2-1-2 0,-2-1-4 0,2 2-3 0,-1-2-4 16,-1 0-4-16,2 2-5 0,-2-2-5 0,2 3-4 0,0-3-3 16,0 2-3-16,0 0-1 0,0-1-2 0,0 3 1 0,0-4-1 0,2 3 1 15,-2 1 0-15,2-1 1 0,-1 2 2 0,1 0 1 0,1-2 2 0,0 3 3 16,-1 0 0-16,4 2 3 0,-3-2 0 0,2 1 0 0,1 0-1 16,-1 3-2-16,0-1 1 0,1-1-2 0,0 2 1 0,1 0-2 15,-1-1-1-15,2 0 1 0,1 1-3 0,-2 2-1 0,1-2-2 0,0 0 0 16,1 2-2-16,1-1 0 0,-1-1-1 0,2-2-1 0,-1 4 0 15,1-3-1-15,0 1 0 0,0-1-2 0,1 1 0 0,1 0-1 0,-2-2 1 16,3 1-1-16,1-1-1 0,0 1-2 0,0-1 0 0,2-1-3 0,1 2-1 16,-1-2-4-16,3 1-1 0,0-2-3 0,2 2-2 0,-1-3-3 0,3 2 0 15,0-2-3-15,3-2-1 0,0 4-1 0,0-4-1 0,3 1-1 16,1-1 0-16,-1 0 3 0,2 0 3 0,1 0 3 0,-1 0 3 0,4-1 4 16,0-1 2-16,-1 0 5 0,3 3 1 0,-1-3 2 0,-1 1 1 15,3-1-1-15,-1 1 2 0,0 1 0 0,0-3-1 0,3 2-4 0,-3 0-2 16,2-1-1-16,1 1-1 0,-2 1-1 0,1-1-1 0,2-2-3 0,-2 2 0 15,1 1 1-15,0-1-1 0,0 0 0 0,-1-1 1 0,1 2 0 16,-2-2 1-16,1 2 0 0,1-3 0 0,0 0-1 0,1 2 2 16,0 0 2-16,-1-2 3 0,3 1 2 0,-3 1 1 0,2-2 2 0,1 2 2 15,1-1 2-15,0-1 3 0,-2 0-1 0,4 0 3 0,-2 0 2 0,0 0 0 16,0 0 2-16,2 2-1 0,-1-2-3 0,0 0-2 0,-2 2-3 16,2-2-1-16,-2 3-2 0,0-3-1 0,-1 0-3 0,0 2-1 0,-2-1 0 15,0 2-3-15,-3-1-1 0,1-1-2 0,-2 2 1 0,-1-1-1 16,-1-1-1-16,-1 2 1 0,-1-1-2 0,-2 1 2 0,2-2 2 0,-1 1 1 15,-2 1 1-15,0-2 2 0,0 1 1 0,-3-1 1 0,2 2 3 0,-1-1 1 16,-3-1 1-16,2 1 3 0,-2-2 0 0,2 2 1 0,-2 0 2 16,-4-1-1-16,3-1 0 0,-2 2 0 0,0 0-2 0,-3-2 1 0,0 1-1 15,-2-1 2-15,1 2-1 0,-2-1 2 0,-1-1 2 0,-2 1 1 0,1 2 1 16,-3-3 1-16,0 0 1 0,-3 0 2 0,0 0 1 0,0 0 0 0,1 2 4 16,-4-2 2-16,0 0 3 0,0 0 3 0,-2 0 3 0,-1 2 3 15,-1-2 3-15,1 0 2 0,-2 0 2 0,0 0 2 0,0 0 1 0,0 0 2 16,0 0 1-16,0 0 2 0,0 0 0 0,0 0-1 0,-2 0 0 0,2 0-2 15,0 0-3-15,-1 0-3 0,-1 0-2 0,2 0-4 0,0 0-5 0,-2 0-4 16,2 0-5-16,-1-2-3 0,-1 0-2 0,2-1-4 0,-1 1-2 16,-1-1-2-16,2-2-3 0,0 1 0 0,0-3-2 0,0 2-1 0,0-3-2 15,0 1 1-15,0-2 2 0,0-1 2 0,0 2 0 0,0-3 3 16,0 1 1-16,2-1 3 0,-1-1 2 0,-1 0 3 0,2 1 4 0,-1-1 5 16,-1-3 4-16,2 2 7 0,-2-1 8 0,2 1 7 0,-1 0 6 15,-1-1 6-15,2 2 6 0,-1-1 5 0,-1-2 4 0,3 0 3 0,-3 2 1 16,0-2-1-16,2 2-2 0,-1-1-6 0,1 1-7 0,-1 2-10 15,-1-1-14-15,2 0-17 0,0 2-21 0,-1 0-23 0,1-1-26 0,1 2-30 16,0 1-34-16,-1 0-34 0,0 1-35 0,-1-2-53 0,5 4-62 0,-3-3-122 16,1 4-151-16,-3-2-86 0,-1-1-52 0,0 3-20 0,-1 0-6 15,-3-1 5-15</inkml:trace>
  <inkml:trace contextRef="#ctx0" brushRef="#br0" timeOffset="60910.6119">19061 16024 360 0,'-7'-1'454'0,"0"-2"-78"15,3 1-68-15,0 1-62 0,0-3-37 0,1 3-27 0,2-1-16 16,-3 0-10-16,3 1-7 0,-1-1-3 0,2-1-4 0,-2 1-5 0,2 2-5 16,0-2-7-16,0 2-9 0,0-3-13 0,2 3-8 0,-2 0-10 0,2-2-7 15,-1 0-9-15,-1 2-8 0,2-1-4 0,0 1-7 0,-1 0-6 16,-1 0-3-16,3 0-4 0,-1 0-3 0,0-2-5 0,-1 2-2 0,2 0-4 15,-1 0-1-15,2 0-4 0,-1 0-4 0,2-1-3 0,0 1-4 16,2 0 0-16,-1 0 0 0,3-1 0 0,1 1-1 0,3-3 1 0,2 3 1 16,1 0 0-16,5 0 0 0,1-2 2 0,3 2 0 0,3-2 0 0,1 2 1 15,4-1 3-15,3-1-1 0,2-1-1 0,4 1-4 0,2 1-3 0,2-3-3 16,3 1-5-16,3 1-5 0,-1-1-3 0,4 0-3 0,3 0 0 16,-1-1-1-16,3 1 2 0,3-2-1 0,1 2 2 0,2 0 1 15,2-1 0-15,1 1 4 0,3 1 1 0,3 0 3 0,2-1 0 0,0-1 2 16,2 1 2-16,1 1-2 0,3-1-1 0,-2-1 0 0,1 1-1 0,0 1 2 15,-3 1 0-15,1-2 2 0,-1 2 0 0,1-2 1 0,-2 3-1 0,0-3 0 16,3 3 1-16,-3-2 0 0,-1 1 1 0,1 1-1 0,2-4 0 0,-2 4-3 16,1-1-4-16,-3 0-2 0,0 1-4 0,-1-2 0 0,-4 1-1 15,1 1-1-15,-4-2 2 0,2 2-1 0,-1 0-1 0,-4 0 1 0,2 0-1 16,-3 0 0-16,0 0 2 0,1 0 1 0,-4 2 1 0,3-2-1 0,-3 1-3 16,-1 1-1-16,0-2-3 0,-1 1-3 0,-2 0-3 0,-1-1-2 15,0 2-2-15,-3 0-1 0,-2-2 0 0,0 1-1 0,-4 1 0 0,-1-2 0 16,-1 0 5-16,-2 3 2 0,0-3 4 0,-2 0 4 0,-3 0 1 15,0 0 3-15,0 0 3 0,-3 0 4 0,-2 0 4 0,0 0 4 0,-1 0 0 16,-2-3 4-16,-3 3 3 0,3-2-1 0,-4 1 0 0,1-3-1 16,-3 3 0-16,2 0-1 0,-1-2 0 0,-3 1-1 0,0 1 0 0,0-1-1 15,0 1 0-15,0 1-2 0,-1-2 0 0,-1 2-2 0,1-1-1 0,-3-1-1 16,0 2-1-16,3 0-1 0,-4 0-1 0,2 0-1 0,-3 0 0 0,3 0 0 16,-1 0 0-16,-3 0-1 0,4 0 1 0,-3 2-2 0,1-1 0 15,-1-1-1-15,1 2 1 0,1-1-1 0,-2 1 0 0,-2 1 0 0,3-2-1 16,-2 1 1-16,0 0-1 0,-2 0 1 0,1 1-2 0,-1-1 0 15,-1 1-2-15,1-3 0 0,-3 3-2 0,1-2 1 0,-2 2 1 0,-1-2 1 16,1 1 0-16,-2 1 1 0,-1-3 1 0,-1 2 1 0,-2-2-1 16,2 2 1-16,-1-2 2 0,0 0 0 0,-3 3 2 0,-1-2-1 0,0-1-2 15,0 0-3-15,0 0-6 0,0 0-11 0,0 0-12 0,0 0-13 16,0 0-11-16,-1 0-17 0,-1 0-18 0,-4-1-25 0,5-2-31 0,-3 3-52 16,0-2-61-16,0 0-87 0,-1 1-97 0,-1-1-61 0,-1-1-42 0,-3 0-16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1:23:40.346"/>
    </inkml:context>
    <inkml:brush xml:id="br0">
      <inkml:brushProperty name="width" value="0.05292" units="cm"/>
      <inkml:brushProperty name="height" value="0.05292" units="cm"/>
      <inkml:brushProperty name="color" value="#FF0000"/>
    </inkml:brush>
  </inkml:definitions>
  <inkml:trace contextRef="#ctx0" brushRef="#br0">14835 9590 37 0,'0'0'64'16,"0"0"6"-16,0 0 3 0,0 0 5 0,0 0 5 0,0 0 2 0,0 0 3 16,0 0 0-16,0 0-1 0,0 0 0 0,0 0-3 0,0 0-2 15,0 0-2-15,0 0-7 0,0 0-5 0,0 0-6 0,0 0-6 16,0 0-5-16,0 0-5 0,0 0-6 0,0 0-4 0,0 0-4 16,0 0-5-16,0 0-4 0,0 0-3 0,0 0-5 0,0 0-1 0,0 0-3 15,0 0-1-15,0 0-2 0,0 0 0 0,0 0-1 0,0 0-1 0,0 0 1 16,0 0 0-16,0 0 0 0,0 0-1 0,0 0 2 0,0 0-1 15,0 0 2-15,0 0 0 0,0 0 1 0,0 0 0 0,0 0 0 16,0 0 2-16,0 0-1 0,0 0 0 0,0 0 0 0,2 0 1 0,-2 0-1 16,0 0 1-16,0 0 0 0,0 0-1 0,0 0 0 0,0 0-1 15,0 0-1-15,0 0 0 0,0 0-1 0,2 0-2 0,-2 0-2 0,0 0 0 16,0 0-2-16,0 0-1 0,0 0-2 0,0 0 0 0,1 3 0 16,-1-3 1-16,0 0-2 0,0 0 4 0,0 0-1 0,0 0 1 0,0 0 1 15,0 0 3-15,0 0 2 0,2 0 2 0,-2 0 3 0,0 0 3 16,0 0 1-16,0 0 1 0,0 0 1 0,0 0 3 0,0 0 0 15,0 0 2-15,0 0-1 0,0 0 1 0,0 0-2 0,0 0 1 0,0 0-1 16,0 0-1-16,0 0-2 0,0 0-1 0,0 0-1 0,0 0-2 16,0 0 0-16,0 0-1 0,0 0-1 0,0 0-1 0,0 0 1 15,0 0-1-15,0 0 1 0,0 0-2 0,0 0-1 0,0 0-1 0,0 0-1 16,0 0 0-16,0 0-2 0,0 0 0 0,0 0 0 0,0 0-2 16,0 0 0-16,0 0-3 0,0 0-1 0,0 0-1 0,0 0-1 0,0 0 0 15,0 0 0-15,0 0 0 0,0 0-2 0,0 0 1 0,0 0-2 16,0 0 1-16,0 0-1 0,0 0 1 0,0 0-1 0,1 2 2 15,-1-2 0-15,0 0-1 0,0 0 1 0,0 0 1 0,0 0-1 0,0 0 2 16,0 0 0-16,0 0 1 0,0 0 0 0,0 0 1 0,0 0 0 16,0 0 1-16,0 0-2 0,0 0 0 0,0 0-2 0,0 0 1 0,0 0 0 15,0 2-1-15,0-2-1 0,0 0-2 0,0 0-1 0,0 0 0 16,0 0-1-16,2 0-1 0,-2 0 0 0,0 1 1 0,2 1 1 0,-1-2-1 16,2 0 0-16,-1 0 2 0,1 0 0 0,2 0 2 0,-1 2-1 15,0-2 2-15,0 1 1 0,3-1 0 0,-2 0 1 0,2 0-1 16,-2 0 0-16,1 0-1 0,1 0 1 0,-2 2-1 0,2-2 0 0,-2 0 0 15,0 1-1-15,0-1 1 0,0 0-1 0,-2 0-1 0,0 0 1 16,3 0-2-16,-3 0 2 0,0 1 0 0,-1-1-1 0,0 0 1 0,1 0 1 16,-2 0-1-16,1 0 0 0,-2 0-1 0,0 0 0 0,2 0 1 15,-1 0 1-15,1 0 0 0,-1 0 1 0,1 0 0 0,2 0 1 16,-1 0 0-16,2 0 0 0,-1 0 0 0,0 0-1 0,3 0-2 0,4 0 0 16,-3 0 1-16,3 0 0 0,1 0 0 0,4 0-2 0,1 0 0 15,3 0-2-15,2 0-2 0,3 0-1 0,0 0-1 0,5 0-1 0,3-1-1 16,-1 1-1-16,6 0 1 0,0 0-2 0,4 0 0 0,0 0-4 15,3 0-5-15,0 0-2 0,2 1-2 0,-1-1-2 0,3 3-1 0,-3-1-3 16,3-1-3-16,-2 2-1 0,1 0-2 0,1-1-2 0,-3 1-2 16,-1-1-2-16,1 2 0 0,-2-1 4 0,-1-2 4 0,1 2 3 0,-1-1 4 15,-3 0 3-15,2 0 2 0,-2-1 2 0,0 3 3 0,0-3 0 16,2-1-2-16,-3 2 1 0,2 0 1 0,-1-2-2 0,1 0 1 0,1 0-4 16,-2 0-2-16,1 0-2 0,3 0 0 0,-2 0 0 0,-3 0-1 15,4 0 2-15,-4 0 0 0,-1 0 3 0,1 0 4 0,-2 0 3 16,-4 0 2-16,2 0 3 0,-3 0 1 0,-2 3 3 0,-2-3 0 0,-1 0 2 15,-4 0 0-15,1 2 2 0,-3 0 3 0,-1-2 4 0,-4 1 5 0,2 1 4 16,-6-2 6-16,1 0 7 0,-4 2 7 0,2-2 9 0,-3 0 7 16,-3 0 8-16,1 0 8 0,-2 0 6 0,1 0 4 0,-3 0 4 15,1 0 3-15,-1 0 0 0,-2 0-2 0,0 0-5 0,0 0-3 0,0 0-7 16,0 0-7-16,0 0-7 0,0 0-8 0,0 0-7 0,0 0-8 16,0 0-6-16,0 0-6 0,0 0-5 0,0 0-5 0,0 0-3 15,0 0-3-15,0 0-2 0,0 0 0 0,2 3-3 0,-2-3-1 0,0 0-5 16,0 0-8-16,0 0-10 0,0 0-14 0,0 0-19 0,0 0-23 15,0 0-23-15,0 0-27 0,0 0-29 0,0 0-28 0,0 0-70 0,0 0-87 16,0 0-56-16</inkml:trace>
  <inkml:trace contextRef="#ctx0" brushRef="#br0" timeOffset="4281.0668">19372 7989 351 0,'0'-3'384'0,"-2"0"-95"0,2 1-69 0,-1-1-57 0,-1 0-37 0,2 2-26 16,-1-2-9-16,1 0-1 0,-2 1-3 0,0 1-3 0,2-1-7 16,-3-1-10-16,3 1-9 0,-1 1-9 0,-1-2-4 0,0 2-4 0,-2-1-5 15,3-1-6-15,-3 2-4 0,1-1-4 0,0 2-1 0,0-5-3 16,-4 5-2-16,2-2 0 0,-4 2-2 0,3-2-3 0,-2 1-3 16,0 1-3-16,-1 0-1 0,-3 0-5 0,0 1 0 0,1 1 2 0,-1 0 0 15,-1 3 0-15,-2-2 0 0,1 2 0 0,1 0-2 0,-2 3-2 16,0 0-1-16,1-1 0 0,1 3-2 0,1 2-1 0,-2-2 0 15,1 2-1-15,0 1-1 0,4 0 1 0,-1 0 0 0,-1 1 1 0,3 1 0 16,4-1 3-16,-3 0 2 0,4 1 4 0,-1 2 1 0,2-2 3 16,0-1 2-16,2 3 3 0,4-2 0 0,-2-1 2 0,3 3-1 15,2-2 0-15,-1-1-1 0,2 1-2 0,3-1-5 0,0-2-5 0,0 0-4 16,3-2-4-16,2-1-3 0,0-2-4 0,1 1-2 0,-1-3-3 0,1-2-2 16,3 1 1-16,0-3-1 0,0-1 2 0,0-3 2 0,2 1 2 15,-2-2 5-15,-1 0 5 0,2-4 6 0,-1 1 8 0,-1-1 6 16,-2 0 8-16,1 0 8 0,-2-3 7 0,-2 3 5 0,0-4 6 0,-3 4 3 15,0-1 1-15,-3-2 1 0,-1 2 5 0,1 0 2 0,-5 0 3 16,1 1 0-16,-2-1-3 0,-2 1-5 0,0 2-6 0,-2-2-5 0,-2 1-7 16,1-1-7-16,-4 3-7 0,2-2-4 0,1 2-3 0,-5 0-6 15,0 1-7-15,1 1-6 0,0-1-7 0,-1 1-5 0,0 3-2 16,0-2-2-16,-1 2-3 0,0 2-1 0,0 0 1 0,2 3-1 16,-1-2 3-16,1 2 1 0,-1 4-1 0,0-2 3 0,0-1 1 0,3 4 1 15,0-2 1-15,-2 2 0 0,0 3 2 0,3-2 0 0,2 2 1 0,-2-1-1 16,4 2-2-16,-3-2-2 0,3 3-2 0,-2-3-2 0,3 2-2 15,0-3-2-15,3 2-1 0,-2-3 1 0,3 3-2 0,-3-2-2 0,4-1 1 16,-2-2 0-16,2-1-1 0,1 2 0 0,2-3 1 0,-2 0-1 16,2-1 1-16,1-2 1 0,0-1 3 0,0 1 0 0,1-3 3 15,1 0 3-15,0-1 1 0,0-1 3 0,3 0 4 0,-3-4 3 0,3 3 5 16,-1-3 2-16,-1 1 3 0,-2-2 4 0,1 0 7 0,0-1 1 16,-3 1 3-16,0-1-1 0,-3 0-2 0,3 0-3 0,-5 0 0 15,0 1-3-15,-3 0-2 0,-2-2-2 0,-1 2-4 0,-3-1-5 0,1 1-5 16,-3 0-7-16,0-1-7 0,-2 1-5 0,-2 2-7 0,-1 0-1 15,1 0-1-15,-2 1-1 0,0 1-1 0,-1 2-3 0,1-1-3 0,1 1 0 16,0 1-1-16,0 1 3 0,-3 1 3 0,5-1 1 0,0 2 2 16,-2 0-3-16,5 0-5 0,0 0-6 0,2 2-7 0,0-2-9 0,3 1-8 15,-1-1-6-15,1 2-4 0,3 0 4 0,0-1 5 0,0-1 4 16,2 2 3-16,-1-1 6 0,3-1 5 0,0 2 7 0,1-3 11 16,0 1 10-16,1-1 14 0,0-1 12 0,4-1 14 0,-1 0 12 0,-1 0 8 15,4 0 5-15,-2-1 3 0,1-1 5 0,-1-1 4 0,2 1 4 16,1-1 3-16,1-1 3 0,-2 1 6 0,-1-2 5 0,1 1 5 15,-1 0 4-15,2 0 6 0,-4 0 3 0,3 1 5 0,-2-2 2 0,0 3-1 16,-2-4-1-16,1 4-1 0,-1-1-1 0,-1 0-3 0,-3 2-2 16,1-2-4-16,1 3-4 0,-3-2-4 0,1 2-7 0,-3 0-8 0,1 2-9 15,-1-2-9-15,-1 3-7 0,2-2-10 0,-2 2-5 0,2 0-6 16,-1-1-3-16,1 4-3 0,0-2-4 0,-1 1-4 0,1 0-3 0,-1 2-2 16,3-2 1-16,-2 5 2 0,0-3 1 0,-1 1 3 0,3 1 2 15,-3-2 3-15,1 2 1 0,-1 0 1 0,1-1 1 0,0 0-1 16,-1 2 3-16,1-3 2 0,0-1 0 0,-1 0 0 0,-1 0 0 0,3-1 3 15,-3-2 0-15,2 0 1 0,0 0 2 0,0-1 3 0,1-2 3 16,-1 0 3-16,0 0 1 0,-1 0 1 0,2-2 0 0,1-1 1 16,1 0 0-16,-2 1-3 0,2-3-3 0,2 0-4 0,0-3-6 0,1 1-3 15,0-2-5-15,2 0-6 0,-2-1-5 0,2-2-5 0,2 2-3 16,-2 0-2-16,-2-1-4 0,3 1-2 0,-2 0-2 0,-1 2 0 0,0 0-2 16,-2 2 0-16,1 2-1 0,-2-2-2 0,0 4-4 0,-2-1-1 15,3 3-2-15,-5-2-3 0,2 2-3 0,-1 2-1 0,0 0 1 0,-1-1-1 16,1 1 4-16,-1 4 1 0,1-2 2 0,1 2-1 0,-1 1-2 15,0 0-5-15,1 2-9 0,0-1-12 0,1 2-14 0,-1-1-14 16,2 0-17-16,0 1-19 0,2 0-24 0,-1 0-29 0,1-1-28 16,2-1-30-16,0 0-36 0,3-2-41 0,-2 0-46 0</inkml:trace>
  <inkml:trace contextRef="#ctx0" brushRef="#br0" timeOffset="4913.3865">20261 8203 132 0,'-7'-4'446'0,"1"-2"3"0,-1 1-66 0,-1 2-98 0,-1-1-68 0,3 1-52 16,-2 0-33-16,-3 1-26 0,1 1-21 0,2-1-17 0,-1 2-15 15,-1 0-14-15,-1 0-7 0,0 2-9 0,0-1-3 0,2 3-2 0,-4-2-3 16,5 2-4-16,-2 1-2 0,2 1-2 0,-2 0-1 0,2 0-2 16,0 2 2-16,0-1-1 0,0 0 1 0,3 3-1 0,-3-1-1 15,3 0-2-15,0 1-1 0,1-1-3 0,-1-1 0 0,2 3-1 0,2-2-3 16,-1 1-1-16,0-1-2 0,2-1-3 0,0 0-4 0,0 0-3 15,0-3-1-15,2 2-2 0,0-1 2 0,-1-2 1 0,1-1 3 0,1 0 4 16,0 1 1-16,1-4 2 0,1 0 3 0,0-4 3 0,3 1 0 16,0-2 4-16,1 0 3 0,1-3 0 0,3 1 2 0,-1-4 1 0,1-2-1 15,1-1 2-15,1-1-2 0,0-2-5 0,0-2-3 0,0-2-2 16,0-1 0-16,-2-1-1 0,0 0 0 0,0-4-1 0,0 1 3 0,-4-1 4 16,1-3 9-16,-1 4 13 0,-3 0 9 0,-1-2 11 0,-1 1 11 15,-1 4 12-15,-2 0 11 0,1 1 11 0,-2 4 7 0,0-1 6 16,-2 4 5-16,2 0 3 0,-1 3-1 0,-1 3-3 0,2-1-12 0,-1 3-15 15,1 0-18-15,-2 2-19 0,0 0-15 0,2 5-16 0,-1-3-14 16,-1 3-12-16,0 3-9 0,-1 1-9 0,2 2-3 0,-3 1-3 0,-1 3-1 16,1 3 2-16,0 2 2 0,-3 0 5 0,2 3 9 0,0 3 7 15,0 2 7-15,0-1 7 0,1 3 4 0,0 0 2 0,0 0 2 16,0 0 1-16,0 3-3 0,1-2-1 0,1 0-6 0,2 0-3 0,-2-3-7 16,2 3-6-16,0-5-6 0,2-1-5 0,-2 1-6 0,2-1-7 15,3-3-4-15,-2-3-6 0,0-1-4 0,2-1-5 0,0 0-5 0,2-4-2 16,-2-1-1-16,3-2 1 0,1-2 4 0,0-2 1 0,2-2 2 15,0-2 4-15,3-2 4 0,-3-2 5 0,2-1 5 0,1-4 6 0,1 0 8 16,-1-1 9-16,-2 1 15 0,2-2 15 0,-1 0 13 0,-2-1 13 16,-1 1 15-16,-2 0 13 0,-2 2 14 0,2 1 15 0,-5-1 14 15,0 3 12-15,-1-1 9 0,-1 3 8 0,-1 1 2 0,0-1-4 0,0 3-7 16,0 0-10-16,-1 1-14 0,1 0-18 0,0 1-17 0,0 2-17 16,0 0-16-16,0 0-17 0,-2 2-14 0,0 1-12 0,2 0-10 15,-1 3-9-15,-1 0-4 0,2 0-3 0,-1 4-1 0,1 0-1 0,-3 2 0 16,3-1 2-16,0 3 1 0,0-1 1 0,0 0-6 0,3 3-4 15,-3-3-9-15,1 2-10 0,1-2-10 0,-1 0-11 0,3 1-14 0,-3-4-12 16,2 2-14-16,1-4-12 0,-1 0-9 0,0 0-9 0,5-4-9 16,-5 1-11-16,2-2-22 0,0-3-25 0,-1 0-28 0,1 0-24 0,3-5-33 15,-4 0-36-15,5-2-21 0</inkml:trace>
  <inkml:trace contextRef="#ctx0" brushRef="#br0" timeOffset="5024.106">20541 7872 33 0,'-3'-9'465'0,"-1"-1"-29"0,2 3-87 0,-1 1-119 0,2 2-94 16,1-1-79-16,-2 2-65 0,0 2-56 0,2 1-37 0,0 0-30 0,0 0-27 16,0 0-30-16,0 0-52 0,0 1-62 0,0 4-56 0</inkml:trace>
  <inkml:trace contextRef="#ctx0" brushRef="#br0" timeOffset="5246.4524">20696 7830 456 0,'0'-3'600'0,"0"0"-54"16,0 0-89-16,0 0-90 0,0 1-93 0,0-1-57 0,0 3-38 0,0 0-34 16,0 0-29-16,0 0-29 0,0 0-26 0,0 0-23 0,0 2-22 0,0 1-17 15,0 0-14-15,0 3-6 0,0 0-6 0,-1 1-1 0,-1 2 0 16,1 3 2-16,1 2 3 0,-2 2 1 0,0 1 0 0,-2 0 0 16,3 5-2-16,-1-1-8 0,0 0-12 0,-1 3-15 0,0 0-16 0,0 0-21 15,-1 0-21-15,3-1-24 0,-2 2-26 0,1-2-23 0,0 0-24 16,-2-1-19-16,3-2-18 0,-1-1-14 0,-1-1-15 0,1 0-30 15,0-3-34-15,-1 0-33 0</inkml:trace>
  <inkml:trace contextRef="#ctx0" brushRef="#br0" timeOffset="5513.3234">20537 8215 184 0,'0'-4'505'0,"1"1"14"0,1-2-64 0,1 2-98 0,0-1-73 0,1 1-59 16,0-2-40-16,4 2-28 0,0-1-20 0,-2 0-13 0,2-1-13 15,2-2-10-15,-1 3-11 0,2 0-11 0,-1 0-5 0,2-3-2 0,-2 2-2 16,4 3-3-16,-4-4-2 0,-1 4-6 0,4-3-4 0,-4 3-6 16,1-1-7-16,1 1-3 0,-3 1-6 0,1 1-6 0,-1 0-5 0,0 0-9 15,-2 1-7-15,2 1-8 0,-1 1-6 0,2 1-3 0,-3 1-3 16,2 1-2-16,-1 1-2 0,0 3-2 0,1-1-5 0,0 3-5 16,-1-1-5-16,0 2-7 0,1 0-4 0,-1 1-5 0,-1 3-8 0,3-2-8 15,-1 0-11-15,-3 0-13 0,2 1-15 0,-1-2-14 0,2-2-19 16,-4 2-18-16,1-4-23 0,0 0-26 0,2 2-17 0,-2-5-10 0,-1-2-21 15,1 0-25-15,-2-2-16 0,2-1-13 0,-1-2-17 0,4-3-17 16,-5-1-20-16</inkml:trace>
  <inkml:trace contextRef="#ctx0" brushRef="#br0" timeOffset="5619.3471">20984 7956 361 0,'-1'-16'426'0,"-1"0"-43"0,2 3-58 0,-1 2-60 15,1 2-59-15,-2 0-53 0,0 0-47 0,2 6-43 0,-1-4-41 0,1 4-33 16,0 1-28-16,0 2-40 0,0 0-46 0,0 3-35 0,0 1-28 15,1 3-31-15,-1 0-33 0,2 4-64 0,0 1-80 0,-2 0-39 16</inkml:trace>
  <inkml:trace contextRef="#ctx0" brushRef="#br0" timeOffset="6313.538">21152 8139 390 0,'-4'-3'514'16,"3"3"-63"-16,-1-3-57 0,1 1-55 0,-4 1-54 0,2-1-53 15,0 0-42-15,0 2-33 0,-1-1-25 0,1 1-18 0,2 0-20 0,-3 1-18 16,1 1-20-16,-1 1-19 0,-1-1-15 0,2 4-13 0,-2-2-8 16,2 2-9-16,-2 2-3 0,0 0-3 0,1 0 1 0,-1 1 0 0,2 2 0 15,0-1-2-15,-1 2-1 0,3 1-1 0,-1-3-1 0,1 2-1 16,1 0-3-16,0 0-4 0,0-3-3 0,0 2-4 0,1-2-4 16,2 1-4-16,1-1-2 0,-3-1-5 0,4-1-3 0,-2-1-3 15,3-2-3-15,1 0-1 0,-1-2 0 0,1 1 3 0,2-3 2 0,-1-1 3 16,-2-1 3-16,5-2 3 0,-2-1 4 0,1-1 5 0,1-2 5 15,0 0 2-15,0-4 5 0,-3 1 5 0,3-2 6 0,-3 1 4 0,0-2 5 16,1 1 4-16,-4-2 7 0,2-1 9 0,-4 3 10 0,0 0 8 16,-1 0 6-16,-1-1 8 0,-1 4 3 0,0-2 5 0,-1 2 2 0,-1 3 3 15,-1-1 0-15,0 0-2 0,-2 3-4 0,0 0-4 0,-1 2-10 16,0-2-10-16,-1 5-11 0,2 0-12 0,-1 0-8 0,-2 5-6 16,0-3-6-16,4 1-4 0,-5 3-1 0,2 1-2 0,1 1 0 0,-1-1 0 15,2 1 1-15,0 2 3 0,2 1 0 0,-3 2 3 0,3-4 0 16,2 2 2-16,-3-1 0 0,4-2-1 0,0 3-1 0,0-2 1 0,0-2-1 15,0 3 1-15,2-5 1 0,0 1 2 0,1-2 3 0,0 1 1 16,1-2 1-16,1-2 0 0,0-1 0 0,1 0-2 0,1-3 2 16,2 0 1-16,1-2 1 0,-1 0 2 0,4-1 0 0,-1-3 0 0,2-1-5 15,-1-2-2-15,0 2-5 0,3-3-3 0,-3 1 0 0,0-1 1 16,2-2 3-16,-1 2 5 0,-3-1 5 0,3 1 4 0,-3 2 5 16,1-1 4-16,-3 0 5 0,-1 3 5 0,0 1 4 0,-3 0 5 0,-1 2 1 15,2 2-2-15,-2-1-3 0,-3 2-4 0,-1 1-6 0,0 2-6 16,0 0-7-16,0 0-3 0,0 4-7 0,0 0-2 0,-1 1-6 0,1 0-2 15,-2 2-2-15,0 4-1 0,-1 1 2 0,0-3 3 0,2 5 4 16,-1 0 6-16,1-1 4 0,-3 2 4 0,4-1 1 0,-1 1-1 0,1-2 0 16,0 0-2-16,0 0-1 0,1-1-2 0,-1-2-1 0,4 1-1 15,-3-4 2-15,2 2 1 0,0-3 3 0,2-1 1 0,-2-3 4 0,4 0 3 16,-3-2-1-16,4 0 2 0,2-2-2 0,-1-2 2 0,3-2-1 16,0 0 1-16,2-2-2 0,0-4-1 0,2 3-2 0,1-6-3 15,0 2-4-15,-2 0-4 0,5-2-3 0,-3 0 0 0,1-1 0 0,-2 0 4 16,2 3 4-16,-4 0 5 0,2-1 6 0,-3 4 4 0,0-2 5 15,-3 2 7-15,-2 3 1 0,1 1 3 0,-2 1-1 0,-3 0-3 0,1 3-1 16,-1 0-1-16,-1 2 0 0,0 2-1 0,1 0-1 0,-2 3-2 16,1 0-7-16,0 2-8 0,1 1-14 0,-3 2-15 0,2 3-26 0,2-1-32 15,0-1-50-15,2 3-60 0,0-1-109 0,-1 0-130 0,2 1-80 16,2 0-51-16,-1-4-28 0,2 1-16 0</inkml:trace>
  <inkml:trace contextRef="#ctx0" brushRef="#br0" timeOffset="8487.3605">15786 6941 202 0,'0'0'566'15,"-2"-1"-17"-15,2 1-27 0,0 0-109 0,0 0-151 0,0 0-90 16,0 0-59-16,-2 1-37 0,2 1-25 0,-1 0-13 0,-1 2-5 0,2 0-6 16,-2 3-6-16,-1 0-5 0,0 2-6 0,0 2-3 0,0 1-3 15,-2 2-2-15,0 4 1 0,1-1 2 0,-1 3 4 0,0 0 6 16,-2 4 4-16,2-2 1 0,0 0-1 0,-2 0-1 0,3 0-2 0,-1-1-5 16,0-1-5-16,2-1-7 0,2 0-9 0,-1-2-12 0,0-2-13 15,1-2-13-15,-1 1-17 0,2-4-17 0,0 2-18 0,2-4-22 0,-1 1-23 16,-1-3-31-16,2-3-35 0,1 1-47 0,2-3-50 0,1-2-69 15,0-3-77-15,2 1-39 0</inkml:trace>
  <inkml:trace contextRef="#ctx0" brushRef="#br0" timeOffset="8829.4232">15760 6615 488 0,'-6'-5'513'0,"-1"2"-91"0,1 0-135 0,-1 0-97 15,0 0-77-15,2 3-45 0,-1 0-31 0,1 0-16 0,-1 0-8 16,1 3-8-16,0 0-4 0,2 0-3 0,-2 3-2 0,2-1-2 0,-3 1 3 16,1-1 0-16,2 2 2 0,-2 3 4 0,2-1-1 0,0 1 2 15,0 1 4-15,1-1 1 0,0 1 2 0,-1 0 2 0,3-1 1 0,-2 0 0 16,2 2-3-16,0-2-4 0,2 0-6 0,-2-2-4 0,3 1-3 16,-1-2-2-16,1 0-1 0,1 1-1 0,-3-2 0 0,4-1-1 15,-2-2-1-15,4 1-1 0,-1-1-3 0,0-1 0 0,0-1 2 0,1-1 3 16,2-1 5-16,-1-1 8 0,2-1 7 0,-1-1 8 0,2-1 9 15,-3 0 5-15,3-2 7 0,-2-1 3 0,0 1 5 0,-1 0 8 0,-1-2 8 16,-1 0 7-16,-1-2 7 0,-1 3 5 0,-3-1 4 0,-1-1-2 16,0 1-3-16,0 2-6 0,-1-2-6 0,-1 1-8 0,-1 2-6 0,-1-1-8 15,0 0-7-15,-1 4-11 0,1-2-10 0,0 1-16 0,0 1-17 16,0 2-19-16,-1 0-25 0,-1 1-24 0,0 1-26 0,1 3-30 16,0-2-29-16,-1 5-34 0,0 1-32 0,-2 1-58 0,3 2-71 0,-1 2-65 15,-1 4-63-15,3-2-31 0</inkml:trace>
  <inkml:trace contextRef="#ctx0" brushRef="#br0" timeOffset="9448.5032">15969 7031 580 0,'0'-3'636'0,"0"-1"-5"0,0 1-11 0,0 2-120 0,0-3-173 16,1 3-104-16,-1-1-66 0,0 2-44 0,0 0-30 0,0 0-25 15,0 0-20-15,0 0-20 0,2 2-20 0,-2-1-16 0,2 1-15 0,-1 1-6 16,-1 0-6-16,2 4-2 0,0-3 0 0,-2 3 2 0,1 2 3 16,-1 0 7-16,0 3 6 0,0 0 7 0,0 2 8 0,0 1 6 0,0 1 7 15,-1 1 3-15,1-2 1 0,-2 2 2 0,0 0 1 0,2 0-1 16,-1-2 1-16,-1-1-2 0,2 2 1 0,-2-3-1 0,2-2 0 0,-1-1 0 16,1-1 2-16,0-1 2 0,0-3 1 0,0 2 3 0,1-4 5 15,-1-1 4-15,2 1 7 0,0-3 4 0,-1 0 2 0,3-3 2 16,1-1 0-16,0-1-1 0,0 0-1 0,2-4 0 0,-1 0-2 0,3-3-4 15,-1-2-6-15,3 0-4 0,0-3-5 0,-1 2-7 0,-1-2-4 16,4 0-7-16,-4 0-2 0,1 0-1 0,1 2-1 0,-2 0-1 16,-1 4 0-16,2-2 0 0,-6 2 1 0,3 4-1 0,-2 0 0 0,-1 1-1 15,-2 1-3-15,1 1-3 0,1 2-3 0,-2 1-3 0,-2 1-2 0,2 1-1 16,-1 1-1-16,-1 1 0 0,2 1 0 0,0 1 1 0,-1 1 1 16,2 1 4-16,-1 2 2 0,0 1 4 0,-1 0 4 0,3 2-1 15,-3 0 0-15,1 0-4 0,-1 0-5 0,3 1-7 0,-2 1-8 0,0-1-9 16,1-1-9-16,0 2-13 0,0-5-11 0,1 3-13 0,1-2-14 15,-2-1-10-15,0-1-9 0,3-1-5 0,-1-1-6 0,0-3-1 16,1 0 1-16,0-1 3 0,3-2 5 0,0-3 8 0,0 0 9 0,2-4 12 16,0 0 15-16,-1-4 18 0,2 2 22 0,-1-4 13 0,-1-1 15 0,2 1 16 15,-2-3 18-15,-2-1 16 0,3 0 14 0,-2 1 15 0,-2-2 15 16,-1 1 14-16,2 1 14 0,-3 1 11 0,-1 2 8 0,0-1 5 16,-1 2 2-16,0 0 3 0,0 3 3 0,-1 0 0 0,-2 2-4 0,3 1-6 15,-2 1-9-15,-1 1-9 0,0 1-12 0,0 0-16 0,0 1-16 16,0 2-17-16,0 0-20 0,0 0-14 0,0 0-14 0,0 2-10 15,0 1-7-15,-1 0-6 0,-2 3-3 0,3-2-2 0,-2 4-1 0,2-1 0 16,-1 3 3-16,-1 0 3 0,2 2 5 0,-1 0 6 0,1 0 7 16,0 0 4-16,0 2 1 0,0 1-1 0,0-1-4 0,0 1-9 15,1 0-9-15,-1-3-14 0,2 2-14 0,-1-1-17 0,1-1-17 0,1 0-23 16,-2-1-24-16,2-1-33 0,-1 0-39 0,0-1-38 0,1-1-44 0,0-3-39 16,0-1-40-16,2 0-56 0,-2 0-62 0</inkml:trace>
  <inkml:trace contextRef="#ctx0" brushRef="#br0" timeOffset="9639.5267">16446 6673 419 0,'-6'-11'584'16,"-2"2"-1"-16,3 1-102 0,0-1-150 0,1 4-104 0,0 0-77 0,1 3-50 16,2-1-35-16,1 0-23 0,0 3-18 0,-2 1-19 0,-1 1-17 0,3 1-16 15,0 1-15-15,0 1-12 0,0 0-12 0,0 3-9 0,0 1-10 16,0 1-6-16,0-2-5 0,0 3-6 0,0-2-7 0,0 1-7 0,0-2-7 15,3 1-7-15,-1-1-6 0,-1-1-2 0,1-2-3 0,-1 0-4 16,3-2-8-16,-1 2-13 0,0-4-14 0,4 1-22 0,-3-2-22 16,4-2-45-16</inkml:trace>
  <inkml:trace contextRef="#ctx0" brushRef="#br0" timeOffset="9966.3672">16686 6763 625 0,'0'-7'641'0,"0"1"1"0,0 1-3 0,0 0-131 15,0 2-194-15,0-2-113 0,0 3-71 0,0 0-48 0,2 2-33 16,-2 0-23-16,0 0-17 0,2 0-14 0,-2 2-12 0,1 1-11 0,2 2-10 15,-1 2-4-15,1 1-3 0,-1 2 2 0,-1 2 4 0,1 1 5 16,1 4 8-16,-1 1 10 0,-1 3 13 0,-1 0 8 0,0 2 9 16,0 2 3-16,-1-2 2 0,-1 4-1 0,-1 1-2 0,1-3-5 0,-1 4-5 15,-2-3-8-15,2-1-4 0,-2 1-8 0,2-2-7 0,-1 0-10 16,1-4-9-16,-1 2-12 0,1-3-13 0,2-2-16 0,-3-2-16 0,3-2-16 16,-1 1-18-16,0-4-23 0,2-2-26 0,0 0-23 0,0-3-17 15,0-1-29-15,2-1-34 0,-2-3-41 0,0 0-44 0,3 0-42 16,1-5-41-16</inkml:trace>
  <inkml:trace contextRef="#ctx0" brushRef="#br0" timeOffset="10248.179">16566 7040 472 0,'-5'-2'496'16,"1"1"-41"-16,3-1-73 0,-1 0-86 0,2 2-60 0,0 0-46 0,2-1-33 16,-1 1-27-16,2 0-19 0,0 0-18 0,0 0-13 0,2 0-12 15,-2 0-11-15,2 1-12 0,2 1-13 0,2-2-13 0,-3 2-11 16,5-1-11-16,0-1-4 0,2 2 0 0,0-2 3 0,2 0 4 15,1 2 3-15,2-2 4 0,-1 0 2 0,0 0 0 0,2 0-1 0,-3 0-1 16,3 0-2-16,0 0 0 0,-3 0-1 0,1 0 3 0,-1 0 0 16,-2 0-2-16,1 0 0 0,-2 0-3 0,-3 3-1 0,1-3-2 0,0 3-1 15,-3-1 0-15,0 1-2 0,0 1 0 0,0-1-1 0,-2 3 1 0,1-1-2 16,-3 1 1-16,1 1-1 0,1 0 3 0,-3 1 1 0,2 3 4 16,-2-1 1-16,-1 1 3 0,1 1-1 0,1-2-1 0,-3 2-6 15,1 1-3-15,-1-3-9 0,-1 2-9 0,3 0-14 0,-3-2-15 0,0-1-20 16,0 1-23-16,0-2-31 0,0 0-33 0,0 0-30 0,0-3-30 15,0 0-34-15,0-1-39 0,0-4-38 0,0 0-37 0,0 0-24 0,0 0-21 16</inkml:trace>
  <inkml:trace contextRef="#ctx0" brushRef="#br0" timeOffset="10363.3002">17081 6813 156 0,'0'-10'449'0,"0"3"-84"0,0-1-115 0,0 4-109 0,0 1-105 16,0 3-78-16,0 0-61 0,0 0-78 0,0 3-85 0,2 1-75 0,-2 3-68 15</inkml:trace>
  <inkml:trace contextRef="#ctx0" brushRef="#br0" timeOffset="10863.5242">17390 7103 333 0,'-2'-8'627'15,"1"-1"7"-15,-3 0 2 0,1 0-105 0,0 1-162 0,0 2-108 16,0-1-81-16,1 0-51 0,1 4-39 0,-1-2-25 0,1 1-16 0,-3 0-14 16,1 3-13-16,2-1-13 0,-3 1-14 0,1 1-7 0,0 1-8 15,0 1-5-15,-2 0-2 0,2 4-2 0,-2-2-1 0,0 1 2 0,1 2 1 16,-4 0 4-16,2 2 2 0,-1 2 4 0,2-1 4 0,-1 1-2 15,0 0 0-15,1 0-2 0,1 1-4 0,-1 0-2 0,1-1-6 0,1-2-5 16,2 1-6-16,1 1-3 0,0-3-7 0,0 2-5 0,0-3-4 16,1 2-1-16,1-3-2 0,-1 0 2 0,3-1 5 0,-1-2 4 0,2-1 5 15,0 1 6-15,-1-3 4 0,2 0 7 0,-1 0 5 0,2-3 7 16,-1 1 8-16,3-3 11 0,-3-1 12 0,3-1 8 0,-3-1 11 16,0-1 7-16,4 0 10 0,-2-1 7 0,-4 1 10 0,3-3 10 15,-1 4 12-15,-1-2 11 0,-1 1 9 0,0 0 7 0,-1 1 6 0,-2 1-2 16,1 0-2-16,1 0-6 0,-3 2-8 0,2 2-8 0,0 1-12 0,-2-1-14 15,0 1-15-15,0 2-15 0,0 0-19 0,0 0-15 0,0 0-17 16,0 0-10-16,0 2-9 0,0-1-6 0,0 1-5 0,2 3 0 16,-2 0 0-16,2-1 2 0,-1 3 3 0,-1-1 3 0,4 1 5 0,-3 2 1 15,1 0 0-15,-1 0-2 0,3 0-2 0,-1 1-4 0,0-1-5 16,2 1-8-16,-1-3-11 0,3 2-11 0,-1 0-12 0,1-3-13 0,-1 2-16 16,3-4-16-16,-1-1-16 0,3 0-13 0,2-1-12 15,0-2-20-15,0 0-22 0,2-2-21 0,0-3-18 0,2 0-18 0,1-3-15 0,-2-1-15 16,2-1-13-16,-2-2-10 0,1-2-12 0</inkml:trace>
  <inkml:trace contextRef="#ctx0" brushRef="#br0" timeOffset="11096.7665">17815 6713 202 0,'-5'-13'438'0,"0"-1"-32"16,1 3-41-16,-1 1-45 0,2 0-41 0,-2 1-38 0,2 1-29 0,0 3-20 16,-1-2-18-16,1 3-15 0,2 0-14 0,-2 1-14 0,1 1-13 15,1-1-12-15,-1 2-10 0,2-1-10 0,0 2-9 0,0 0-8 0,0 0-9 16,0 0-6-16,0 0-6 0,0 0-7 0,0 0-4 0,0 0-5 15,0 0-7-15,0 0-7 0,0 0-7 0,0 0-9 0,0 3-6 0,0-2-7 16,0 3-3-16,-1-1-5 0,1 3-2 0,-2-2 0 0,0 4 0 16,1 1-1-16,-1 1 2 0,1 2 2 0,-3 3 3 0,3 2 5 0,-1-1 6 15,-1 4 6-15,0 1 5 0,-2 1 5 0,2 0 2 0,2 4 0 16,-3 0-5-16,1 0-10 0,0 0-13 0,0 1-16 0,-1-1-19 16,1 2-22-16,2-2-27 0,-2 3-30 0,1-3-38 0,-1-2-41 0,3 1-39 15,-1-2-36-15,1-2-43 0,0 1-44 0,1-5-65 0,1 0-72 16,-1-4-38-16</inkml:trace>
  <inkml:trace contextRef="#ctx0" brushRef="#br0" timeOffset="11291.9947">17893 7045 523 0,'-2'-5'686'0,"2"0"17"0,-1 2-45 16,1-1-75-16,-2 4-103 0,0-4-114 0,2 4-79 0,0 0-60 0,0 0-44 15,0 0-35-15,-1 0-29 0,-1 4-22 0,2-1-22 0,-2-1-21 16,2 5-18-16,-3-2-17 0,2 4-13 0,-1 0-11 0,0 2-9 15,-1-1-10-15,2 2-10 0,-3 0-9 0,0 2-14 0,3 1-11 0,-3 0-14 16,3-2-16-16,-1 3-18 0,-1-5-20 0,1 4-25 0,1-1-27 16,-1-2-34-16,0 0-38 0,2-1-35 0,0-2-38 0,0-1-34 0,0 0-34 15,2-2-44-15,0-2-54 0,-1-1-38 0,2-1-35 0</inkml:trace>
  <inkml:trace contextRef="#ctx0" brushRef="#br0" timeOffset="11442.9087">18002 6757 146 0,'-4'0'532'0,"0"0"-13"15,0 0-19-15,-2 0-125 0,2 3-178 0,0 0-114 0,0 0-81 0,0 3-59 16,1 0-49-16,0 2-39 0,1 1-35 0,1-1-43 0,-1 2-47 16,2 0-65-16,2 2-73 0,-1 0-48 0</inkml:trace>
  <inkml:trace contextRef="#ctx0" brushRef="#br0" timeOffset="11763.567">17973 7057 372 0,'0'2'609'15,"-1"-1"3"-15,1-1-58 0,0 0-88 0,0 0-85 0,0 0-83 16,0 0-52-16,1-1-40 0,1-1-25 0,-1 2-19 0,3-3-19 0,-1 2-19 16,1-1-17-16,1-1-20 0,-2 2-18 0,4-1-17 0,-3 2-16 0,1-3-14 15,3 3-13-15,-2 0-14 0,2 0-9 0,-1 0-11 16,-1 0-5-16,3 3-6 0,-2-3-2 0,-1 3 1 0,2 0 1 0,0 2 3 15,-4-1 0-15,1 2 1 0,0 0 2 0,-2 0 2 0,1 2 4 16,0 1 5-16,-3 2 3 0,1-2 6 0,-2 1 5 0,0 2 5 0,-2 0 3 16,1-2 4-16,-3 2 3 0,0 2 5 0,-1-2 1 0,1 1 5 0,-3-1 0 15,2 0 0-15,-4 0 1 0,4-1-1 0,-1-1-2 0,1 2-1 16,0-3-2-16,1 2-4 0,-1-4-1 0,2 0-6 0,1 1-3 16,1-1-5-16,-1-2-8 0,2 2-9 0,2-2-10 0,-1-2-8 15,1 2-11-15,1-1-13 0,2-1-15 0,1 0-17 0,0 0-23 0,2-1-24 16,2-2-21-16,2 0-18 0,0 0-22 0,2-2-25 0,0-1-26 15,3-2-29-15,-1 0-24 0,2-3-23 0,-2 1-16 0,2 0-13 16,0-4-7-16,-2-1-5 0,-1 3 22 0</inkml:trace>
  <inkml:trace contextRef="#ctx0" brushRef="#br0" timeOffset="12463.572">18365 7149 232 0,'2'-9'358'0,"-2"1"17"16,0 1 2-16,0 2-11 0,-2 0-16 0,2 0-29 0,-1 2-34 0,1-1-40 16,-2 1-41-16,0 2-34 0,2 0-28 0,0 1-28 15,0 0-27-15,0 0-24 0,0 0-22 0,0 0-18 0,0 0-16 0,0 0-13 16,0 1-8-16,0 3-5 0,0 0-4 0,0-1-2 0,0 2 2 0,0 0 0 15,0-2 0-15,0 3 3 0,0 0 0 0,0 0 0 0,0 0-1 0,0 0-3 16,0 0-6-16,0-2-6 0,2 3-7 0,0-3-7 16,-1 0-9-16,1 0-8 0,-1-1-8 0,3 0-4 0,-1-1-4 0,3-2 0 15,-3 2 2-15,3-2 4 0,-1-2 5 0,2 2 9 0,-3-3 9 16,4-1 10-16,-2 2 9 0,-1-5 9 0,3 3 10 0,-3-3 13 0,3 0 15 16,-4 0 11-16,0-1 8 0,-1 1 6 0,-2-1 7 0,1-1 7 15,0 2 8-15,-2 0 4 0,0 0 6 0,-2-1 3 0,0 3 5 0,-1-1 1 16,2 1 1-16,-4 1-5 0,2-1-6 0,-5 2-5 0,3 0-2 15,-1 0-5-15,-1 3-7 0,-1 0-7 0,1 0-10 0,-1 3-8 16,0 0-10-16,0 0-9 0,-1 2-5 0,1 1-8 0,-1-1-3 0,2 2-1 16,1 2-3-16,-1 2 0 0,2-2-3 0,2 1-1 0,0 2-3 15,1 0-5-15,2 0-6 0,2 1-10 0,1 1-9 0,0 1-12 0,4 0-14 16,2-2-12-16,0 1-15 0,3-1-10 0,2-1-15 0,0 0-9 16,3-1-11-16,1-1-10 0,1-2-5 0,0-3-7 0,5 2-6 15,-2-2-7-15,1-2-3 0,1-3 0 0,2 0 6 0,-1 0 13 0,0-3 20 16,0-2 21-16,0 0 23 0,0-2 24 0,-4 2 25 0,3-2 23 0,0-2 25 15,-3-2 25-15,-3 2 28 0,1-3 31 0,-3 0 29 0,1 2 24 16,-2-2 22-16,-3 0 14 0,-1-2 10 0,1 3 8 0,-3-2 4 16,-3 2 2-16,-1 0-1 0,0 0-3 0,-2 2-4 0,-1-1-5 0,-1 1-7 15,-1 2-9-15,-3 0-9 0,2-1-9 0,-3 3-9 0,1 0-11 16,-2 2-13-16,-1-1-12 0,-2 1-11 0,-1 1-13 0,1 1-12 16,0 1-10-16,-5 1-9 0,4 2-7 0,-5 2-6 0,2-3-7 0,-1 5-3 15,0-2-6-15,1 3-1 0,-2 0-5 0,3 0-3 0,0 2-3 16,0 0-3-16,1 1-2 0,2 1-2 0,-2 0-2 0,3-1-3 0,1 0-5 15,1 1-5-15,-1 0-4 0,3 0-1 0,0-2-3 0,1 2-4 0,0 0-4 16,2-4-3-16,0 1-3 0,2 0-3 0,0-1-2 16,-1-2-2-16,3-2 0 0,1 1 0 0,-1-3-1 0,0-2 1 0,4 0-4 15,1-2-4-15,1-1-3 0,0-1 0 0,1-1-2 0,3-4-2 16,-1-2 0-16,3-3 2 0,0 2 2 0,-1-5-1 0,1-1 0 0,1-3 1 16,1-2 0-16,-2 1 2 0,2-5 2 0,-1-2 0 0,0 1 4 15,-3-5 5-15,3 1 9 0,-2-4 11 0,-1 2 13 0,-1-4 17 16,-3 2 14-16,2 0 14 0,-4-1 18 0,-4 2 19 0,1 0 16 0,1 4 20 15,-3 1 17-15,-3 3 20 0,0 2 12 0,0 2 13 0,0 4 3 16,-1 1-2-16,-1 3-8 0,1 2-16 0,-1 3-18 0,-1 1-19 0,3 1-22 16,-1 4-19-16,-1 3-20 0,0 1-17 0,1 1-17 0,-1 3-15 0,-1 4-15 15,0 4-13-15,0 3-7 0,-4 5-1 0,2 0-4 0,-2 7-5 16,0 4-8-16,1 1-7 0,-1 5-17 0,-2 3-23 0,0 4-38 16,-1 2-48-16,1 0-82 0,-1 6-101 0,2 0-99 0,-1-1-101 0,-4 3-51 15,4-1-29-15,-2 0-12 0</inkml:trace>
  <inkml:trace contextRef="#ctx0" brushRef="#br0" timeOffset="14046.3509">16401 6610 20 0,'-2'-3'318'0,"0"0"-50"0,2 0-41 0,0 2-23 0,0-2-16 16,0 1-17-16,0-1-18 0,0 1-14 0,0 2-14 0,0-2-10 0,0-1-11 15,0 1-5-15,0 1-4 0,0-1-6 0,0 2-5 0,0 0-5 16,0-2-4-16,0 2-4 0,0 0-6 0,-1 0-5 0,1 0-5 0,-2-3-6 16,2 3-7-16,0 0-6 0,-2 0-8 0,1 0-6 0,-1 0-10 15,-1 3-6-15,1-3-10 0,-1 0-5 0,2 2-6 0,-1 0-6 16,-2-1-3-16,1 1-3 0,-1 1-3 0,1-1 0 0,-2 3-1 0,2-2-1 15,-2 3 1-15,2 0 2 0,-3-1 5 0,1 2 2 0,2-1 4 16,-2 2 5-16,2 1 2 0,0-1 3 0,0-1 1 0,-2 0 2 16,4 1 2-16,-1 1 0 0,2 0-1 0,-2 0 1 0,2-2-2 0,0 0 0 15,2 1-3-15,-2 0-1 0,2 0-2 0,-1-3-3 0,4 3 0 0,-4-2-2 16,1-2 0-16,-1 1 0 0,3-1 1 0,-1-1 2 0,0-1 4 16,0-1 5-16,0 0 3 0,1-1 6 0,0 0 8 0,-1-1 9 15,0 0 11-15,2-1 8 0,-2-1 10 0,2-1 7 0,0-1 8 0,3-1 7 16,-4 0 7-16,4-3 5 0,-3 2 6 0,2-4 2 0,-1 0-1 15,-2 1-4-15,1-2-9 0,-2 0-9 0,1 0-9 0,-1 2-12 0,0-2-10 16,-3 1-19-16,0 1-21 0,0-1-31 0,-3 2-36 0,0 0-63 16,-1 2-76-16,1-1-111 0,-3 2-132 0,-3 3-79 0,-1 0-54 0,-3 1-26 15,-1 2-16-15</inkml:trace>
  <inkml:trace contextRef="#ctx0" brushRef="#br0" timeOffset="15179.4248">15008 5626 236 0,'-5'-3'260'0,"0"0"-59"15,1 0-45-15,-3 1-23 0,2 0-15 0,-1-1-15 0,0 0-16 0,0-1-9 16,-1 1-9-16,2 1-7 0,-2 0-8 0,0 1-8 0,2-3-7 0,-3 4-9 15,-1-3-7-15,1 3-8 0,-1 0-8 0,-4 0-3 0,0 0-5 16,1 0 0-16,-4 3 1 0,2-1 1 0,-4 1 0 0,0 1 1 16,-2 1 3-16,2 2 0 0,-6-2 3 0,5 4 3 0,-5 0 3 0,2 2-1 15,0-1 1-15,1 2-2 0,-2 2 1 0,1-1-2 0,1 3-1 16,0 1 0-16,-1 0 0 0,5 1 0 0,-1 3 0 0,0-1 1 0,3 4-1 16,0-1 1-16,0 4 0 0,4 0 2 0,-1 3-1 0,2 1 1 15,2 0 0-15,0 1-1 0,4 2-1 0,0 2 0 0,1-2-2 16,3 2-2-16,0 0 0 0,2-1-1 0,1 0-3 0,0 1-2 0,5-1-3 15,-2 1 0-15,4-2 1 0,-1-2 0 0,2 1 2 0,2-1 1 16,3-2 1-16,-4-2 0 0,1 2-2 0,4-3-4 0,1-2-3 0,-2 1-8 16,2-2-7-16,0-2-12 0,1 0-15 0,0-1-26 0,0-3-33 15,1-1-40-15,2 0-42 0,-1-2-76 0,3-1-95 0,1-4-61 16</inkml:trace>
  <inkml:trace contextRef="#ctx0" brushRef="#br0" timeOffset="15996.6685">14886 5649 5 0,'0'-3'250'0,"0"0"-55"0,0 0-33 0,0-1-24 0,2 3-15 15,1 0-12-15,-2-1-17 0,1-1-18 0,1 2-19 0,0-2-17 16,2 0-16-16,3-1-12 0,1 2-10 0,2-1-9 0,-1 0-6 16,4 0-7-16,2-1-3 0,1 1-5 0,3-1 1 0,0 1 4 0,2 1 9 15,3-1 9-15,-1-1 7 0,3 1 5 0,3 0 3 0,0 1 3 16,3 0 1-16,2-1 5 0,1 0 2 0,1 0 0 0,2-1 1 15,0 3 3-15,4 0 0 0,0-1-3 0,1 2-2 0,2 0-5 0,2 0-1 16,-1 0-2-16,2 2-1 0,0-1 1 0,0 0-3 0,2 3-3 16,-3-1-1-16,2 0-3 0,0 2 0 0,2 0 2 0,-1 0 1 0,1 0 3 15,2 0 2-15,-2 2 3 0,5 0 1 0,-2 0 4 0,1-1 4 16,0 3 0-16,3-1 3 0,-1-2 2 0,-1 2 2 0,3 1 3 0,-2-2-2 16,-2 1-3-16,1-1-1 0,0-1-2 0,-3 1-2 0,-2-1-2 15,-1 1 1-15,-3 0-2 0,-1 0-1 0,-4-1 0 0,-3-1 0 0,0 0 0 16,-3 2 0-16,-2-2 1 0,-3-1 1 0,-2 2 2 0,-2-2 1 0,-3-1 4 15,-2 2 1-15,-3-1 2 0,1-1-1 0,-5 1 0 0,-1 0-2 16,0-1-2-16,-3 0-3 0,-1 0 0 0,-1-1-3 0,-1 0-2 16,-2-1-4-16,-1 1-2 0,-1 1-3 0,-2-1-3 0,2 0-4 15,-1 1-3-15,1 1-2 0,-2-1 0 0,1-1-1 0,-1 3 1 0,2-2 0 16,-2 2 1-16,0-1 1 0,3 2 1 0,-3 2 2 0,4-1 0 16,-3 1 1-16,1 0 2 0,3 1 1 0,-2 3 2 0,1 0 0 0,-3-1 1 15,3 2 1-15,0 2 0 0,1 0 0 0,-1 1 0 0,-1 0 0 16,-1 2 1-16,3 0 0 0,-2 1-1 0,0-2 0 0,-1 1 0 0,0 2 0 15,3 0-1-15,-5-3 0 0,0 3-1 0,0-1 0 0,0 0 0 16,1 1-3-16,-3 1 1 0,3-2-2 0,-4 0 1 0,1 0-2 16,-1 1 0-16,2 0-1 0,-1-1-2 0,2-1 0 0,-1 0 0 0,-2-3-1 15,0 2-2-15,0 0 1 0,0-3 0 0,0-1-2 0,0-1 2 16,0 0-1-16,0-1 3 0,0-3 2 0,0 2 3 0,0-3 5 0,0 1 6 16,0-2 12-16,0-2 14 0,0-1 10 0,-2 0 8 0,-1 0 6 15,2-1 6-15,-1-2 0 0,-1 2-3 0,-2-2-21 0,-1 0-28 0,-2-2-65 16,-6 0-81-16,-2-3-126 0,-5 2-148 0,-6-1-87 0,-4 0-57 15,-6 1-33-15</inkml:trace>
  <inkml:trace contextRef="#ctx0" brushRef="#br0" timeOffset="23963.0688">15338 10618 293 0,'-1'1'280'16,"-1"-1"-63"-16,2 0-50 0,0 0-30 0,0 0-16 0,0 0-6 0,0 0 0 16,0 0 3-16,0 0 6 0,0 0 1 0,0 0 1 0,0 0-5 15,0 0-5-15,0 0-9 0,0 0-8 0,0 0-9 0,0 0-8 0,0 0-5 16,0 0-7-16,0 0-3 0,0 0-1 0,0 0-3 0,0 0-2 15,0 0-3-15,0 0-3 0,0 0-4 0,0 0-4 0,0 0-7 0,0 0-6 16,0 0-6-16,0 0-7 0,0 0-5 0,2 0-5 0,-1 2-6 16,-1 0-9-16,0-2-3 0,2 0-6 0,0 1-3 0,-2-1-4 0,1 2-5 15,-1-2-3-15,3 0-3 0,-3 2-3 0,1 0-1 0,-1 1 1 16,2-1 2-16,-2-1 0 0,2 2 3 0,-1 1 1 0,-1-2 2 16,3 3 5-16,-1-2 3 0,0 1 3 0,-1 1 5 0,4-1 5 15,-2 1 4-15,-1 1 5 0,1-2 1 0,1 1 1 0,0-1 1 0,-1 0-2 16,0 1 3-16,0-3 3 0,1 3 2 0,-3 0-2 0,2-2 1 15,1 1 2-15,-1-1-1 0,1-1 2 0,-1 2 0 0,1-1-1 0,-1-3 2 16,0 5 1-16,0-5 1 0,0 2 1 0,-1-1 1 0,1 2 2 16,3-3-1-16,-3 2 3 0,2-1 2 0,0-1 1 0,1 2 2 0,-1-2 2 15,4 0 3-15,-1 0 2 0,0 0 2 0,6-2 2 0,-1-1-3 16,4-1-5-16,3-3-6 0,3 0-7 0,4-3-15 0,3-2-21 0,3-2-27 16,5-2-31-16,5-2-45 0,3-5-47 0,6-2-71 0,6-5-80 15,4-3-96-15,6-2-103 0,6-4-54 0,1-1-27 0</inkml:trace>
  <inkml:trace contextRef="#ctx0" brushRef="#br0" timeOffset="27978.9403">20954 11397 95 0,'0'-1'199'0,"0"-2"-39"0,0 3-24 16,0 0-18-16,0-4-9 0,0 3-3 0,0-1-3 0,0-1-3 0,0 1-5 16,2 1-5-16,0 0-9 0,-2-2-11 0,1 3-4 0,2-3-1 15,-2 3-5-15,-1-4-2 0,2 3-3 0,-2 0 0 0,2-2 0 0,-1 1 1 16,-1 1 2-16,2-1-1 0,0-1-1 0,-2 2-2 0,0-1 1 15,0 1 1-15,0 1-2 0,0-2-3 0,0 2-1 0,0 0-2 0,0 0-4 16,0 0-3-16,0 0-4 0,0 0-1 0,0 0-4 0,0 0 0 16,0 0-3-16,0 0-2 0,0 0-1 0,0 0-2 0,0 0-3 0,0 0-1 15,0 0-1-15,0 0 0 0,0 0-1 0,0 0 2 0,0 0-2 16,0 0 1-16,0 0 0 0,0 0 2 0,0 0 1 0,0 0 0 16,0 0 3-16,0 0 3 0,0 0 1 0,0 0 2 0,0 0-1 15,0 0 0-15,0 0 0 0,-2 2-1 0,0-2-2 0,2 1-2 0,0-1-3 16,-1 2-3-16,-1-2-2 0,2 1-2 0,-2-1-5 0,2 2-6 15,-1-1-1-15,-3 2-2 0,2-1-2 0,-1 1 1 0,0-1 1 0,-1 2 2 16,0 4 3-16,-3 1 2 0,0 2 2 0,-1 1 3 0,-2 3 3 16,-1 2 3-16,2 3 1 0,-3 3 3 0,0 3 0 0,2 3 2 0,1-1-2 15,0 2-2-15,0 6-2 0,3 0-2 0,1 1-6 0,5-1-4 16,0 3-8-16,5-1-9 0,3 1-13 0,1-3-14 0,4 4-17 16,2-2-18-16,5 1-26 0,2-3-28 0,3 0-37 0,3-2-42 0,2 0-57 15,2-5-66-15,5 1-88 0,1-2-101 0,1-5-46 0,2-2-22 0</inkml:trace>
  <inkml:trace contextRef="#ctx0" brushRef="#br0" timeOffset="28377.0874">21515 11655 283 0,'-1'0'572'16,"1"-2"-39"-16,-2 1-62 0,2 1-93 0,0 0-110 0,0 0-69 16,0 0-48-16,0 0-34 0,-2 1-25 0,2 1-20 0,-1-1-18 0,1 1-12 15,-3-1-14-15,3 2-10 0,-1 2-11 0,1-2-10 0,-2 3-6 16,0 1-4-16,2 0-4 0,-3 3-1 0,1 0 1 0,1 1 2 0,-2 2 5 16,1 1 6-16,-1 2 6 0,1 0 5 0,-1 0 4 0,0 2 0 15,0-2 1-15,2 2-6 0,-3 1-5 0,3-3-10 0,-1-1-11 16,0 5-15-16,-1-3-18 0,3-4-22 0,-1 3-24 0,1-1-29 0,0-1-33 15,0-2-38-15,1-2-41 0,2-2-35 0,1-1-37 0,1-3-62 16,0-1-74-16,3-3-43 0</inkml:trace>
  <inkml:trace contextRef="#ctx0" brushRef="#br0" timeOffset="28696.2066">21588 11265 117 0,'-10'-10'546'0,"2"3"-11"0,-1 2-21 15,3-2-119-15,-1 2-171 0,-1 3-98 0,1-1-63 0,1 3-36 16,1 4-22-16,0-1-9 0,0 0-4 0,-1 4-2 0,3 0 0 0,0 3-2 16,-1-1-1-16,3 3-1 0,-2 0 1 0,3 1-2 0,0 3 1 0,0-3-4 15,0 2-5-15,3-1-2 0,0-2-1 0,0 5-2 0,1-5-2 16,1-1-3-16,0 0 0 0,0-2-3 0,0 0-4 0,0-3-1 16,1 1-2-16,2-2 5 0,-2-3 7 0,1 1 10 0,-1-3 10 0,1 0 7 15,1-3 9-15,1-1 6 0,-1-1 8 0,1-3 7 0,-1 2 5 16,-2-2 8-16,2-3 5 0,1 0 1 0,-4-3 0 0,2 1 1 15,-4-3 3-15,2 2 2 0,-4-1 2 0,4 0 2 0,-5-2 2 0,0 3-2 16,0 1-5-16,0 1-6 0,-5 0-8 0,4 2-8 0,-3 2-7 16,1-1-4-16,0 2-2 0,-2 5-10 0,0-1-14 0,0 2-15 0,-2 2-18 15,1 2-19-15,-1 2-16 0,1 2-20 0,-3 3-18 0,1 2-22 16,-2 4-23-16,2 0-28 0,-1 5-28 0,1 1-32 0,1 3-36 16,1 0-55-16,-2 5-64 0</inkml:trace>
  <inkml:trace contextRef="#ctx0" brushRef="#br0" timeOffset="29078.7671">21708 11689 419 0,'4'-9'564'0,"-3"-1"-8"15,2 2-77-15,-1-1-114 0,1 0-66 0,-3 2-46 0,1-2-34 16,-1 3-28-16,2-2-20 0,-1 2-15 0,-1 2-17 0,2-2-17 0,0 4-22 16,-2-1-24-16,1 2-23 0,-1-1-21 0,0 2-19 0,0 0-19 15,2 2-13-15,-1-1-12 0,-1 2-9 0,2-1-5 0,0 5-2 16,-2-1-1-16,1 1 2 0,-1 5 4 0,2-1 6 0,0 1 6 0,-2 2 8 15,0 2 9-15,0 1 6 0,-2-1 5 0,0 2 4 0,1 2 1 16,-1-2 2-16,0 1-1 0,-1-2 1 0,2-2-1 0,-3 2 1 16,3-2 1-16,-1-2 0 0,1-3 4 0,-2-1 4 0,1-1 5 0,2-2 6 15,-3 1 6-15,3-4 11 0,0 0 10 0,0 1 10 0,0-4 11 16,0 0 2-16,3-4 0 0,2 1-3 0,-2-2-4 0,2-3-7 16,-1 1-8-16,5-3-11 0,0-2-9 0,-1-2-9 0,3-3-11 0,1-1-12 15,0 0-13-15,2 1-12 0,0-4-12 0,0 2-4 0,2 1-2 16,-3 1 3-16,1 0 2 0,-1 0 3 0,-1 5 5 0,-2 1 3 0,-1 1 4 15,-1 2 0-15,1 1-3 0,-4 1-1 0,0 2-2 0,-2 0-1 16,1 3-3-16,-1-1 1 0,-2 4-1 0,4-1 1 0,-4 3 0 0,1 1 2 16,-1 2 1-16,1 1-5 0,0 1-6 0,-2 3-10 0,1 2-12 15,-1-1-16-15,2 4-16 0,0 1-21 0,-1 0-22 0,2-1-33 16,-1 3-39-16,1 0-39 0,0-2-38 0,3-1-41 0,1 2-42 0,-1-2-59 16,2-4-68-16,5 0-33 0</inkml:trace>
  <inkml:trace contextRef="#ctx0" brushRef="#br0" timeOffset="29328.6473">22484 11601 112 0,'-1'-9'594'16,"-1"-2"15"-16,-1 3-64 0,0 1-103 0,-2 1-83 0,0-1-73 0,2 1-54 16,-2 2-47-16,0 0-27 0,0 0-21 0,-2 0-18 0,2 3-14 0,-3 0-19 15,0 1-19-15,-2 1-16 0,0 0-15 0,-1 4-10 0,-3-1-11 16,2 3-3-16,-2 1-5 0,2 0 0 0,-2 1 0 0,-1 3 1 15,1 0 2-15,1 3 0 0,4 0 0 0,-4 0 0 0,4 3-1 0,1-1 0 16,-1 0 0-16,2 3 0 0,4 0 0 0,0-2-1 0,1 3-3 16,2-2-2-16,3-1-2 0,1-1-1 0,0 3-1 0,5-4-2 15,0-1-3-15,3-2-6 0,2 1-9 0,1-2-12 0,4-2-18 0,0-1-23 16,4-2-26-16,3-3-29 0,0-2-27 0,5-2-46 0,-1-2-55 16,1-2-78-16,2-3-92 0,2-3-77 0,-1-1-70 0,0-5-34 0,2 2-12 15</inkml:trace>
  <inkml:trace contextRef="#ctx0" brushRef="#br0" timeOffset="29695.3893">22994 11206 441 0,'2'-4'564'0,"0"0"-36"16,-1 2-56-16,-1 0-116 0,0 2-149 0,0 0-86 0,0 0-54 16,0 2-30-16,-3 4-16 0,1 0-3 0,-2 3 3 0,-1 0 1 0,1 8 5 15,-4 2 3-15,0 3 4 0,-6 2 3 0,2 6 4 0,-3 1 4 16,-1 5 7-16,-3 4 2 0,0 2 1 0,-2 1-1 0,3 4-3 15,-4 1-3-15,1 0-8 0,-1 2-6 0,1-1-7 0,2 0-7 0,0-1-3 16,0-1-5-16,3-2-1 0,1-1-4 0,0-4-1 0,6 0-3 16,-4-5-3-16,5-2-2 0,2-2-1 0,-2-1-2 0,5-2 0 0,0-5-7 15,1 0-6-15,1-1-11 0,1-5-16 0,1-3-25 0,3 1-27 16,0-3-47-16,5-2-56 0,1-1-75 0,0-4-87 0,4-2-85 0,0-3-81 16,2-3-42-16,0-2-21 0</inkml:trace>
  <inkml:trace contextRef="#ctx0" brushRef="#br0" timeOffset="30245.5555">23379 11736 466 0,'-3'-9'521'0,"0"1"0"16,-1 1-102-16,0-2-152 0,0 2-88 0,-2 0-56 0,2-1-30 16,0 3-17-16,0 0-9 0,-3 1-4 0,2-1-2 0,-2 2-3 15,0 0-6-15,-2 2-9 0,1-1-9 0,-5 2-8 0,4 2-8 0,-5-1-8 16,2 2-6-16,0 0-5 0,-4 3 0 0,2-1 0 0,0 5 2 16,-2 0 2-16,0 0 3 0,2 0 2 0,-2 2 1 0,3 0 1 0,-1 2-1 15,3 0-2-15,-1 1-2 0,0-1 1 0,4 1 0 0,2-1 0 16,-2 1 1-16,4 0 1 0,-1-1 0 0,3-1 2 0,0-2 1 15,2-1 4-15,2 3 2 0,1-2 2 0,1-1 1 0,2-3 4 0,1-1-2 16,3 1 0-16,1-4-4 0,3-2-5 0,2-1-5 0,2-1-6 16,4-2-6-16,-2-4-6 0,6-1-6 0,-1-2-4 0,3-2-7 0,1-5-8 15,-3 0-9-15,5-2-8 0,-3-3-8 0,0-1-6 0,-2-3-5 16,3-3-4-16,-3 1-2 0,0-4 2 0,-3 0 4 0,1 0 6 16,-5-4 3-16,1 2 2 0,-1-1 12 0,-4 1 19 0,0 0 19 0,-4 2 21 0,-1 1 21 15,-1-1 24-15,-1 5 19 0,-3 3 19 0,-2 0 14 16,-1 4 12-16,0 2 5 0,-2 1-1 0,0 3 1 0,0 2-1 0,0 1-13 15,-2 3-18-15,0 1-18 0,2 3-15 0,-1 2-19 0,-3 2-17 16,1 0-15-16,-2 3-14 0,0 3-9 0,-2 2-8 0,1 4-1 0,-2 0-2 16,-3 8 3-16,1 0 4 0,1 3 4 0,-4 2 8 0,4 2 5 15,-3 1 6-15,2 4 3 0,-2 0 3 0,4 0 4 0,-2 1 3 0,2 2 0 16,0-2-2-16,-2-1-2 0,4 5-5 0,0-5-9 0,1-1-10 16,-2 1-13-16,2-4-13 0,0 1-17 0,1-2-16 0,0-2-19 15,0-2-19-15,3-2-19 0,-1-3-20 0,0 2-23 0,2-6-22 0,2-1-31 16,0-2-33-16,3-4-38 0,-1 0-41 0,1-4-56 0,4 1-67 15,3-5-31-15</inkml:trace>
  <inkml:trace contextRef="#ctx0" brushRef="#br0" timeOffset="30612.2398">23806 11647 513 0,'0'-6'603'0,"0"2"-25"0,-2-3-40 16,1 5-97-16,-3-1-125 0,3 0-88 0,-2-1-68 0,-1 4-44 0,1 0-33 15,2 0-22-15,-5 0-15 0,2 4-14 0,0-1-9 0,0 0-10 16,0 4-7-16,0-4-6 0,-1 3-4 0,1 0-3 0,1 0-2 15,1 2-2-15,-1 1-3 0,2-2-3 0,1 1-4 0,0 0-6 16,0-1-6-16,0 0-4 0,1-1-5 0,1 0-6 0,-1 0-6 0,3-1-6 16,-3-1-5-16,7-2-6 0,-5 1-5 0,2-3-3 0,0 0-1 15,1 0 4-15,2-3 3 0,0 1 6 0,1-2 8 0,-1-2 6 0,3 0 8 16,-1-2 5-16,-2 0 8 0,2-4 7 0,0 2 6 0,-2 0 10 16,1-4 11-16,-1 2 9 0,0 0 12 0,-3-2 7 0,3-1 8 15,-5 4 6-15,0-3 6 0,-1 4 2 0,-1-1 0 0,-1 1 2 0,-1 0 3 16,-1 3-1-16,-1-3 0 0,0 5-2 0,-3 1-3 0,-1-1-4 15,-1 2-5-15,0 2-6 0,-1 1-6 0,-1 0-4 0,1 1-7 0,-3 4-3 16,-1-1-3-16,0 4 0 0,0-1-3 0,1 3-1 0,-1 3 0 16,0-1 0-16,1 3-1 0,1 0 0 0,1 1-2 0,-1 1 1 0,3 1 0 15,0 0 0-15,3 1-1 0,0 1 1 0,1-1 1 0,1 1-1 16,3-1-3-16,0 0-5 0,2-1-6 0,1 0-7 0,0-1-12 16,5 0-11-16,-2 0-14 0,2-4-16 0,3-2-18 0,-1 2-18 0,1-3-21 15,3-2-28-15,0-2-30 0,2-4-43 0,1 3-49 0,1-5-47 16,-1 0-49-16,5-5-48 0,-1 1-48 0,1-1-25 0</inkml:trace>
  <inkml:trace contextRef="#ctx0" brushRef="#br0" timeOffset="30862.384">24308 11543 227 0,'-1'-3'549'0,"-4"1"-50"0,1-1-79 0,-1-1-78 0,0 3-78 15,0-3-52-15,0 4-41 0,0-3-26 0,-2 3-21 0,0 0-15 16,3 0-14-16,-4 0-9 0,-1 0-8 0,0 3-11 0,1 0-10 15,0-1-9-15,-2 3-10 0,-2-1-7 0,3 3-6 0,-2-1-3 0,1 3-3 16,-4-2-2-16,5 4-2 0,-1 1 0 0,-1 0-2 0,0 2 0 16,1 1-4-16,2-2-1 0,-1 3 0 0,1-2-2 0,0 3 2 0,1 2 1 15,2-1 1-15,2-2 2 0,-1 2 0 0,4-2 1 0,0 2 3 16,2-2 1-16,1 0 3 0,2 1 2 0,3-2 0 0,0-4 1 16,1 3-1-16,4-3-2 0,0-1-3 0,2 0-8 0,1-5-11 0,3 0-14 15,0 0-14-15,3-3-20 0,3-2-20 0,-1-5-26 0,1 3-27 16,3-4-38-16,-2-2-43 0,3-1-79 0,-1-1-92 0,1-4-86 15,1 2-81-15,-4-4-36 0,3-1-16 0</inkml:trace>
  <inkml:trace contextRef="#ctx0" brushRef="#br0" timeOffset="31411.9953">24436 11247 232 0,'-4'-1'599'0,"0"-2"11"0,3 3-65 16,-2 0-100-16,1-3-98 0,2 3-95 0,0 0-59 0,0 0-41 0,0 0-28 16,0 0-19-16,2 3-15 0,-1-3-10 0,1 0-9 0,1 4-9 0,0-1-8 15,4 0-9-15,-3 4-7 0,6-2-5 0,-1 2-4 0,2 2-3 16,3 3 0-16,-1 0-2 0,6 4 3 0,-3 0 3 0,1 2 2 16,4 0 3-16,-2 5-2 0,1 0-3 0,0 1-2 0,-2 4-4 0,1-1-2 15,-3 1 0-15,0 6-1 0,-3-1 0 0,-4 4 2 0,-1-2 1 16,-3 5-2-16,-5-2 1 0,-5 4-5 0,-6-4-6 0,-2 2-8 15,-9 1-9-15,-5-1-13 0,-4-1-15 0,-6-1-19 0,-6-1-21 0,-4 1-32 16,-5-4-38-16,-2 3-54 0,-3-6-62 0,-4 1-114 0,-3-1-142 0,-5-1-77 16,-1-1-50-16,-2-4-19 0,-7-2-7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05:53.008"/>
    </inkml:context>
    <inkml:brush xml:id="br0">
      <inkml:brushProperty name="width" value="0.05292" units="cm"/>
      <inkml:brushProperty name="height" value="0.05292" units="cm"/>
      <inkml:brushProperty name="color" value="#FF0000"/>
    </inkml:brush>
  </inkml:definitions>
  <inkml:trace contextRef="#ctx0" brushRef="#br0">4168 3295 73 0,'-2'-1'89'0,"2"-1"-1"15,-1 2 0-15,-1-1-2 0,2-1-4 0,-2 2-2 0,1-1-2 0,1 1-2 16,-2-2-5-16,2 1-4 0,-1 1-3 0,-1-2-2 0,2 1-3 0,-2 1-5 16,2-2-4-16,-1 2-2 0,-1 0-5 0,2-3-3 0,0 3-6 15,-1 0-5-15,1 0-6 0,0 0-1 0,-2-2-3 0,2 2-2 0,0 0-3 16,0 0-1-16,0 0-4 0,0 0 0 0,0 0-1 0,0 0-2 0,0 0-1 15,0 0-2-15,0 0 1 0,0 0-1 0,0 0-1 0,2-2-3 0,-1 1-1 16,2 1-3-16,1-2 0 0,-1 0-2 0,3 2-1 0,-1-1-1 0,6 1-1 16,-3-1-1-16,3-2-3 0,3 3-1 0,2 0-3 0,3-3-3 15,1 2 0-15,1 0-2 0,4-1 0 0,1-1-3 0,0 1-2 0,3 1-6 16,-1-3-6-16,2 4-5 0,0-2-3 0,0 1-2 0,0-3-3 0,0 3-3 16,-1 0-2-16,1-2-1 0,-2 3-3 0,1-2-1 0,-2 1 1 15,0 1 0-15,0-2 0 0,-2 1 4 0,0 1 6 0,0 0 5 0,-2 0 4 16,0 0 3-16,-2 0 7 0,-1 0 2 0,-1 0 4 0,2 0 4 0,-5 0 4 15,1 0 2-15,-1 0 2 0,1 0 5 0,-4 0 4 0,3 0 3 16,-3 0 2-16,-1 0 0 0,2-2-2 0,-3 2 1 0,0-1 0 0,-1 1 0 16,2-2-2-16,-2 1 1 0,1 1-3 0,-2-2 0 0,1 2-2 15,0-1-2-15,0-1-3 0,-2 2-3 0</inkml:trace>
  <inkml:trace contextRef="#ctx0" brushRef="#br0" timeOffset="316.6873">5143 3178 49 0,'-11'-3'72'0,"1"1"3"16,0 0 0-16,0 2 1 0,2-2 4 0,0 2-1 0,0-1-2 15,0 1-2-15,2-2-4 0,-1 0-6 0,2 2-6 0,1-1-6 0,-1 0-7 16,2 1-8-16,0 0-10 0,1 0-6 0,1 0-5 0,-1 0-6 16,2 0-5-16,0 0-6 0,0 0-7 0,0 0-3 0,0 0-2 0,0 0-2 15,0 0-2-15,0 0 1 0,0 0-2 0,2 1-2 0,1 0-4 16,0 1 1-16,-1 0-1 0,3-1 1 0,-2 1-2 0,3 2 2 0,-1-1 1 15,1 0 3-15,-1 1 0 0,1-1 0 0,3 2 0 0,-2-1-1 0,-1-1 0 16,2 2 3-16,0-2 7 0,0 2 3 0,-2-1-1 0,2 1 1 16,0-1 1-16,0 1-2 0,-2 1-1 0,-1-2-3 0,0 1-4 0,0-1 0 15,1 2 0-15,-3-2-1 0,0 3 1 0,0-2 3 0,-1 0 1 16,1 1 4-16,-1-1 5 0,-2 1 6 0,0-2 6 0,-2 1 5 0,1 1 4 16,-1-1 6-16,-1 0 3 0,-2 1 3 0,0-1 4 0,-1-1-5 0,0 3-9 15,-1-1-10-15,-1-3-12 0,-1 4-20 0,1-3-24 0,-2 2-31 16,1-1-34-16,0 1-69 0,-1 0-85 0</inkml:trace>
  <inkml:trace contextRef="#ctx0" brushRef="#br0" timeOffset="33131.1125">6910 10950 196 0,'0'0'202'0,"0"0"-33"15,0 0-25-15,0 0-15 0,0 0-11 0,0 0-4 0,0 0-1 0,0 0-1 16,0 0-3-16,0 0-3 0,0 0-4 0,0 0-4 16,0 0-6-16,0 0-3 0,0 0-2 0,0 0-2 0,0 0-1 0,0 0 1 15,0 0 0-15,0 0 2 0,0 0 1 0,0 0-2 0,0 0 0 16,0 0-4-16,0 0-3 0,0 0-5 0,0 0-5 0,0 0-5 0,0 0-6 15,0 0-6-15,0 0-6 0,0 0-5 0,0 0-7 0,-2 0-4 16,2 0-8-16,0 0-5 0,0 2-6 0,0-2-5 0,-1 1-5 0,1-1-4 16,0 0-6-16,0 0-5 0,0 2-5 0,0-2-3 0,0 0-4 15,0 5-4-15,0-5 0 0,0 0 0 0,0 2-1 0,0-1 1 16,0 2 2-16,1 0 2 0,-1-1 1 0,2 1 3 0,0 1 1 0,-1-1 5 16,2 2 2-16,-1-1 5 0,1 0 2 0,0 1 4 0,1 1 1 0,-1-1 1 15,0-1 1-15,1 0 0 0,0 1-2 0,0 0 4 0,0-3-1 16,-1 3 0-16,2-2 1 0,-2 2 0 0,0-2 2 0,1-1 0 15,1 2 2-15,-2-3 1 0,1 1 2 0,-1-1 1 0,0 1 2 0,0-1 2 16,2-1 0-16,-1 2 2 0,1-2 1 0,-2 0 2 0,2 0 2 16,-2 0 2-16,4 0-1 0,-2-2 2 0,2 2 0 0,-2-1-2 15,3-1-1-15,-1 1 1 0,3-1-2 0,-2 1-1 0,0-3 0 0,0 2-2 16,3-1-2-16,-1 0-3 0,-2 0-2 0,3 1-2 0,-2-3-3 16,1 3-3-16,1-1-2 0,-2 0-2 0,-1-1-2 0,3 1 0 15,-1 2-3-15,-1 0-2 0,0-1-2 0,-2-1 0 0,1 3-2 0,0-2 0 16,1 1-2-16,-3 1 0 0,1 0 0 0,-1 0-1 0,-1 1 0 15,1 1 0-15,-1-2 0 0,1 2-1 0,-1-1 1 0,0 2 1 0,1-2 1 16,-1 2 0-16,0 1 0 0,-1-1 0 0,1 0 2 0,2-1 0 16,-2 3 2-16,0-2 1 0,0 0 1 0,0 2 3 0,0-3 0 15,1 3 2-15,0-2 1 0,-1 2 2 0,1-2 2 0,-1 0 2 0,0-1 2 16,0 2 1-16,1-3 1 0,-1 1 1 0,-1 0 1 0,1 0 1 16,3-1 3-16,-2 1-1 0,-1-2 2 0,1 0-1 0,1 0 1 0,-1 0-2 15,0-2-1-15,2 1-2 0,-3 1 0 0,2-2-1 0,-1 0 0 0,0 0-1 16,0 1-1-16,1-1-2 0,-1 0 0 0,2 0-3 0,-2 0-1 15,-1 1-1-15,0-1-1 0,0-1 0 0,-1 2 0 0,2-1-2 16,-1 1 0-16,0-2-1 0,-2 1-3 0,2 0-2 0,-2 2-1 0,0-1-2 16,1 0-1-16,0 1-3 0,-2 0-1 0,-1 0 0 0,2 0 1 15,-1 0-1-15,0 0 1 0,-1 0 1 0,2 1 2 0,-1 0-1 16,1-1 2-16,-1 2 1 0,1 0 1 0,1-2 2 0,-2 3 2 0,1-2 3 16,2 1 2-16,-2-1 2 0,2 2 0 0,-2-1 1 0,2-1 1 0,3 1 2 15,-4-1 1-15,1 0 0 0,2 1 2 0,-1 0 2 0,0-2 3 16,0 1 1-16,1-1 2 0,1 2 2 0,1-2 0 0,-3 0 2 15,3 0 1-15,-1-2-1 0,2 2 0 0,-2-1-2 0,0 1-1 16,-1-4-1-16,2 3-1 0,1 0-1 0,-2-2-2 0,1 1-2 0,-1-1-3 16,0 0-1-16,-2 2-2 0,3-2-1 0,-1 1-2 0,-1 0-4 15,-1 0 0-15,-1 0-1 0,1 1-2 0,0-1-1 0,-1 2-2 0,-1-1-2 16,-1-1-1-16,0 2-3 0,-1 0-2 0,-1 0-1 0,3 0 0 16,-4 0-2-16,2 2-2 0,0-1 2 0,-1-1 0 0,1 2 1 0,-1-1 2 15,1 1 2-15,1 0 2 0,-1 0 2 0,1 0 2 0,2 1 2 16,1 0 2-16,-3 0 3 0,2 0 1 0,-2 0 3 0,2-1 2 15,1 2 0-15,-1-3 2 0,1 1 0 0,-1 2 1 0,3-1 0 0,-2 0-1 16,-1 0-1-16,4-2-1 0,-2 2-2 0,-1-3-1 0,2 3 0 16,1-2-2-16,-1-1-1 0,2 0-2 0,-1 0 0 0,2-1-2 15,-1-2 1-15,1 3-2 0,-2-3 0 0,4 1-1 0,-2-1-1 0,0-1 0 16,2 1 0-16,-2 1-1 0,0-1 0 0,0-1 0 0,-1 2 0 16,-1-1 0-16,2 1-2 0,-3-1 0 0,0 2 0 0,-2-1-2 0,4 1-1 15,-4-1 0-15,0 1-1 0,-1 1 1 0,-2-2 0 0,2 2-2 16,0 0 0-16,-1 0-1 0,-2 0 1 0,1 2 0 0,2-2 0 0,-2 1 1 15,-1 1 2-15,1-2-1 0,0 1 3 0,2-1 1 0,-1 3 2 16,0-1 2-16,-1-1 1 0,2 1 3 0,-2-2 1 0,2 1 0 0,1 1 4 16,-2-2 0-16,1 1 0 0,0 0 1 0,0-1 2 0,1 2 1 15,0-2-1-15,2 0 0 0,0 0-2 0,-1 0-2 0,2-2-2 0,-1 2-1 16,0-2 0-16,4 0-2 0,-2 1 0 0,0-2-3 0,2 0-1 16,-1 0 0-16,1 0-1 0,0-1-1 0,-1 0 0 0,1 1 1 15,0-1 1-15,-3 2 1 0,2-3 3 0,0 3-1 0,-1-1 1 16,-1 0 0-16,-1-1 1 0,0 1 1 0,0 2 2 0,0 0 1 0,-2-1 0 15,-1 2 1-15,-2-1-2 0,2-1-1 0,-2 2 0 0,1 0 3 0,0 0 1 16,-1 0-2-16,0 2 0 0,0-1 1 0,-1-1 0 0,1 2 2 16,0-1-3-16,1 0-1 0,-1 2 0 0,1-3-1 0,-1 4 2 15,2-3 1-15,-2 1-1 0,2 1-2 0,0-1 0 0,0-2 0 16,2 5-1-16,-2-5-1 0,0 2 0 0,1-1 0 0,1 2-1 0,0-3 1 16,1 2-1-16,-1-1 1 0,-1-1-1 0,3 0-2 0,-2 0 1 15,3 0 0-15,-2-1 0 0,1-1 2 0,0 1 0 0,-1-1-1 0,3-1 2 16,-1 3 0-16,-1-5-1 0,0 3 3 0,1-1 2 0,0 0-1 15,-1-1 1-15,1 1 0 0,-2 1 0 0,0-1 1 0,2-1-1 0,-3 3 1 16,-1-3 1-16,1 4 0 0,0-2 1 0,-2 1-2 0,0 1 0 16,0-2 2-16,-2 0-2 0,0 2 1 0,0 0-1 0,2 0 0 15,-2 0 1-15,0 0-1 0,-1 0-1 0,1 0 1 0,0 0-1 0,0 0 0 16,-1 2 0-16,1 0 1 0,3-2-1 0,-3 1-1 0,2 1 1 16,0 0-1-16,0 0 2 0,0 1 0 0,1-1 2 0,0-1-1 0,2 2 1 15,0-2-1-15,-2 2 1 0,4 0-1 0,-2-2 2 0,0 2-1 16,2-1 1-16,-2-1-2 0,0 1 2 0,2-2 1 0,-1 2-2 15,2 1 0-15,-2-3-1 0,1 0 1 0,-2 0-1 0,2 0 0 0,1 0-1 16,-2-3 2-16,-1 1-2 0,3 2-1 0,-1 0 1 0,-1-2-2 0,0 1 0 16,1-1-1-16,-2-1 0 0,0 2 0 0,1-2 0 0,-1 0-1 15,0 2 1-15,-1 0 0 0,0-1-1 0,1 1-1 0,-1-1 1 16,-1 2 0-16,0-2 0 0,1 1 0 0,-1 1 0 0,0-2 0 16,-1 0 1-16,3 2 0 0,-3 0 1 0,1-2-1 0,-1 2 1 0,1-1-1 15,0 1 0-15,-1 0 1 0,0 0 0 0,1 0 0 0,-1 0 0 0,0 0 1 16,1 0 0-16,-1 1 1 0,0-1 1 0,-1 2-2 0,3-2 1 15,-2 0-1-15,0 2 2 0,2 0-1 0,-1 1 1 0,-1-1-1 16,2-1 0-16,2 2 2 0,-3-2-1 0,2 2 0 0,-1-3-2 0,0 4 1 16,1-3 1-16,0 1 0 0,0 1 1 0,1-1-1 0,-1-2 1 15,1 2 0-15,1 1 0 0,-2-3-2 0,0 0-1 0,3 0 0 0,-3 0-1 16,3 0 0-16,-3 0-1 0,3 0-1 0,-3 0-2 0,0 0 0 16,1 0-1-16,-1 0-2 0,0 0-1 0,0-3 2 0,2 1 0 15,-2 2 2-15,-2 0 0 0,2-2 0 0,0 2 1 0,-2-1 0 0,0-1 0 16,-1 2 0-16,4-2 0 0,-4 1 0 0,0 1-2 0,0-1 1 15,-2-2 0-15,2 3-2 0,-2 0-1 0,3 0 1 0,-3 0 0 0,0 0 2 16,1 0 0-16,-1 0-2 0,0 0 1 0,0 0-2 0,-1 0 1 16,1 0 2-16,1 0 1 0,0 0 1 0,0 3 0 0,0-2-2 0,-1-1 1 15,2 3 0-15,0-1-2 0,0-1 1 0,-1 1 0 0,0 0 0 16,1 1 1-16,0-1 0 0,0-1 0 0,0 2-2 0,1 0 1 16,0-1 0-16,-1 0 0 0,0 0 1 0,0 0 0 0,-1 1 0 0,2-2 0 15,-2 1 4-15,0-1-1 0,1 1 0 0,0-1 1 0,0-1 0 16,1 2 2-16,-3-2 0 0,2 1 1 0,0-1 0 0,-1 0 1 15,1 0 0-15,1 0-1 0,-1 0 2 0,0 0 0 0,0 0-2 0,-1 0 0 16,1-1-2-16,1 1 1 0,-1 0-1 0,1-2-1 0,-1 2-2 16,0-1-1-16,0-1-1 0,2 2-2 0,-2-1 1 0,0 1-1 0,-2 0-1 15,2 0-1-15,-2-2 1 0,2 2-1 0,1 0 2 0,-3 0 0 0,2 0 3 16,-2 0 1-16,1 0 2 0,-1 0 2 0,0 0 0 0,0 0 3 16,0 0 1-16,-2 0 2 0,1 0 4 0,1 2 2 0,-3-2 4 15,0 0 2-15,2 1 4 0,-2-1 3 0,0 0 3 0,0 0 4 0,0 0 3 16,0 0 5-16,0 0 4 0,0 0 3 0,0 0 3 0,0 0 1 15,0 0 1-15,0 0 1 0,0 0 0 0,0 0-1 0,0 0-1 16,0 0-5-16,0 0-7 0,0-1-18 0,0-1-21 0,0 1-30 0,0-2-31 16,0 1-41-16,0-1-43 0,0 0-87 0,-2 0-111 0,-1 0-101 15,0 0-98-15,-5-2-50 0,2 3-27 0</inkml:trace>
  <inkml:trace contextRef="#ctx0" brushRef="#br0" timeOffset="36832.9233">6891 10965 36 0,'0'-2'111'0,"0"2"-1"0,0 0 0 16,0 0 1-16,0 0-2 0,-1 0-3 0,1 0-4 0,-2 0-2 0,2 0-2 16,0 0-2-16,-2 0-3 0,2 0-3 0,0 0-5 0,0 0-1 15,0 0-7-15,0 0-5 0,0 0-6 0,0 0-7 0,0 0-5 0,0 0-5 16,0 0-6-16,0 0-3 0,0 0-6 0,0 0-5 0,0 0-3 15,0 0-4-15,0 0-4 0,0 0-3 0,0 0-5 0,-1 2-3 16,1-2-4-16,0 0-3 0,0 0-1 0,0 0-2 0,-2 1-3 0,2-1-1 16,0 0-2-16,0 0-2 0,0 0-3 0,0 0-2 0,0 0-4 15,0 0-1-15,0 2-1 0,0-1 0 0,0-1 1 0,0 0-2 0,0 2 1 16,0 1-1-16,0-2 2 0,2 1 0 0,-1 1 1 0,-1-2 4 16,2 1 0-16,-2 1 2 0,3 0 2 0,-1 0 2 0,-1-1 2 0,1 3 1 15,1-3 2-15,-1 3-1 0,-1 0 1 0,4-2 3 0,-2 1 1 16,0 0 0-16,0 1 0 0,-1-2-1 0,1 2 0 0,0-2 4 0,2 0-1 15,-3 2 0-15,4-3 1 0,-3 3 1 0,0-2 2 0,2 2 1 16,-2-2-1-16,0 0 1 0,2-1 1 0,-3 2-1 0,1-3 1 16,1 1 0-16,1 2 0 0,-2-1 0 0,-1-1 1 0,1-1 1 15,0 2 0-15,1-3 0 0,-1 1 0 0,0-1 1 0,1 3 1 0,-2-3-1 16,1 0 1-16,0 0 0 0,1 0-1 0,-1 0 0 0,0 0 1 16,0 0-2-16,1 0 0 0,1 0-3 0,-1 0 1 0,-1-3 1 0,2 3 0 15,0-1 1-15,-1 0-1 0,3-1-3 0,0-1 1 0,0 1-2 16,-1-1 2-16,2 1 0 0,0-1 0 0,0-1 1 0,1 2 0 0,-2-1 1 15,2 0 0-15,-1 0 1 0,-2 0-1 0,1 0-1 0,2-1 2 16,-1 2 3-16,-3-1 1 0,1 0 1 0,0 1-1 0,-1-1 2 16,1 3-1-16,-1 0 1 0,-2-3 0 0,2 1-2 0,-1 2 0 0,0 0-3 15,-1 0-1-15,0 0-3 0,-1 2-2 0,1 1-3 0,-1-3-2 16,1 0-1-16,-1 3-2 0,1-1 1 0,0-1-2 0,0 2-1 0,1-1-1 16,0 0 1-16,-1 2 1 0,2-1-1 0,-2 1 0 0,3-1 1 15,-1 2 1-15,1-3 2 0,-1 3 0 0,1 1 2 0,1-1 0 0,-1-1 1 16,0 0 0-16,1 3 2 0,-1-4 1 0,0 1-1 0,2-1 2 15,-2 0 0-15,-1 0 2 0,2 0 0 0,-1-1 0 0,0 0-1 16,0 0 2-16,1 0 0 0,-2-2 1 0,-1 1-1 0,1-1 0 0,1 0 1 16,-1 0 0-16,0 0 1 0,-2 0 1 0,2-1 2 0,0 1 0 15,-2-2 2-15,3 0-1 0,-3 1 2 0,2 0-1 0,-2-1-2 16,2-1 1-16,-2 2-2 0,2-1-2 0,-1-1-3 0,1 3-1 0,0-5-4 16,-2 5-3-16,2-2-4 0,-2-1-3 0,2 1-1 0,-1 1-2 15,1-3-1-15,-2 4-2 0,2-3 0 0,-2 2-1 0,2 0-1 0,0-1 2 16,1 2 2-16,-1-1 2 0,0 1 1 0,-1 0 1 0,1 0 0 15,0 0 2-15,1 0 0 0,0 0 0 0,-1 1 2 0,0-1 1 16,1 2 0-16,2-1 3 0,-2 0 3 0,-1 2 0 0,3-3 0 0,1 4 1 16,-2-3 0-16,1 1 2 0,0 1 2 0,1-1 2 0,-1-2 1 0,2 5 3 15,-1-5 1-15,0 2 3 0,1-1 0 0,-2 2 1 0,1-1 1 16,-1-1-1-16,0-1-1 0,0 2 0 0,3-2-1 0,-3 0-1 16,0 0 2-16,0 0-1 0,-2 0-2 0,2 0-2 0,-1 0-1 15,0-2-2-15,-2 2-1 0,1-1 0 0,-1-1-1 0,0 2 0 0,-2-1-1 16,2-1 1-16,1 1 0 0,-3-1-1 0,0 2-1 0,1-5-2 15,-1 5-1-15,0-2 0 0,0 2-3 0,-1-1-3 0,1-1 0 0,0 2-3 16,-2-2-1-16,1 1-4 0,1 1-1 0,-1 0-3 0,-2 0-1 16,1 0-1-16,3 0-1 0,-3 0 0 0,1 0-1 0,1 1 1 15,-1 1 1-15,-1-2 0 0,3 2 0 0,0-1 1 0,-1 1 3 0,0 0-1 16,-1 1 2-16,3-3 2 0,-2 3 3 0,2-1 0 0,0-1 2 16,0 2 0-16,0-1 3 0,0-1 0 0,2 0-2 0,-1 3 2 0,0-3 0 15,0 1-1-15,2-1 0 0,0-1 0 0,0 2 0 0,0-1 0 16,0-1-1-16,0 0-2 0,1 0 0 0,1 0 0 0,-2-1-2 0,3-1-1 15,-2 2-1-15,1-1-3 0,-2-2 1 0,3 1-1 0,-2 0 1 16,1 0 1-16,-1-1 0 0,-1 0 0 0,0 0 1 0,1 1 0 16,-1-1 0-16,-1 1 0 0,-1 0 0 0,-1 1 2 0,2-1 1 0,-2 0 3 15,0 1 0-15,0 1 2 0,0-1 0 0,-2 1 0 0,1 0-2 0,-2 0 1 16,1 0-2-16,0 0 0 0,-1 1-2 0,0-1-1 16,-1 1 1-16,2 1 1 0,-1-2-1 0,0 2-1 0,-1-1 1 0,1 1 0 15,1-2 1-15,-1 5-1 0,2-5 2 0,-1 2 2 0,0-1 0 0,1 2 2 16,0-1 3-16,0-1 0 0,-1 1 1 0,3 0 1 0,0 0-2 15,-1 0-1-15,0 1-1 0,3-2-1 0,-2 1-2 0,3-1-3 16,-2 1-2-16,-1-1-2 0,2-1-2 0,1 2-4 0,0-2-3 16,-1 0-3-16,1 0-2 0,-1 0-2 0,1-2 1 0,-2 2 0 0,0-1 1 15,1-1 0-15,-1 2 1 0,-1-1 2 0,3-1 1 0,-1 2 2 16,-3-1 2-16,2 1 3 0,-3-2 0 0,2 1 3 0,-1 1 1 0,2-2 1 16,-3 0 0-16,0 2 2 0,-1-1 2 0,0 0 2 0,1 1 2 15,0 0 1-15,-1 0 2 0,0 0 2 0,-1 0-1 0,1 0 2 0,-2 0 1 16,3 0 0-16,-1 0-1 0,0 0 1 0,1 0 0 0,0 0 0 15,-1 0-2-15,0 0 0 0,0 0-2 0,2 1-1 0,-2 0-3 0,2-1-1 16,-1 2 0-16,1 0-2 0,0-2 1 0,-2 1 0 0,2 1-1 16,-2-1 2-16,2 1 0 0,-1-1-2 0,1 2 1 0,0-3 0 15,0 2 0-15,0-1 2 0,1 1 1 0,-2-2 1 0,1 1 0 0,0 0 1 16,-2-1-2-16,2 2 0 0,0 0 0 0,0-2 1 0,1 0 0 16,0 0 0-16,-1 0 0 0,0 0-2 0,0 0 0 0,2 0-3 0,-2 0 0 15,1 0-2-15,1 0 1 0,-1-2-1 0,3 0 0 0,-2 2 0 16,-1-1-2-16,2 0 0 0,0-1-1 0,0 1-1 0,0-1 1 0,-2 2 0 15,3-3 2-15,-2 3 0 0,1-1 3 0,0-1 0 0,-1 2 0 16,0-1 1-16,1 1 0 0,-2-2 2 0,2 2 0 0,-2 0 1 0,1 0 2 16,-2 0 1-16,-1 0-1 0,2 0 0 0,-1 0 0 0,-2 2-1 15,2-2 1-15,-2 1-2 0,2-1 0 0,0 2-2 0,-2-1 2 16,2-1 0-16,-2 2 0 0,0-1 0 0,0 1-1 0,0 1 1 16,2-2 0-16,-2 0-1 0,2 1 0 0,1 0-1 0,-3-2-2 0,2 0 0 15,-2 3 1-15,2-3-3 0,0 0-1 0,1 2-2 0,0-2-2 0,1 0-3 16,-1 0-1-16,2 0-4 0,0 0-3 0,-2 0 0 0,2 0-2 15,-1-2-2-15,2 2-2 0,-3 0-1 0,2-3 0 0,-1 3 0 16,0 0 0-16,1 0 1 0,-1-2 3 0,-1 0 2 0,-1 2 1 0,3-1 2 16,-2 0 3-16,-1 1 0 0,0 0 2 0,1 0 3 0,-2 0 7 15,1 0 1-15,-2 0 2 0,2 0 3 0,-2 0 3 0,2 0-1 0,-1 0 0 16,1 0 1-16,-1 0 0 0,-1 0 2 0,2 0 2 0,-1 0 1 16,0 0 1-16,-1 0-1 0,3 0-1 0,-3 0 0 0,2 0 1 0,0 0 0 15,-1 0 1-15,1 0 1 0,3 0 1 0,-3 0 2 0,1 0 0 16,-1 0 1-16,1 0 0 0,1 0 0 0,0 0 3 0,1 0 2 15,0 0 1-15,-1 0 0 0,0 0 2 0,1 0-2 0,0 0-1 0,1 0 1 16,-2 0-2-16,-1 0 1 0,2-2 0 0,-1 2-1 0,0-1-1 16,1 1-1-16,-1 0-1 0,-1 0-2 0,0-2-3 0,1 2-1 15,-1 0-1-15,-1 0-1 0,1-1 0 0,0 1-2 0,-1-2 0 0,1 2 0 16,-1 0-2-16,2-1 2 0,0-1 1 0,0 2-1 0,-1-1 1 16,-1 1 0-16,1-2-2 0,2 1 1 0,-2 1-1 0,2-2 0 0,0 0 1 15,0 2-1-15,-2-1 1 0,2 0-1 0,-1 1-2 0,-1-2 0 16,3 2 1-16,-1-1-1 0,-1-1 0 0,-1 2 2 0,3-1 2 0,-2-1 1 15,1 2-2-15,-2-1 1 0,0-1 1 0,1 2 0 0,-3 0 0 16,1 0 1-16,0 0 1 0,3 0-1 0,-4 0 0 0,1 0-1 16,-2 0 1-16,2 0-1 0,-1 0-3 0,0 0 1 0,1 0-1 0,-1 0 1 15,0 0-1-15,0 0-1 0,1 0 2 0,-1 0-1 0,0 0 2 16,2 0 0-16,-1 0 0 0,0 0-1 0,0 0 1 0,0 0 0 0,1 0 1 16,0 0 0-16,0 0-1 0,1 0 1 0,-1-3 1 0,-1 1 0 15,4 2 1-15,-1 0-1 0,-1-2-2 0,-1 1-1 0,3-1-1 16,-2-1 1-16,-1 2 0 0,2-2-1 0,1 0 1 0,-2 2 0 0,-1 0-1 15,1-1 1-15,0-1-2 0,-1 1 0 0,1 1-1 0,-1 1-1 16,-1-4 2-16,1 4-1 0,-1 0-1 0,0-2-1 0,-2 2 1 16,2-1-2-16,0 1 0 0,0-2-2 0,-1 0 0 0,0 2-1 0,0 0-1 15,-1 0 1-15,2 0 0 0,-2 0-1 0,2 0 0 0,-1 0-1 16,1 0 2-16,0 0 0 0,-2 0-1 0,3 0 1 0,-1 0-1 0,1 0 1 16,-1 0 1-16,0 0 1 0,0 0 1 0,1 0 0 0,0 0-1 15,2 0 1-15,-2 0-2 0,-1 0 2 0,2 0 2 0,-2 0-1 0,2 0-1 16,-1 0 0-16,-1 0 0 0,0 0 0 0,0 0-1 0,2 0-1 15,-2 0 0-15,0 0 0 0,0 0 1 0,0 0 1 0,-2 0 1 16,3 0-1-16,-3 0 0 0,2 0 0 0,-2 0 1 0,0 0 0 0,1 0 0 16,-1 0 2-16,0 0-1 0,0 0 1 0,1-1-1 0,-2 1 1 15,1-1-1-15,-1 1 0 0,-1 0-1 0,1 0 0 0,-2 0 2 0,3 0-1 16,-3-2 1-16,2 2 2 0,1-1 0 0,-1 1 0 0,-1-2-2 16,1 2 1-16,1-1-1 0,1-1 2 0,0 2-2 0,-1-1 1 0,0 1 1 15,0-2-1-15,1 2 0 0,-1 0-1 0,-2 0-1 0,1 0 0 16,1-1-2-16,0 1 0 0,-2 0 0 0,1 0 0 0,1 0 0 15,-1 0 0-15,-2 0 0 0,2 0-2 0,-1 0 1 0,-1 0-1 0,0 0-1 16,0 0-1-16,2 0 0 0,-2 0-2 0,1 0 1 0,-1 0-1 16,0 0 0-16,2 0 1 0,-2 0 0 0,2 0 1 0,-1 0-2 0,-1 0 0 15,3 0 0-15,-1 0 0 0,0 0 2 0,-1 0 0 0,4 0 1 16,-4 1 1-16,2-1-1 0,-1 0 2 0,0 0 0 0,-1 2-1 16,2-2 0-16,-1 0-2 0,0 1 2 0,-1-1 2 0,2 0 1 0,-1 0 1 15,-2 0 1-15,0 0-1 0,0 0 1 0,0 0 3 0,0 0 3 0,0 0 2 16,0 0 1-16,0 0 4 0,0 0 3 0,0 0 2 0,0 0 1 15,0 0 4-15,0 0 4 0,0 0 4 0,0 0 2 0,0 0 2 16,0 0 3-16,0 0-2 0,0 0-2 0,0-1-4 0,-2-1-7 16,2 2-4-16,-1-1-3 0,-1 1-3 0,1-2-2 0,-1 1-6 0,2 1-8 15,-2-2-6-15,1 0-4 0,-1 2-5 0,1-1-4 0,-1 0-5 16,0 1-1-16,-1-2 0 0,2 2 3 0,-4-1 0 0,4-1-2 0,-1 2-2 16,0-1 1-16,-1-1-2 0,2 2-2 0,-1-1-1 0,-1-1-3 0,0 2 0 15,-1 0-2-15,1 0-1 0,-3 0 1 0,3 0 0 0,-2 0 0 16,-1 0 1-16,1 0 3 0,0 0-1 0,-2 0 2 0,0 2 2 15,1-1 4-15,-1-1 4 0,-2 2 2 0,1-1 5 0,-2-1 4 0,2 3 3 16,-4-1 1-16,2-1 4 0,-1 0 4 0,0 1 1 0,-1 0 2 16,-2-1 2-16,2 1 2 0,-3-2 1 0,2 1 0 0,0-1 2 0,-2 2-2 15,0-1 1-15,-2-1-1 0,2 0 1 0,-2 0-1 0,2 0-1 16,0 0-1-16,-2 0-1 0,1 0-1 0,0 0-3 0,0 0-2 16,1 0 0-16,-1-1-2 0,0-1-3 0,0 2 0 0,1 0-3 0,0-1-4 15,0 1-3-15,-2 0-3 0,2 0-3 0,0 0-4 0,-2 0 0 16,1 0-2-16,1 0-1 0,-1 0 0 0,0 0-1 0,1 0-2 0,-2 0-1 15,4 0-1-15,-4 0 2 0,4 0 1 0,-2 1 0 0,0-1 0 16,0 2 1-16,0-1 1 0,0-1-1 0,0 2-4 0,1-1 2 16,2 1 0-16,-4 1 0 0,3-3-1 0,1 2 1 0,-1-2 1 0,2 2 1 15,-2 0 1-15,4-2 2 0,-3 1 2 0,3-1 2 0,0 2 3 16,1-2 2-16,0 0 3 0,0 0-1 0,2 0 0 0,-1 0 1 0,2 0-1 16,0 0 0-16,1 0-1 0,-1 0-2 0,2 0-2 0,-2 0-3 15,1 0-4-15,0 0-6 0,-1-2-9 0,0 2-3 0,0 0-7 0,0 0-2 16,0 0-1-16,-1 0-2 0,-2 0-2 0,0 0-2 0,2 0 1 15,-2 0-1-15,-1 0 3 0,1 0 2 0,-2 0 2 0,-1 0 9 16</inkml:trace>
  <inkml:trace contextRef="#ctx0" brushRef="#br0" timeOffset="37830.0556">8872 11078 16 0,'-7'2'29'0,"1"-2"-4"0,0 0 0 0,0 0 1 16,1 0-2-16,0 0-6 0,0 1-3 0,2-1 1 0,-2 2-3 16,2-2-4-16,1 2-4 0,-2-1-3 0,1-1-3 0,0 2 0 0,-1-1 0 15,1-1 1-15,0 1 0 0,-2-1-1 0,0 3 0 0,1-3 2 16,-1 0 1-16,2 3 2 0,-2-2-1 0,0 2 0 0,0-1 1 0,0-1 0 15,0 1 1-15,-2-2-1 0,2 0 2 0,1 2-1 0,0 1 2 16,0-3 0-16,-1 0 0 0,1 0-1 0,0 2-1 0,-1-1-2 0,2-1 2 16,-2 2 3-16,2-2 1 0,-1 0 1 0,2 0 1 0,-1 0 3 15,1 0 0-15,1 0 2 0,-1 0 1 0,-1 0 1 0,1 0 1 0,1 0 1 16,-1 0 2-16,-1 0-1 0,1 0 0 0,1 0-2 0,-1 0-2 16,-2-2-2-16,2 2-3 0,1-1-3 0,-1-1-2 0,-1 2-2 15,1 0-2-15,-1 0-1 0,1-3-1 0,-1 1 0 0,2 2 2 0,-1 0 0 16,0-2 2-16,-1 2 0 0,3-1 2 0,-1-1 2 0,-2 2 3 15,3 0 4-15,0 0 2 0,0 0 1 0,0 0 0 0,0 0 0 16,0 0-3-16,0 0-7 0,0 0-4 0,0 0-8 0,0 0-3 0,0 0-7 16,4 0-1-16,-2 0-2 0,-1 0-1 0,3 0 0 0,-1 0 1 15,0 0 2-15,0 0 1 0,2 0 2 0,0 0 7 0,1 0 9 0,-1 0 8 16,1 2 6-16,0-1 6 0,1-1 6 0,4 2 5 0,-3-2 5 16,1 0 1-16,2 2 1 0,0 1-1 0,1-3-3 0,0 0 0 15,2 0 2-15,0 2-2 0,1-1-2 0,0-1-1 0,1 0-2 0,0 0-1 16,-2 0-3-16,4 0-2 0,-4 0-3 0,3 0-2 0,-1 0-1 15,-2 0 1-15,1 0 1 0,0-1 0 0,-2-1-4 0,1 2-1 0,1 0-2 16,-3-5 0-16,1 5-1 0,1-2 0 0,-3-1-1 0,0 0 0 16,0-1 0-16,0 1-2 0,-1 2-2 0,2-2-1 0,-4-2-2 0,2 0-1 15,1 3 0-15,-2-3-2 0,-1 3 2 0,1-3-1 0,1 2-2 16,-2-1 0-16,-1 1-2 0,0-1-1 0,1 2-2 0,-3 0 1 16,3-1 0-16,-1 0-1 0,-2 0 0 0,0 3-2 0,0-3 0 0,-2 1 0 15,2 2-2-15,-2-2 1 0,3 2-2 0,-3 0 0 0,1 0 0 16,-1 0-2-16,0 0 1 0,0 0 0 0,0 2-1 0,-1-2 2 0,3 0-1 15,-1 2 2-15,1 1 2 0,-2-3 0 0,2 3-2 0,0-1 1 16,1-1 0-16,0 2 2 0,-1-1 1 0,1-1-1 0,1 0-2 16,-1 3-1-16,2-3-2 0,0 1-3 0,-2-1-4 0,2 2-3 0,1-1-3 15,0-1-2-15,0 1-3 0,2-1-2 0,-3 1-2 0,3-2-5 16,0 1-3-16,0 0-4 0,0-1 0 0,0 0-1 0,2 0 0 0,-2 0 1 16,3-1-1-16,-2 0 1 0,1 1 0 0,0-3 3 0,0 1 1 15,-1 1 2-15,1-1 2 0,0-1 6 0,-2 2 5 0,1-2 4 16,0-1 5-16,-3 2 8 0,2 0 4 0,0 1 7 0,-3-1 8 0,1-1 5 15,-2 2 5-15,-1-1 3 0,2 2 3 0,0-5 1 0,-2 5 2 16,-1-2 0-16,0 2-1 0,0-1 0 0,0-1-1 0,0 2-3 0,0 0-3 16,2 0-5-16,-3 0-5 0,1 0-4 0,0 0-2 0,1 0-3 15,0 0-3-15,-1 0-2 0,0 2-2 0,0-1 0 0,2-1-1 0,-2 2-1 16,0-2-2-16,2 0-1 0,-1 2 2 0,1 1-1 0,-2-3 2 16,3 3 0-16,-3-1-2 0,2-1 2 0,0 1 1 0,-2-1-1 15,1 1 2-15,-1-1 1 0,0 0-1 0,0-1-1 0,2 2 0 0,-2 0 0 16,0-2 1-16,0 1 1 0,0 1 1 0,-2-2 1 0,3 1-1 15,-1-1 1-15,-1 2 1 0,0-2 2 0,0 0 0 0,0 0 2 16,-1 0 2-16,4 0 1 0,-3 0 3 0,0 0 0 0,1 0 0 0,0 0 0 16,0 0 2-16,1 0 0 0,-3-2 1 0,2 2-2 0,-2 0-2 15,2-1-1-15,-2 1-1 0,2 0-1 0,-2 0-1 0,3 0-1 0,-3 0-2 16,-1 0-1-16,1 0-1 0,0 0 0 0,1 0-2 0,-1 0-1 16,-2 0 0-16,1 0-1 0,1 0 0 0,0 0-1 0,-2 0 0 15,-1 0 1-15,2 0 2 0,-2 0 1 0,0 0 2 0,0 0 0 0,0 0 3 16,0 0 0-16,0 0 1 0,0 0 1 0,0 0 1 0,0 0 3 0,0 0 3 15,0 0 2-15,0 0 1 0,0 0 3 0,0 0 0 0,0 0 1 16,0 0-1-16,0 0 1 0,3 0-2 0,-3 0 1 0,2 0 2 16,0 0 0-16,-1 0 0 0,1 0 1 0,1-2-1 0,-1 1-1 0,-1 1 1 15,2 0-1-15,-1-2-3 0,0 0 0 0,-1 2-1 0,3-1-1 16,-2 1-1-16,0-1 0 0,-1 1-2 0,-1 0-2 0,2 0-1 16,-2 0 0-16,0-2-1 0,0 2 1 0,0 0 2 0,0 0 0 0,0 0 2 15,0 0-2-15,0 0-5 0,0 0-6 0,0 0-6 0,0 0-12 16,-2 0-15-16,-1 0-32 0,-3 0-39 0,1 2-69 0,-1-2-83 15,-2 1-87-15,-3 0-90 0,-2 1-45 0</inkml:trace>
  <inkml:trace contextRef="#ctx0" brushRef="#br0" timeOffset="50263.945">11728 12100 167 0,'0'0'196'0,"0"0"-28"0,0 0-24 0,0 0-16 16,0 0-10-16,0 0-4 0,0 0-1 0,0 0 2 0,0 0 0 15,0 0-1-15,0 0 2 0,0 0 2 0,0 0 2 0,0 0-1 16,0 0-1-16,0 0-1 0,0 0-2 0,0 0-2 0,0 0-2 0,0 0-4 15,0 0-5-15,0 0-3 0,0 0-5 0,0 0-2 0,0 0-7 16,0 0-4-16,0 0-6 0,0 0-6 0,0 0-6 0,0 0-7 16,0 0-5-16,0 0-6 0,0 0-5 0,0 0-4 0,0 0-4 0,0 0-5 15,0 0-5-15,0 0-4 0,0 0-4 0,0 0-5 0,0 0-5 0,0 2-5 16,0 1-3-16,0-3-3 0,0 1-1 0,2 2-1 0,-1-1 0 16,2-1-1-16,-1 1 1 0,1 0 0 0,0 0 1 0,2 1 3 15,0-1 0-15,1 1 3 0,2 1 3 0,1-1 2 0,-1 2 2 0,3 0 2 16,0-2 0-16,2 1 0 0,1-1-1 0,1-1-2 0,2 3 0 15,-1-3-2-15,1 1-3 0,3 0-1 0,0 0-2 0,3-1 0 0,-1 0-3 16,3 0-1-16,-2 1-1 0,4-3-2 0,0 1-4 0,-1-1-1 16,3 2-2-16,-1-1-2 0,1-1-2 0,-1 2-2 0,2-1-2 15,0-1-2-15,0 2-3 0,0-1-1 0,0-1-1 0,2 1 3 0,0-1 2 16,-2 4 1-16,0-4 1 0,1 3 1 0,1-3 4 0,-1 3 2 16,1-3 2-16,1 4 3 0,-1-3 3 0,1 1 4 0,1-1 4 0,-3 1 1 15,4 1 0-15,-2-1-2 0,3 0 1 0,-3 1-2 0,1-2 0 16,0 0 0-16,0 1 1 0,-1 1-1 0,-3-1 0 0,2-2-1 15,-1 3-1-15,-4-1 0 0,2-2 0 0,-3 2-1 0,-4-1 0 0,-1 1 0 16,-2 0-1-16,-2-2-2 0,-1 1-3 0,-3 1-4 0,-2-2-5 16,-2 1-9-16,0-1-7 0,-4 1-15 0,-3 0-17 0,0-1-33 0,-2 0-39 15,0 0-73-15,-5 0-88 0,-6 0-91 0,1 0-89 0,-2-1-45 16,-6 0-20-16</inkml:trace>
  <inkml:trace contextRef="#ctx0" brushRef="#br0" timeOffset="69347.1943">4395 6965 144 0,'-15'-2'437'0,"0"-1"-71"0,0 0-102 0,0 2-67 0,1-2-48 0,1-1-25 16,-2 0-8-16,2 0-1 0,2 1 3 0,-2 1 4 0,2-1 4 15,3-1-1-15,-1 2-3 0,1-1-4 0,0 0-4 0,1 0-7 0,2 1-9 16,1 1-5-16,-1-1-2 0,2-1-4 0,2 2-6 0,-1-1-6 16,0 2-6-16,2-1-6 0,0 1-6 0,0 0-6 0,2-2-7 0,-2 2-6 15,2-1-8-15,-1-1-7 0,1 2-9 0,1 0-6 0,0 0-7 0,1 0-6 16,1 0-5-16,2 0-5 0,1 0-2 0,2 0-3 0,2 0-1 16,2 0-4-16,5 0-2 0,-1 0-2 0,5 0-4 0,3 0-2 0,2 0-1 15,0 2-6-15,2-1-4 0,4-1-7 0,-1 3-7 0,2-1-9 16,0-1-9-16,2 2-7 0,-2 0-7 0,3-1-5 0,-1 1-5 0,-3 0-3 15,4 0-3-15,-3 1-5 0,0-1-4 0,-2-1-5 0,-1 2-5 16,-1-1-4-16,-1 0 0 0,-3 0 0 0,-2 1 2 0,-1-1 2 16,-3-2 2-16,-3 0 9 0,0 1 12 0,-2 1 18 0,-5-3 18 0,1 2 20 15,-4-2 20-15,-1 0 16 0,-4 0 18 0,0 0 12 0,-3-2 12 16,0 1 15-16,-3-3 16 0,-2 2 11 0,-3-1 10 0,-2-4 6 0,-2 2 2 16,-1 0-2-16,-1 0-7 0,-3 1-1 0,-2-2 3 0,0 0 6 15,0 0 5-15,-3 0 6 0,3 0 8 0,0-1 0 0,-2 2 0 0,2 0-2 16,0 0 0-16,2 1-4 0,1-1-3 0,2 0-3 0,1 3-5 15,2-3-8-15,-1 3-7 0,4-1-10 0,1 0-6 0,0 1-10 0,2 1-7 16,2-1-10-16,-1 2-11 0,3-1-11 0,1 1-8 0,0 0-9 16,0 0-6-16,1 0-4 0,1 1-2 0,1-1-3 0,2 2-3 0,-1 1-2 15,3 0-2-15,-1 1-2 0,1-1 0 0,2 2 2 0,0 0 2 0,1 2 6 16,0 0 5-16,0 0 3 0,2-2 2 0,-3 4 0 0,0-1 0 16,1-1-2-16,-2 1 1 0,1 1-1 0,-2-1-1 0,-1 0 1 0,-1 1 1 15,-2 0 1-15,-1 2 1 0,-2-1 3 0,0 2 3 0,-2-1 0 16,-1 2 0-16,-3 1-13 0,-3-1-17 0,-1 4-29 0,-1-2-34 0,-2 1-48 15,-3 0-55-15,0 1-89 0,-1 1-106 0,1-2-67 0,-3 3-49 16,2-3-24-16</inkml:trace>
  <inkml:trace contextRef="#ctx0" brushRef="#br0" timeOffset="116460.3578">8189 3609 30 0,'0'0'55'0,"0"0"-4"0,0 0-9 0,0 0-7 0,0 0-9 15,0 0-9-15,0 0-8 0,0 0-6 0,0 0-4 0,0 0-4 0,0 0-4 16,0 0-1-16,0 0-1 0,0 1 5 0,0 1-1 0,0 0-1 0,0 0 1 15,0 0 3-15,0 1 3 0,1-3 4 0,-1 4 3 0,2-1 3 16,-2 0 0-16,2 0 1 0,-1 1 1 0,-1 0-1 0,3-1-1 16,-1 2-1-16,0-3 0 0,1 3 3 0,0-2 0 0,1 1 1 0,0-1-1 15,-1 2 1-15,0 1-2 0,2-2-1 0,-2 1-3 0,2 1-4 0,0-3-3 16,1 2-2-16,0 0-3 0,-1 2 1 0,3-3-1 0,1 2-1 16,-1-2 2-16,0 1-2 0,0 1-2 0,4-2-2 0,-2 1-2 0,1-1 1 15,2 1 2-15,1-1 1 0,0 0 0 0,1 0-1 0,3-1-2 0,-2 1 0 16,5-1-4-16,-1 0-3 0,1 0-5 0,1-2-3 0,2 2-3 15,-1-3-3-15,4 4-3 0</inkml:trace>
  <inkml:trace contextRef="#ctx0" brushRef="#br0" timeOffset="116776.8918">9962 3784 1 0,'-1'0'18'0,"-1"-1"0"0,-1-1-4 0,1 2-5 0,1-1-3 15,-1-1-5-15,2 2-4 0,0 0-4 0,-3 0-1 0,1-2-1 0,-1 1 0 16,1 1 0-16,0-1 0 0,2 1-3 0</inkml:trace>
  <inkml:trace contextRef="#ctx0" brushRef="#br0" timeOffset="127022.6734">19792 5175 31 0,'0'0'150'0,"0"0"-29"0,0 0-17 0,0 0-9 0,0 0-1 16,0 0-2-16,0 0 1 0,0 0-2 0,0 0-4 0,0 0-5 16,0 0-6-16,0 0-8 0,0 0-6 0,-1 0-5 0,1 0-4 15,0 0-3-15,-2 0-3 0,2 0-1 0,0 0 0 0,0 0 2 16,0 1 0-16,0-1 1 0,0 0 2 0,0 0 0 0,0 0-1 0,0 0 0 15,0 0-4-15,0 0-2 0,0 0-5 0,0 0-3 0,0 0-3 16,0 0-5-16,0 0-3 0,0 0-5 0,0 0-4 0,0 0-4 0,0 0-3 16,0 0-3-16,2 2-5 0,-1-1-5 0,-1-1-1 0,2 0-6 15,0 2-7-15,-1-2-4 0,3 1 1 0,-3 1-2 0,7-2 1 0,-4 1-1 16,1 0 1-16,3 1-1 0,0 0 2 0,3 1 1 0,4-2 2 16,-2 1 2-16,0 1 1 0,6-1 3 0,-3 0 1 0,5-1 1 15,-1 1-3-15,-1 1 1 0,3-1-2 0,-1 0 1 0,0-2-1 0,1 3 1 16,-1-1 0-16,-1 0 1 0,0-2 0 0,1 1 0 0,-2-1 3 0,0 2 4 15,-1-2 3-15,-2 0 3 0,0 0 2 0,-1 0 4 0,-3 0 1 16,-1 0 2-16,-1 0 0 0,0 0 2 0,-1 0 3 0,-1 0 1 16,-4 0 2-16,1 0 2 0,1-2 4 0,-3 2 0 0,-1 0 3 0,0 0 1 15,-1-1 1-15,-1 1 1 0,0 0 3 0,0 0-1 0,0 0 1 16,-1 0-2-16,1-2-3 0,-2 0-3 0,0 2-7 0,-1 0-8 16,1-3-9-16,-2 3-10 0,3 0-6 0,-3-2-10 0,1 2-9 0,-2-2-9 15,2 2-9-15,-2-1-9 0,2-1-8 0,-3 2-5 0,1 0-8 16,1 0-4-16,-3 0 0 0,2 0-2 0,-1 0 0 0,-2 0 2 0,2 0 3 15,-2 0 7-15,0 0 7 0,-1 0 6 0,1 2 7 0,0-1 7 16,-3-1 5-16,1 2 8 0,2-2 8 0,-1 0 5 0,-1 0 4 0,-1 2 5 16,0-2 8-16,2 0 2 0,-1 0 5 0,-2 0 1 0,2 0 0 15,0 0 0-15,0 0 0 0,0 0 1 0,0 0 1 0,2 0 2 16,-2 0 0-16,2-2 6 0,0 2 3 0,-1-2 5 0,0 2 3 0,3-1 5 16,0-1 4-16,-2 2 3 0,3 0 4 0,0-2 4 0,1 1 4 15,0 1 3-15,0-2 1 0,0 2 2 0,0-1 2 0,2 0-1 0,-1 1 0 16,2-3-2-16,-3 3-1 0,3 0-3 0,-1-2-3 0,2 1-2 15,-1 1-4-15,1 0-2 0,0 0-1 0,0 0-3 0,0 0-2 16,0 0-1-16,0 0-4 0,0 0-3 0,0 0-3 0,0 0-3 0,0 0-1 16,1 0 0-16,1 0 0 0,-1 0-1 0,3 0 0 0,-3 0-4 15,1 0-3-15,1 0-5 0,1 0-6 0,0 0-8 0,-3 0-7 0,4 1-5 16,-2 1 0-16,2-2-2 0,3 0-1 0,1 3-3 0,-1-3-4 16,4 2-2-16,1 0-2 0,2-1 0 0,2 1 0 0,1 1 4 0,2 1 4 15,2-1 5-15,0-1 8 0,1 0 2 0,-1 1 3 0,1-1 1 16,-1 1 1-16,-1-2 1 0,1 0 1 0,2 1 3 0,-3 1 1 15,1-3 3-15,-4 2 1 0,0-1 2 0,2-1 0 0,-2 0 5 0,-4 0 5 16,-1 0 9-16,-1 0 9 0,0 0 10 0,-2 0 7 0,-2 0 7 0,0-1 9 16,-3-1 5-16,3 2 3 0,-5-2 2 0,0 1 2 0,-1 1-5 15,1-2-7-15,-1 1-16 0,-2 1-18 0,0 0-37 0,0 0-49 0,0 0-85 16,0 0-108-16,0 0-100 0,-4 0-95 0,1-1-52 0,-2-2-31 16</inkml:trace>
  <inkml:trace contextRef="#ctx0" brushRef="#br0" timeOffset="154991.8085">23788 8356 297 0,'-6'0'329'0,"1"-1"-118"0,1 1-66 0,0 0-37 0,1 0-21 16,0 0-9-16,1 0 0 0,2 0 4 0,0 0 7 0,0 0 6 16,0 0 1-16,0 0-2 0,0 0-2 0,0 0-5 0,0 0-3 0,0 0-5 15,0 1 0-15,0-1 0 0,0 0 0 0,0 0-1 0,0 0 0 16,0 0-1-16,2 0-3 0,-2 0-2 0,0 0-2 0,2 2-3 16,-2-2-2-16,0 0-1 0,0 0-3 0,1 0-6 0,2 0-5 0,-1 0-9 15,0 0-7-15,1 0-9 0,2 0-8 0,1 0-6 0,0 0-6 16,5 0-7-16,2 0-3 0,3 0-5 0,4 0-2 0,4 0 2 0,1-2-1 15,5 2 0-15,5-1-3 0,1-1 0 0,4 2-3 0,1-2-3 16,5 2-4-16,0-1-4 0,3 0-6 0,1 1-4 0,-1 0-6 0,3 0-6 16,2 0-8-16,-3 0-12 0,1 0-9 0,-2 0-6 0,0 0-10 15,-3 0-7-15,-3 0-8 0,0 0-9 0,-2 0-4 0,-5 0-2 0,-4-2 6 16,-3 1 10-16,-1 1 13 0,-5-2 17 0,-4 2 13 0,-3-3 11 16,-2 2 9-16,-4-1 10 0,-2-1 17 0,-4-1 21 0,-2 0 21 15,-3-1 22-15,0-2 15 0,-3 2 10 0,-2-2 4 0,-4-2 1 0,1 1 0 16,-1 0-6-16,-5 1 3 0,2-2 5 0,-1 0 5 0,-4 1 6 15,4-2 0-15,-2 3-6 0,0-2-7 0,1 1-6 0,3 0-4 0,-1 2-3 16,1 0-4-16,3 2-4 0,-2-1-5 0,4 1-9 0,1 1-9 16,0 0-11-16,4 1-11 0,-1 2-13 0,2 0-7 0,0 0-8 15,2 0-5-15,1 2-3 0,0 1-2 0,2 0-1 0,0 1-2 0,2 2 1 16,1 0 0-16,0 1 2 0,5 3 2 0,-2-2 2 0,0 1 5 16,3 3 4-16,-3 0 2 0,3-1 0 0,-2 0 0 0,1 1-2 0,-1-2-2 15,-2 2-2-15,-1 0-3 0,0 0-2 0,-1 0 0 16,-3-3 0-16,2 2 1 0,-3-1 2 0,-1-1 0 0,-1 3 4 0,-2-5 3 0,-2 1 2 15,0 1 4-15,-2 0 2 0,-1-1-4 0,1 2-8 0,-4 0-25 16,1-1-29-16,-4 1-41 0,3 0-44 0,0-1-56 0,-1 2-60 16,3-1-72-16,-2-1-75 0,1 2-42 0</inkml:trace>
  <inkml:trace contextRef="#ctx0" brushRef="#br0" timeOffset="155925.8684">25925 8157 398 0,'-4'-8'554'0,"0"0"6"0,1 0-99 0,0 1-151 0,0 2-90 16,2-1-62-16,-3 1-31 0,4-1-20 0,-1 4-9 0,-1-3-4 15,2 3-6-15,0-3-5 0,0 5-14 0,0-2-12 0,0 2-15 16,0 0-15-16,0 0-10 0,0 0-9 0,0 0-7 0,0 0-8 0,0 0-6 16,0 0-6-16,0 0-8 0,-1 0-7 0,1 2-6 0,-2-2-8 15,2 5-2-15,-2-3-2 0,2-1 1 0,-1 4 1 0,-1-1 2 16,2 1 2-16,-1 1 4 0,1 0 2 0,-4 1 6 0,4 3 6 0,-1 2 7 15,-3-2 6-15,3 4 9 0,-1-1 7 0,0 0 5 0,-2 3 5 0,1 0 1 16,0 2 4-16,0 0 1 0,1 1 2 0,1 1 1 0,-3 0 2 16,3-1 0-16,-1-2-2 0,0 3-5 0,2-1-9 0,-1 0-10 15,-1-3-12-15,2 1-14 0,0 1-15 0,0-3-18 0,0 0-19 16,0-1-29-16,0-2-33 0,0 2-31 0,2-4-31 0,-1-2-28 0,-1 1-26 16,2-1-15-16,0-2-12 0,-2-1-20 0,1-2-25 0,-1-1-37 15</inkml:trace>
  <inkml:trace contextRef="#ctx0" brushRef="#br0" timeOffset="156174.9409">25886 8112 290 0,'-4'-10'505'0,"3"-2"-42"16,-1 4-52-16,0-1-77 0,0 1-90 0,0 1-55 0,2 0-38 16,0 0-23-16,0 1-16 0,0 0-16 0,0 2-12 0,4-1-17 15,-2 2-15-15,1-2-16 0,1 3-16 0,1-1-12 0,-1 0-12 0,3 2-10 16,2 1-5-16,1-3-6 0,-1 3-4 0,4 0-3 0,-1 3 0 15,1-3-1-15,4 1 1 0,-1 2-1 0,-2 2 4 0,4 0 2 16,-2-2 2-16,-2 3 2 0,2 0 3 0,-2 2 0 0,-3-1 0 0,0 1 1 16,2 0 1-16,-5 0 0 0,-2 1-2 0,0 1 2 0,-1-1 2 15,0-1 1-15,-5 1 1 0,0 0 4 0,-5-1 2 0,-1 0 4 0,-1 1 2 16,-2 1 1-16,-4-1 2 0,-3-2-5 0,-1 2-7 0,-2 0-13 16,-1 0-13-16,-6-1-20 0,4-1-26 0,-2 0-37 0,1 0-39 0,-3-2-47 15,4 2-48-15,1-2-75 0,3-3-87 0,1 1-51 0</inkml:trace>
  <inkml:trace contextRef="#ctx0" brushRef="#br0" timeOffset="156592.3064">26292 8088 262 0,'0'-5'287'0,"-1"3"-31"0,1-1-32 0,0 0-33 0,0 2-21 15,-4 0-16-15,4 1-12 0,0 0-9 0,0 0-14 0,0 0-16 16,0 0-15-16,0 0-18 0,0 0-16 0,0 0-14 0,0 0-11 15,0 0-14-15,0 1-9 0,-1 0-9 0,1 2-6 0,0 0-5 16,0-2-3-16,-2 2-2 0,2 2 0 0,-1 0 0 0,1-2 1 0,0 3 2 16,-2 0 3-16,0 2 2 0,2 0 5 0,-1-1 2 0,1 4 7 15,-2 1 1-15,0-3 4 0,2 4 2 0,-2 0 2 0,0-1 3 0,2 3 2 16,-1-1 1-16,1 1 2 0,-2 1 2 0,0-1 0 0,2 0 2 16,-1 0-1-16,1 2 0 0,-2-2-1 0,1 0-1 0,1-1-6 0,-2 0-5 15,0 0-11-15,2-1-12 0,-1 1-15 0,-3-5-18 0,3 2-23 16,-1 1-26-16,1-3-29 0,-1 1-35 0,-2-3-30 0,2-1-29 0,1 0-25 15,-3-1-23-15,3-1-13 0,-2-1-10 0,-1-1-6 0</inkml:trace>
  <inkml:trace contextRef="#ctx0" brushRef="#br0" timeOffset="156752.2226">26227 8093 471 0,'0'-5'426'0,"0"2"-92"15,0 0-84-15,0-1-80 0,2 4-50 0,0-4-34 0,-2 3-24 16,3-1-17-16,-2 2-16 0,1-2-15 0,1 2-21 0,1 0-20 0,1 0-24 16,-2 2-24-16,2-2-32 0,2 3-33 0,-2-2-27 0,2 2-26 0,0 1-11 15,-3-1-7-15,3 2-9 0,-2 2-12 0,-2 0-36 0</inkml:trace>
  <inkml:trace contextRef="#ctx0" brushRef="#br0" timeOffset="156926.5796">26118 8545 183 0,'0'3'227'16,"2"1"-6"-16,1-1-8 0,-2-1-3 0,1 1-9 0,1-1-6 0,0-1-13 15,1 2-16-15,0-1-16 0,1-1-16 0,3 1-16 0,0-2-13 16,-2 1-13-16,2 1-11 0,3-2-14 0,-1 0-14 0,-1 0-19 16,4 0-20-16,0 0-27 0,0 0-25 0,0-2-36 0,2 1-43 0,0 1-49 15,4-2-51-15,-3 1-73 0,3-1-85 0,-1-1-68 0,4 0-59 0</inkml:trace>
  <inkml:trace contextRef="#ctx0" brushRef="#br0" timeOffset="157257.6321">26713 8238 454 0,'-2'0'548'0,"0"-2"-29"16,2 1-86-16,-1 1-115 0,1 0-75 0,0 0-55 0,0 0-31 15,0 0-18-15,0 0-17 0,0 0-14 0,0 0-14 0,1-2-18 16,-1 1-15-16,2 1-15 0,0-1-13 0,1 1-14 0,0-3-10 15,0 3-10-15,5 0-7 0,-2-2-8 0,1 0-11 0,2 2-11 0,2-1-15 16,0-1-16-16,2 2-18 0,1-2-20 0,-1 2-25 0,2-1-26 0,0-1-31 16,0 2-34-16,0 0-31 0,-1 0-32 0,-1 0-35 0,1 0-33 15,-1 0-48-15,-4 0-53 0</inkml:trace>
  <inkml:trace contextRef="#ctx0" brushRef="#br0" timeOffset="157406.5811">26754 8374 186 0,'0'4'239'0,"0"-1"-37"0,0-2-16 0,1 0-8 16,-1 1-2-16,5-1 1 0,-4 1-9 0,3-2-15 0,-1 2-18 0,2-2-22 15,1 0-18-15,0 0-19 0,4 0-14 0,-1 0-12 0,1 0-20 16,4-2-22-16,-1 0-33 0,2 1-37 0,1-2-54 0,1 2-61 16,0-2-92-16,1-1-104 0,3 1-65 0,-4-2-50 0</inkml:trace>
  <inkml:trace contextRef="#ctx0" brushRef="#br0" timeOffset="158007.8763">27356 8028 562 0,'-3'-5'591'0,"0"2"6"16,-1-2-101-16,3 1-155 0,1 0-96 0,-2 0-66 0,0 0-34 0,2 1-16 15,0-2-11-15,0 3-7 0,2-1-7 0,0 0-12 0,-2 1-13 16,1-1-15-16,3 2-13 0,-3-2-10 0,2 1-15 0,2 1-15 0,-2-2-10 15,3 1-10-15,1-1-7 0,1 2-4 0,-2-1-5 0,3-1-4 16,-1 2-3-16,2-1-4 0,0-1-3 0,-1 2-1 0,0-1-2 0,0 2-1 16,0 0 4-16,-1 0 2 0,-2 0 2 0,1 2 1 0,-2-1 1 15,0 2-1-15,0-1-2 0,-2 0 0 0,0 2-1 0,-1 0 0 16,0-1 1-16,-1 2 1 0,-1 1 2 0,-1 0 3 0,1-1 3 0,-4 3 3 16,1 0 4-16,0 0 2 0,-2 0 3 0,-2 2 5 0,-1 0 4 15,1 0 4-15,1 1 2 0,-3-1 2 0,1 1 3 0,-2-1 1 16,2-1-1-16,0 0 0 0,0 2-3 0,4-4-2 0,-1 2-5 0,-2-1-4 15,1 0-4-15,3-1-6 0,2 0-6 0,-3-2-5 0,4 1-6 16,0 0-5-16,0-2-3 0,0 1-3 0,4 0-4 0,-3-1-1 16,2-1-2-16,2 0 1 0,1 2 1 0,1-2 1 0,-1 2 2 0,0-1 2 15,4 0 3-15,-1 2 4 0,1-1 4 0,1-1 4 0,-2 1 1 0,3 0 2 16,-2 0 2-16,1-1 2 0,-1 2-1 0,-1 0 1 0,3-1-1 16,-4 1 1-16,-1-1 0 0,-1 2 0 0,1-1 1 0,-2 0-1 0,0 1 0 15,-4 0 2-15,2-2 1 0,0 1 2 0,-3 0 2 0,0 0 2 16,-3 0 8-16,0-1 12 0,-2-1 8 0,2 0 9 0,-3 1 9 15,-1-1 6-15,-2 0 5 0,1 0 4 0,-2 0 3 0,0 1 1 0,-2-3 1 16,1-1-1-16,-3 1-4 0,5 0-8 0,-3-1-14 0,0 1-20 16,1-2-27-16,-2 0-28 0,4 0-44 0,1 0-49 0,-3-2-68 15,5 1-75-15,-2-1-76 0,3-1-77 0,0 1-40 0</inkml:trace>
  <inkml:trace contextRef="#ctx0" brushRef="#br0" timeOffset="158279.2985">27819 8274 4 0,'4'1'577'0,"-4"-1"1"0,2 1-29 0,0-1-43 16,-2 0-124-16,0 2-159 0,1-2-94 0,-1 2-61 0,0-1-35 0,2-1-20 15,0 2-12-15,-2-2-6 0,1 3-4 0,1 0-3 0,-2-2-5 16,1 0-2-16,-1 2-1 0,0-1 1 0,0 0 2 0,0-1 4 0,2 3 7 15,-2-4 6-15,0 3 8 0,0-2 7 0,0-1 9 0,0 0 9 16,0 0 7-16,0 0 10 0,0 0 8 0,0 0 8 0,0 0 5 0,0 0 6 16,0-1 0-16,0-2 0 0,2 1-7 0,-2-1-12 0,1-1-16 15,-1 1-19-15,3-2-26 0,-1 2-30 0,0-2-32 0,2-1-35 0,-1 0-50 16,0 0-54-16,2-1-60 0,0 1-61 0,1-1-85 0,-1-1-101 16,3 0-52-16,0 0-29 0</inkml:trace>
  <inkml:trace contextRef="#ctx0" brushRef="#br0" timeOffset="158541.7151">28055 7914 113 0,'-4'-6'613'0,"3"1"7"0,-2 1 3 0,-1-1-104 15,3 2-161-15,-1 0-107 0,1 2-81 0,1-1-50 0,0 2-35 0,0 0-23 16,0 0-19-16,0 0-16 0,0 2-16 0,0 1-14 0,1 0-14 15,1 0-7-15,-2 3-5 0,1 0-1 0,1 2 1 0,0 0 2 16,1 3 4-16,-2 1 6 0,1-2 7 0,0 4 7 0,-1-2 6 0,2 4 6 16,-1 0 3-16,0 0 2 0,0 0-2 0,0 1-4 0,0 1-6 15,-2-2-7-15,1 2-11 0,-1-1-12 0,0 1-15 0,0 1-16 0,0-4-19 16,-1 1-24-16,1-1-29 0,-2 1-35 0,0-1-40 0,0-2-37 16,2 1-37-16,-4-5-55 0,4 2-59 0,-1-2-54 0,-1-1-46 0</inkml:trace>
  <inkml:trace contextRef="#ctx0" brushRef="#br0" timeOffset="158991.6828">28262 7978 45 0,'0'-7'596'0,"-2"1"6"16,0-1 1-16,2 2-90 0,-1 0-135 0,1 2-89 0,-2-4-65 15,1 4-38-15,1-1-22 0,0 1-18 0,0-1-15 0,0 3-12 0,0-1-17 16,0 2-15-16,0 0-19 0,0 0-16 0,0 0-17 0,0 0-16 15,0 0-13-15,0 0-12 0,0 0-11 0,0 0-10 0,0 0-10 0,0 0-7 16,0 3-3-16,1-2-2 0,1 2 1 0,-2 1 2 0,1 0 1 16,-1 0 4-16,2 3 4 0,0 0 5 0,-2 1 4 0,1 1 5 15,-1 0 7-15,2 1 8 0,-1 3 8 0,3-3 4 0,-3 2 1 0,1 1 0 16,-1-1-3-16,4-1-3 0,-2 2-2 0,0-1-4 0,0 0-7 0,1 0-6 16,0-1-7-16,0-1-5 0,1-1-8 0,-1 0-5 0,1-1-7 15,-2 0-3-15,2-1-2 0,-1-2-3 0,3 0 0 0,-1-2 0 16,-1 0 3-16,1-1 4 0,1-2 5 0,-3 0 9 0,4-2 9 15,-2-1 7-15,1-1 6 0,-1 0 7 0,1-3 8 0,-2 0 9 0,0 0 5 16,0-3 9-16,-2 0 12 0,2 2 9 0,-2-2 8 0,1-1 9 16,-3 1 6-16,2-2 7 0,-2 1 6 0,-1 2 5 0,0 0 6 0,0 0 4 15,0 2 5-15,0-1 3 0,-1 1 3 0,-2 2-4 0,3 0-4 16,-1 0-9-16,1 2-9 0,0-1-11 0,0 4-11 0,0-4-15 16,0 4-13-16,0 0-13 0,0 0-11 0,0 0-9 0,0 0-10 0,0 4-7 15,0-1-8-15,1-1-2 0,-1 5-2 0,3 0 0 0,-2 0 3 0,-1 4 2 16,2 0 3-16,0 2-1 0,-2 1-1 0,1 3-6 0,1 1-6 15,0 0-9-15,1 2-13 0,-2 1-18 0,1 0-19 0,0 1-28 16,1 1-34-16,-2 1-49 0,1 0-57 0,0 0-87 0,-1-2-104 0,-1 2-66 16,2-2-48-16,-2 2-22 0,0-5-8 0</inkml:trace>
  <inkml:trace contextRef="#ctx0" brushRef="#br0" timeOffset="159859.5039">28813 7945 82 0,'0'0'148'0,"0"0"2"16,0 0 2-16,0 0 4 0,4 0 2 0,-4 0-3 0,0 0-6 0,1 0-5 15,-1 0-5-15,2 0-5 0,-1-2-4 0,-1 2 0 0,0-3-4 16,0 3-4-16,3 0-3 0,-3 0-3 0,0 0-3 0,0-2-2 0,0-1-2 16,0 1-4-16,0 1-5 0,0 1-4 0,0-1-6 0,0-2-6 0,0 3-6 15,0-3-6-15,0 2-6 0,0-2-4 0,0 3-6 16,0 0-5-16,0 0-7 0,0-2-8 0,0 2-6 0,0 0-5 0,0 0-5 15,0 0-4-15,0 0-5 0,0 0-4 0,0 0-4 0,0 0-2 0,0 0-3 16,0 0-1-16,0 0-2 0,0 0 0 0,0 0-2 0,0 0 0 16,0 0 0-16,0 0 1 0,0 0-1 0,0 0 0 0,0 0 0 15,0 0 2-15,0 0-1 0,0 0 0 0,0 0 3 0,0 0 0 16,0 0 2-16,0 0 2 0,0 0 1 0,0 0 1 0,0 0 3 0,0 0 1 16,0 0 1-16,0 0 2 0,0 0 1 0,0 0 1 0,0 0 1 15,0 0 1-15,-3 0 1 0,3 0 1 0,0 0-1 0,0 0 0 0,0 0 0 16,0 0-1-16,0 0 0 0,0 0-1 0,0 0 0 0,0 0-3 15,0 0 0-15,0 0-1 0,0 0 0 0,0 0-1 0,0 0-1 0,0 0-2 16,0 0 1-16,0 0-2 0,0 0 1 0,0 0-1 0,0 0 1 16,0 0-1-16,0 0 2 0,0 0 0 0,0 0 1 0,0 0 1 15,0 0 2-15,0-1 3 0,0 1 1 0,3-2 2 0,-1 2 3 0,-2 0 4 16,0-1 0-16,1 0 2 0,-1 1 0 0,2-3-1 0,-1 0-2 16,-1 3-1-16,2-2 1 0,0-1-2 0,-1 0-2 0,3 0 0 0,-3 0-2 15,1 0-2-15,-1 0 0 0,3-2-4 0,-4 1 0 0,1 1 0 16,1-1 3-16,-1 2 2 0,-1-3 2 0,5 1 0 0,-5 1 0 0,1 1 0 15,-1-1 1-15,2-1 0 0,0 1 1 0,-2 1 1 0,1-1 1 16,1 1-2-16,-2-1 0 0,1 0-1 0,1 3-1 0,0-2-3 16,-2 1 0-16,0 1-2 0,0 0-1 0,0 0 0 0,0 0-5 15,0 0-2-15,0 0-8 0,0 0-5 0,0 0-6 0,0 0-10 0,0 0-7 16,0 0-7-16,0 0-4 0,0 1-3 0,0 1-2 0,0 4-2 0,0-4 1 16,0 5 1-16,0 1 2 0,0-1 4 0,0 2 3 0,0 1 7 15,1 4 6-15,-1-2 10 0,0 4 7 0,0 0 8 0,0 2 1 16,0 2-1-16,0 0-4 0,0 2-6 0,-1-1-9 0,1-1-9 15,-2 4-15-15,0-2-15 0,1 2-17 0,1-2-21 0,-2 2-22 0,1-2-26 16,1-2-38-16,-2 1-42 0,0 1-38 0,2-3-34 0,0-1-49 16,2-2-58-16,0 1-55 0,-2-3-55 0,3-2-26 0</inkml:trace>
  <inkml:trace contextRef="#ctx0" brushRef="#br0" timeOffset="160208.3873">29140 7957 216 0,'-1'-4'619'0,"-2"-1"9"0,-1 2 8 16,3-2-113-16,-2 3-172 0,0 0-106 0,1 1-70 0,2-2-44 0,-1 3-27 16,1-1-20-16,0 1-14 0,0 0-17 0,0 0-18 0,0 0-19 15,0 0-18-15,0 1-12 0,0 2-11 0,0 0-4 0,0-1-3 0,0 3 1 16,0-2-1-16,1 3 3 0,-1 2 2 0,2-1 3 0,1 1 5 15,0 1 4-15,-2-1 6 0,3 4 4 0,-1 0 4 0,2-1 3 0,-2 1 1 16,2-2 1-16,1 3-1 0,0 1 0 0,0-2 1 0,2 0-1 16,-1 1 1-16,0-2-2 0,1-1-1 0,-1 3-2 0,-1-2-3 0,3 1 0 15,-4-2-1-15,2 1 0 0,-1-1-1 0,-1 1 1 0,1-4-2 0,-1 3 0 16,-2-3-2-16,0 2-1 0,0-3-1 0,1 1-2 0,-1-1-1 16,-3-1-2-16,1-1-1 0,-1-1-2 0,0 2-2 0,0-2-4 0,-1 0-3 15,-1-1-7-15,-1 0-10 0,-2-1-15 0,0 1-15 0,-1 0-19 16,-3-1-17-16,1-1-23 0,-4 2-23 0,-1-2-28 0,0 0-26 0,-3-2-39 15,0 2-41-15,0-1-73 0,0-1-86 0,-2-1-44 0</inkml:trace>
  <inkml:trace contextRef="#ctx0" brushRef="#br0" timeOffset="160348.6702">29132 7994 207 0,'12'-8'468'0,"-1"2"-67"0,3-2-88 16,-1 1-75-16,1-1-65 0,-1 1-47 0,4 2-34 0,-3-4-30 15,3 4-29-15,1-3-31 0,1 1-35 0,3 2-39 0,-5 0-44 0,5 1-45 16,0-1-45-16,-1 1-63 0,0 1-71 0,1 0-56 0,0-1-48 0</inkml:trace>
  <inkml:trace contextRef="#ctx0" brushRef="#br0" timeOffset="160774.8667">29837 8035 334 0,'2'0'570'16,"0"2"-54"-16,-1-2-84 0,-1 0-81 0,2 0-77 0,0-2-49 0,1 2-33 16,-2-3-21-16,1 2-17 0,0-2-16 0,2 0-18 0,-3 0-17 15,1-1-18-15,0-1-17 0,-1 0-14 0,2 0-11 0,-1 0-9 0,0-2-7 16,-1 2-8-16,-1-3-4 0,0 1-6 0,0-1-7 0,0 1-7 0,-1-2-5 16,-3 0-3-16,0 2-6 0,-1-3-5 0,-3 0-3 0,0 2-2 15,0 1-3-15,-2-2 0 0,0 0-1 0,-1 1 2 0,-3 1-2 0,2 0 0 16,0 0 2-16,-4 1 0 0,3 2 2 0,1-2 1 0,-1 4 2 15,-1-1 1-15,3 2 2 0,-1-1 1 0,2 2 2 0,-2 2 1 0,4-1 0 16,-2 2 2-16,2-1 0 0,0 1-1 0,-1 2-2 0,4 2-5 0,-2 1-3 16,2-1-5-16,1 0-3 0,0 2-3 0,3 0-3 0,1 0-1 15,0 0-4-15,0 1 0 0,1-1-1 0,4 1-3 0,0 0 2 0,1-1 1 16,1 0 7-16,2-1 5 0,1-1 5 0,-1-2 6 0,4 2 3 16,0-3 4-16,0 1 4 0,2-1 2 0,0 0 7 0,2-1 4 0,-2-2 8 15,0 1 9-15,2-2 6 0,-3 2 6 0,3-2 4 0,-4 0 5 16,3 0 4-16,-5 3 4 0,0-1 2 0,2-2 3 0,-5 0-2 0,0 2-2 15,1-1-3-15,-3 3-4 0,-1-2-5 0,0 1-7 0,0 3-7 16,0-1-4-16,-1 2-5 0,-1 1-3 0,0 2-2 0,1 3-3 0,-3 1 1 16,2-1 2-16,-3 5-1 0,0 0-3 0,0 3-14 0,0 4-19 0,-3-1-46 15,2 2-62-15,-1 2-112 0,-1 0-138 0,-5 3-83 0,2-2-56 0,-2 3-30 16,0 1-18-16</inkml:trace>
  <inkml:trace contextRef="#ctx0" brushRef="#br0" timeOffset="169058.2255">7721 9866 176 0,'-14'-2'178'0,"0"-3"-40"0,1 2-16 0,0 0-6 0,2 1-3 0,0 0 0 16,0-1 0-16,2 1 4 0,-1 1-3 0,2-1-6 0,-1-1-8 16,2 3-12-16,-1-1-10 0,2-1-13 0,0 2-11 0,0-2-10 0,-1 2-9 15,2-1-7-15,-3 1-5 0,1 0 0 0,2 0-2 0,-3 0-1 0,1 0 1 16,0 0-2-16,-3 1-1 0,2-1-2 0,0 2-2 0,-2 0 0 16,0-1-1-16,-1 2 0 0,-2 0 0 0,2-1 1 0,-1 1 0 15,-3 1 1-15,1-1 1 0,1 2-1 0,-4-1 2 0,3 0-1 0,-2 3 0 16,-1-2-1-16,-1 2 0 0,2-2 0 0,-1 4-1 0,-1-1 0 15,0-2-1-15,-1 2 0 0,3-1-2 0,-3 1-2 0,3-1-1 16,-1 3-1-16,1-3-2 0,-3 2 2 0,2 0-1 0,2 1-2 0,-3-1-2 16,3 0-1-16,-2 1 1 0,2-1-1 0,-2 3 0 0,4-2-1 0,-4 0 1 15,4 1 2-15,-1-1 3 0,0 2 0 0,0 1 0 0,3-4 2 16,-2 4 1-16,-1-1 1 0,3-1 3 0,-2 2 0 0,1-1 2 0,0 2 1 16,0-1-1-16,2 0 1 0,-2-1-1 0,4 0-1 15,0 1 0-15,0-1-1 0,-1 3 1 0,1-2-1 0,1-1 1 0,1 1-1 16,-2-1 0-16,3 1-1 0,1 4-1 0,-1-6 1 0,0 2-1 15,0 1 0-15,2-1 0 0,-3 1-1 0,3-1 1 0,1 0-1 0,-1 1 0 16,1 1-1-16,-1-2-1 0,2 4 0 0,-1-3-1 0,2-1 4 16,-2 1-1-16,2 0 0 0,0 1 0 0,0 1 1 0,0-3 0 0,2 1 1 15,-2-1 0-15,3 1-1 0,-1-1 2 0,-1 1-2 0,1-1 1 16,1-2 2-16,0 3-1 0,1-1 1 0,0-1-2 0,1 0 2 0,-2-2-1 16,3 1 1-16,-1-1-2 0,0 0 0 0,1 2 2 0,0-1-2 15,1 0 1-15,-1-1 0 0,5 1 1 0,-3-3-2 0,0 1 0 16,0 3 0-16,4-4-2 0,-2 3-1 0,1-2 0 0,2 0-2 0,-2 1-1 15,4-1 1-15,-2-2-1 0,3 3-1 0,0 0 0 0,0-2-2 16,1 1-1-16,0-2 1 0,0 1-2 0,3-1-1 0,-1 0-1 16,0 1-2-16,1-1 1 0,2 0 0 0,-1 0-3 0,1-4 0 0,0 3-2 15,2-2 0-15,-3 3 1 0,2-3-2 0,1-1-1 0,-1 2 0 0,-2-3-1 16,3 3-2-16,0-3 1 0,-1 2 1 0,-2-1 1 0,3 0 1 16,-1 0 1-16,-1 1 2 0,1-1 0 0,0-2 2 0,-1 2 1 15,2-1 0-15,-3-1 1 0,2 1 0 0,1 3 1 0,-2-5 1 0,-1 2-2 16,2-1-1-16,-1 2 0 0,2-1-2 0,-3-1 0 0,1 1-1 15,0 0 0-15,0 0-2 0,0 0-2 0,2 1-1 0,-2-2-1 0,-1 1 0 16,1-1 2-16,3 2 0 0,-3-1 0 0,2-1 3 0,-2 1-1 16,3 0 0-16,-3-2 0 0,1 2 2 0,2 0-1 0,-3-2 1 15,0 0 0-15,-1 0 3 0,3 3 0 0,-4-3-2 0,2 0 2 0,-3 0-1 16,2 0 0-16,-1 0 1 0,-1 0 0 0,0 0-2 0,-1 0 2 16,1 0 0-16,-2 0 0 0,-1 0 1 0,1 0-2 0,-3 0 1 15,2 0-1-15,-2 0-1 0,2 0 1 0,-3 0 0 0,2-3-1 0,-3 3 1 16,-1 0-2-16,3 0 2 0,-3 0-2 0,1 0 1 0,0 0-1 15,-1 0 1-15,1 0-1 0,0 0 2 0,-1 0 0 0,1 0-1 0,-2 0 0 16,2 0-1-16,-1-2 0 0,-1 2-1 0,2-2 0 0,0 2 1 16,-1-1 0-16,1 0 2 0,0 1 1 0,1-2 2 0,-1 1 1 15,1 1 1-15,-1-2 0 0,1 2 2 0,1-1 0 0,-1-1 2 0,0 2 2 16,0-1 0-16,3-1 2 0,-3 2 0 0,0-1 0 0,2 1 0 0,-2-2-2 16,1 1-1-16,-1 1-1 0,2-2 1 0,-3 0-1 0,2 2-2 15,-3-1 1-15,2 0-1 0,-1 1 0 0,1-2-1 0,-1 2 0 0,0-1 1 16,-1-1-2-16,1 2 0 0,-2-1 1 0,0-1-1 0,0 2 0 15,1-1 0-15,-1-1 1 0,2 2-1 0,-2 0 0 0,2 0 0 16,-2-3 2-16,1 1-1 0,0 2 2 0,2 0-1 0,-2-2 1 16,0 1-1-16,0-1 1 0,3 0-1 0,-3 1 1 0,2-3-1 0,1 4 1 15,-3-3-1-15,3 2 1 0,-2 0-1 0,2-1-1 0,-2-1 1 16,-2 3-2-16,4-3-1 0,-3 3 1 0,-1-4 2 0,1 4-1 0,-2-2 1 16,1 2-1-16,1-1 0 0,-2-1 1 0,-1 0-1 0,1 1 0 15,0 0 1-15,-1-1-1 0,-2 1 1 0,3-1-2 0,-2 1 1 0,1-1-1 16,-2-1 1-16,3 2-2 0,-2-1 0 0,-1 1 0 0,2-3 1 15,1 3-1-15,-2 0 1 0,-1-1-1 0,2-1 0 0,0 2 1 16,-2-1 1-16,2-1 2 0,0 3-2 0,0-3 1 0,-2 1-2 0,1 0 0 16,-1-1 2-16,0 0-1 0,2 2 0 0,-2-2 1 0,-1-1 0 15,0 3 1-15,0-2-1 0,1-1 1 0,-1 3-1 0,1-3 2 16,-3 2-1-16,2 1 1 0,-2-3 1 0,2 2-2 0,-1-1 2 0,1 1-1 16,-2-1-1-16,2 0 2 0,-2 0 1 0,2 0 0 0,-2 0-1 0,2 0-1 15,-2 0 1-15,0 0-1 0,0 0 1 0,1 3-1 0,-1-5 0 16,0 0 1-16,2 2-1 0,-2-1 1 0,3-1-1 0,-3 0-2 0,2-2-1 15,0 4-2-15,-2-3 1 0,2 1 0 0,-2-1-1 0,3-1 0 16,-3 1-2-16,2-2-1 0,0 3 0 0,-2-3-2 0,2 0 0 16,2 0-2-16,-3 1 2 0,0 0-2 0,0-1 1 0,-1 1-2 0,2-1-1 15,-2 2 0-15,0-2 0 0,1 3 0 0,0-2 2 0,-1 0-1 16,0-1 1-16,-1 3 1 0,-1-3-1 0,1 2 0 0,1 2 1 16,-3-2-1-16,2 0 2 0,-1 0 0 0,-1-1 1 0,2 4-1 0,-2-2 2 15,2-2 0-15,-1 3 0 0,-1-1-2 0,2 0-1 0,-1 2-3 16,-1-3-1-16,3 1-1 0,-3-1 0 0,2 2-1 0,-1-2 1 0,1 0 0 15,0 1-2-15,-1-2-1 0,2 1 1 0,-1-1 0 0,0 3 0 16,-1-2 2-16,2 0 2 0,-1 0 3 0,1 0 0 0,-1 0 2 16,-1-1 1-16,2 1 1 0,0-2-1 0,-1 3 1 0,1-3 2 0,-1 1 2 15,-1 0 1-15,3 0 2 0,-3 0 1 0,2 2 2 0,-1-3 1 16,1 2 1-16,-1 0-1 0,0-1 2 0,0 0 2 0,3 0 1 16,-3-1-1-16,-1 3 2 0,2-4 0 0,-1 4-1 0,1-2 0 0,-1 1 0 15,-1-1-3-15,1 0-1 0,1 1 1 0,-1 0 0 0,0 1 1 16,0-2 0-16,1 1-1 0,-1 0-1 0,-2-1 1 0,2 4-1 0,-1-4-1 15,-1 3-1-15,2 0-1 0,-1-3 1 0,-1 3 1 0,2-2-1 16,-2 0 0-16,0 1 0 0,0 0-1 0,0-2 0 0,0 2 1 0,0-2 0 16,0 2 0-16,0-2 0 0,0 2-1 0,0 0-2 0,0-3 0 15,0 3-1-15,-2-3-2 0,2 2-1 0,-1-1 0 0,-1 0-2 0,2 0-1 16,-1-3-2-16,-1 5-2 0,2-2 0 0,-2-1-2 0,2 1-1 16,-1-1 0-16,-1 2-1 0,-2-1 0 0,2 1-1 0,1-1-1 15,-1 0 0-15,0 0-1 0,-1 0 1 0,0 0-2 0,1 1-1 0,-1-1 2 16,0 1-1-16,-2-2 2 0,-1 3 1 0,3-2 0 0,-2 2 1 15,0-2 2-15,1 2 0 0,-1-2 3 0,-1 2-1 0,-1 0 3 0,1-1 1 16,0 1 0-16,-1 1 2 0,1-1-1 0,0-1 1 0,-1 3-1 16,-1-2 1-16,1 0 0 0,0 2 1 0,-1-4-2 0,2 5 1 15,-1-3 0-15,-2 3 0 0,1-3-1 0,2 2 1 0,-1-2-1 0,-2 1 1 16,3 1-1-16,-2-2 1 0,1 2 2 0,-2-1 0 0,3 1 0 16,-1-2 1-16,-1 2 0 0,-2 0 0 0,3-1-1 0,-1 1-1 0,-1 0 0 15,1-2 1-15,0 3-2 0,0-1 1 0,-1-1 0 0,1 1-1 16,0 1 1-16,0-3-4 0,-3 3 2 0,3 1-1 0,1-3 0 15,-3 1 0-15,0 1 0 0,0-1 0 0,1 0 0 0,-2 0 0 0,1-1-1 16,-2 2 0-16,2-1 0 0,-1 1 0 0,-1-1-1 0,1 2 1 16,-2-1 0-16,2-1 0 0,-2 3-1 0,-1-3 1 0,3 2 0 15,-3-2 0-15,1 2 1 0,0-1-1 0,-1 2 1 0,0-3 0 0,0 3 0 16,1-4 1-16,-1 4-1 0,0 0 0 0,0-3 0 0,2 3 0 16,-3-2 1-16,4 0 0 0,-1 1 0 0,-2 1 0 0,2-2-2 0,-1 0 1 15,2 2-1-15,0 0 0 0,-2-3 1 0,4 1-2 0,-1 2 1 16,-2 0 0-16,2-2 0 0,0 2-1 0,-2-1 1 0,2 1 0 0,-2-2 0 15,2 0-1-15,1 2 0 0,-2-1 1 0,0-1-2 0,1 2 1 16,-1-1 0-16,0 0-1 0,0 1 1 0,0-2-2 0,0 2 1 16,0-1-1-16,-2-1 1 0,2 2-2 0,-3-1 1 0,1-1-1 0,2 2 0 15,-3 0 1-15,3 0-2 0,-5-1 0 0,3 1 3 0,-1-2 0 16,0 2 3-16,0 0 0 0,1-2 1 0,0 2 1 0,-1-1 0 0,1 0 2 16,-4 1 0-16,4-2 2 0,-2 1 0 0,0 1 2 0,0-2 1 15,0 2 0-15,-2-1-2 0,3-1 0 0,-2 2 0 0,-2-1-2 16,1-1 2-16,0 2-1 0,1 0 1 0,-3-1-1 0,2 1-1 0,-2 0-1 15,0 0 1-15,1 0-1 0,-2 0-1 0,-2 0 2 0,1 0-2 16,-1 0 1-16,0 0 0 0,-2 0-1 0,0 0-1 0,-1 0-1 0,-3 1-1 16,1-1 0-16,-1 2 0 0,-1-1-2 0,-1 1 1 0,0-1-1 15,-1 1-3-15,-3 1-1 0,1-1 1 0,-2 0-2 0,-1 1-1 16,-2 2-2-16,2-2-2 0,-2 1-1 0,-2 1-4 0,1-2-7 0,-1 2-8 16,-1 2-13-16,-1-2-18 0,0 2-25 0,-1 3-31 0,-1-4-48 15,1 2-56-15,-2-1-92 0,0 1-110 0,-3 1-69 0,0-1-48 0,-1 1-22 16</inkml:trace>
  <inkml:trace contextRef="#ctx0" brushRef="#br0" timeOffset="172124.0004">4560 5181 24 0,'12'-3'96'0,"1"-2"-3"0,-2-1-2 0,3 2-2 15,2-2-2-15,0-1-4 0,-2-2-6 0,5 2-8 0,-2-1-8 0,4 0-9 16,0-3-8-16,2 1-8 0,0-2-4 0,2 2-1 0,2-4-5 15,1 2-7-15,4-3-6 0,-1-1-4 0,1 2-6 0,3-2-9 16,1-1-4-16,-1 2-6 0,1-1-6 0,2-3-11 0,0 4-9 0,1-1-7 16,-2-1-13-16,1 2-11 0,-2 2-15 0,0-1-15 0,-1 1-17 15,-2 1-16-15,-3 3-15 0</inkml:trace>
  <inkml:trace contextRef="#ctx0" brushRef="#br0" timeOffset="172857.7424">4560 7638 48 0,'-2'0'515'0,"-1"0"-55"0,1 0-86 0,2 0-84 0,0 0-81 0,0 0-50 16,0 0-36-16,0 0-21 0,0 0-10 0,0 0-5 0,0 0-2 16,0 0 1-16,0 0 2 0,0 0-7 0,2 0-9 0,1 0-9 0,0-2-11 15,2 1-7-15,4-2-6 0,-2-1-7 0,4-1-5 0,5-2-4 16,1-1-7-16,5-1-7 0,5-5-8 0,3-1-7 0,5 1-6 0,5-6-7 15,4 0-8-15,3-1-11 0,5-6-9 0,5 0-16 0,6-4-19 16,4-1-23-16,4-1-25 0,3-4-40 0,7-4-47 0,-2 2-71 16,3-2-83-16,0-2-77 0,2-1-71 0,-3 1-33 0</inkml:trace>
  <inkml:trace contextRef="#ctx0" brushRef="#br0" timeOffset="176690.2511">27337 8716 457 0,'-5'-4'544'0,"1"-1"-75"0,0 0-116 15,0 0-86-15,0 1-73 0,3-1-35 0,-4 2-18 0,2-1-6 0,0 1 0 16,1-1-3-16,1 1-2 0,-2 0-5 0,3 1-6 0,-2 0-9 16,0-1-10-16,2 3-9 0,0 0-10 0,0 0-7 0,0 0-10 0,2 0-8 15,0-2-9-15,-1 2-9 0,2-1-7 0,2-1-9 0,1 2-5 16,1-1-3-16,4-1-5 0,1 2-3 0,4-2-3 0,5 2-6 15,2-1-3-15,4 0-7 0,6 1-5 0,4 0-1 0,4 1 2 16,6 0 4-16,5 1 3 0,6 0 2 0,6 1 3 0,6 0 2 0,6 0 0 16,7 2-1-16,7 0 1 0,7-1 1 0,4 1 0 0,3 2 5 0,4-2 3 15,3 0-1-15,4 0-6 0,2 0-6 0,4 1-8 0,3-1-7 0,1-1-8 16,1 1-6-16,5-1-5 0,-3 1-2 0,0 0-1 0,-1-1-6 16,-2 1-8-16,0-2-10 0,-7 1-12 0,-2-1-16 0,-4 4-15 15,-3-4-17-15,-3 1-19 0,-7 0-36 0,-2 0-46 0,-2-1-86 0,-7 3-105 16,-2-1-73-16,-8-3-55 0,-2 3-23 0</inkml:trace>
  <inkml:trace contextRef="#ctx0" brushRef="#br0" timeOffset="222799.1755">20085 11044 13 0,'0'0'37'16,"0"0"-8"-16,0 0-6 0,0 0-5 0,0 0-3 0,0 0-4 0,0 0-1 15,0 0-1-15,0 0-1 0,0 0-4 0,0 0 1 0,0 0-1 16,0 0 0-16,0 0-1 0,0 0-1 0,0 0 1 0,0 0-1 16,0 0 0-16,0 0 1 0,0 0 2 0,0 0 1 0,0 0 1 0,0 0 4 15,0 0 2-15,0 0 2 0,0 0-1 0,0 0 0 0,0 0-3 16,0 0-1-16,0 0-2 0,0 0-3 0,0 0-7 0,0 0-4 16,0 0-7-16,0 0-4 0,0 0-5 0,0 0-5 0,0 0-3 0,0 0-3 15,0 0-2-15,0 0-1 0,0 0 0 0,0 0 0 0</inkml:trace>
  <inkml:trace contextRef="#ctx0" brushRef="#br0" timeOffset="223873.5375">20089 11062 20 0,'0'2'22'0,"0"1"3"0,2-3-4 0,-2 2-3 0,0 0-3 0,2 0-5 16,-1-1-1-16,-1-1 0 0,2 2 0 0,0 0 0 0,-2 0 0 15,1-1 1-15,-1 1-1 0,2 0 0 0,-1-1 0 0,-1 1 0 16,4-1 0-16,-3 0 1 0,1 2 2 0,-1-3 0 0,2 4 0 0,0-3 1 15,1 1 0-15,-1 1 2 0,0-1-2 0,0-2 1 0,0 5 1 16,1-5 0-16,-1 2 0 0,1-1-2 0,1 1 3 0,-2-1 2 0,4 1 2 16,-3-1 4-16,1 1 3 0,3-2 3 0,-2 2 3 0,1-2 3 15,-1 2 3-15,3 0 4 0,-1-2 1 0,0 1 0 0,0 1 2 16,3-2 1-16,-3 1-1 0,3-1-1 0,2 0-2 0,-4 0-1 0,1 0-4 16,2 0-4-16,0 0-3 0,0 0-1 0,-1 0-5 0,4-1 0 15,-3 1-2-15,-1-2-2 0,5 1-2 0,-3 1-2 0,2-2-1 0,0 0 0 16,0 2-1-16,1-2 2 0,1 2-1 0,0-2 0 0,1-1-1 15,0 3-1-15,1-3-1 0,1 3 1 0,-1-1-2 0,2-1 1 0,-1 2-2 16,1 0 1-16,1 0-2 0,0-3-1 0,2 1-1 0,-3 2-2 16,1 0-2-16,1-2 0 0,-1 2-2 0,-1 0 0 0,3 0 1 15,-2 0-2-15,-1 0-2 0,1 0 1 0,0 0-2 0,-1 0 2 0,-3 0-1 16,3 0-1-16,-1 0-1 0,-2 0 0 0,0 0 0 0,0 0 0 16,-1 2-2-16,-1-2 2 0,1 0-2 0,1 2 1 0,-4 1-1 15,2-3 1-15,-2 0-1 0,1 0 1 0,-1 2-1 0,0-2 0 0,2 1 0 16,-3-1 1-16,0 2-1 0,0-1 2 0,1-1 1 0,-1 2-2 15,3-1 0-15,-3-1-1 0,-1 2 0 0,6-2-1 0,-6 0 1 0,4 1 3 16,-2-1 2-16,2 1 0 0,-2-1 2 0,4 0 2 0,-1 0 0 16,0 0 0-16,1 2 1 0,-1-2 2 0,2 2 2 0,1-2 1 0,1 0 1 15,0 1 2-15,1-1-1 0,-1 2 1 0,2-2-2 0,1 1-1 16,1-1-1-16,-1 2-1 0,1-2 0 0,1 1-2 0,0-1 1 16,1 2-2-16,2-1-1 0,-3-1 0 0,3 2-2 0,-1-2 0 0,1 1-1 15,-1 1-1-15,-1-2 1 0,3 1 0 0,-3 0-1 0,3-1-1 16,-3 2 0-16,2 0 0 0,-3-2 0 0,1 0-1 0,0 0-1 15,0 3 1-15,-3-3 0 0,1 0 0 0,0 2-2 0,2 0 1 0,-2-2-2 16,-1 1 1-16,0 1-2 0,0-2 1 0,-1 0-2 0,-1 0 1 0,2 0 1 16,-2 0-1-16,2 0 2 0,-2 0-1 0,0 0 2 0,0 0 0 15,0 0 2-15,0 0 0 0,-1 0 2 0,0 0 0 0,-1 0 2 16,-2 0-1-16,0-2 2 0,2 2 2 0,-1 0 0 0,-1 0 0 0,-2 0 1 16,2 0-1-16,-2 0-1 0,-1 0 1 0,1 0-1 0,1 0-1 15,-2 0 1-15,2 0-1 0,-2 0 1 0,2 0-1 0,-2 0 1 0,0 0-2 16,-1 0 1-16,3 0 0 0,0 0-1 0,0 0 1 0,0 0-1 15,-1 0 0-15,3 0 1 0,-2 0-2 0,0 0 0 0,2 0-1 16,-1 0 0-16,2 0 2 0,-2 0-2 0,2 0-1 0,-1 0-1 16,-1 0 1-16,1 0-1 0,-1 0-1 0,2 0 1 0,-3 0-1 0,1 0 1 15,0 0 1-15,1 0 0 0,-1 0-1 0,1 0 0 0,-2 0-2 16,0 0 2-16,2 0-1 0,-1 0 1 0,1 0-1 0,-2 0-2 0,0 0 0 16,2 0-1-16,-1 0 1 0,1 0-2 0,-2 0 1 0,2 0-2 0,0 0 0 15,0 0 0-15,-2 0 1 0,3 0-2 0,-2 0 0 0,1 0 0 16,-1 0 0-16,1 0 1 0,0-1 2 0,0 1-1 0,1 0 3 15,-2 0 0-15,2 0 2 0,-1 0 1 0,0 0 1 0,2 0 2 16,-1-2-1-16,-1 2 1 0,2-2 2 0,1 2 0 0,-1 0 2 0,1 0 1 16,-2 0 0-16,1 0 0 0,-1 0 0 0,2 0-2 0,0 0 1 15,1 0-1-15,-1 0-2 0,0 0 2 0,-1 0-2 0,2 0 1 0,-2 0-1 16,2 0 1-16,-4 0-2 0,3 0 1 0,0 0-1 0,-1 0-1 16,1 0-1-16,0 0 1 0,0 0-1 0,-2 2 0 0,2-2 0 0,0 2 0 15,-2-2 0-15,1 0-1 0,-1 0 0 0,0 0-1 0,2 0 1 16,-4 0-1-16,2 0 1 0,-2 0 0 0,3 0-1 0,-4 0 0 0,2 0-2 15,1 0 1-15,-3 0 1 0,1 0-1 0,0 0 0 0,-1 0-1 16,3 0-1-16,-3 0-1 0,0 0 2 0,1 0-3 0,-1 0 0 16,0 0-1-16,2 0 1 0,-3 0-1 0,5 0 1 0,-3 0-1 0,2 0 0 15,-2 1 0-15,3-1 3 0,-2 2 1 0,3-2 0 0,-2 0 1 16,3 0 2-16,-1 0 2 0,2 0 1 0,-2 0 0 0,2 0 1 0,-1 0 1 16,3 0 2-16,-3 0-2 0,2 0 0 0,-1 0-2 0,3 0 1 15,0-2-2-15,-2 1 0 0,2 1 0 0,-2-2-1 0,0 0 1 16,0 2-1-16,1 0-1 0,0-3 1 0,-3 3 0 0,2-4 1 0,-2 3 2 15,1 0 1-15,-3-2 1 0,1 0 1 0,-2 0 0 0,0 0 4 16,1 0 0-16,-5-2 1 0,2 2 2 0,-3-1 0 0,0-1 0 0,-2 0-2 16,1 2-12-16,1-2-18 0,-1-2-38 0,-1 2-48 0,-1-4-96 15,4 4-120-15,-5-2-75 0,3-2-52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10:41.376"/>
    </inkml:context>
    <inkml:brush xml:id="br0">
      <inkml:brushProperty name="width" value="0.05292" units="cm"/>
      <inkml:brushProperty name="height" value="0.05292" units="cm"/>
      <inkml:brushProperty name="color" value="#FF0000"/>
    </inkml:brush>
  </inkml:definitions>
  <inkml:trace contextRef="#ctx0" brushRef="#br0">28464 1206 298 0,'-2'-2'525'15,"0"1"-2"-15,-2-2-96 0,4 1-144 0,-1 0-86 0,1 1-59 0,-2 1-31 16,0-1-19-16,2-1-10 0,-1 2-9 0,1 0-7 0,0 0-9 0,0 0-11 15,0 0-13-15,0 0-12 0,0 0-13 0,0 0-9 0,0 0-8 0,0 0-4 16,0 0-3-16,0 0-2 0,0 0-2 0,0 0-2 0,0 0 0 16,0 2-1-16,0-1-1 0,0 0 1 0,0 3 1 0,0-1 2 0,0 0 0 15,0-3 1-15,0 5 2 0,0 0 3 0,-2 2 2 0,1-2 3 16,1 2 3-16,-2 0 3 0,0 3 4 0,2-1 0 0,-1 3 4 0,-1 0 2 16,1 4 1-16,-3-2 2 0,3 3 2 0,-1-1 2 0,0 2 1 0,-2 1 1 15,3-1 2-15,-3 2-1 0,3 1 2 0,-2-1 1 0,1 1 0 0,0-2-1 16,1 3 1-16,-2-3-2 0,1 0-5 0,0 1-6 0,1-3-9 0,-3 0-8 15,4 0-10-15,-1-1-13 0,-2-1-13 0,3 0-15 0,-1-1-17 16,1-2-23-16,0 0-24 0,0-2-21 0,0-1-16 0,0 1-25 0,0-3-26 16,0-2-26-16,0 2-24 0,0-2-49 0,0-1-64 0</inkml:trace>
  <inkml:trace contextRef="#ctx0" brushRef="#br0" timeOffset="301.0471">28415 1278 191 0,'0'-7'543'0,"0"3"-57"0,0-2-92 0,0 0-78 0,2 2-70 0,-2 0-45 15,1-1-36-15,1-2-21 0,-1 3-15 0,3-1-13 0,-3 2-13 0,3-1-16 16,0-1-15-16,-1 1-15 0,2 0-19 0,0 1-12 0,-1 0-12 0,1-1-9 16,3 2-11-16,-2 0-6 0,1-1-6 0,-1 2-2 0,2-1-3 0,0 2-2 15,-2 0 0-15,0 0 0 0,1 0 0 0,0 3 0 0,-2 0 3 16,2 0-1-16,-1 0 2 0,2 2 2 0,-4-2 3 0,1 4 3 0,0 1 2 15,-2-1 4-15,1 0-1 0,-1 3 3 0,-2-2 3 0,1 3 3 0,1 0 2 16,-3-1 3-16,-3 3 2 0,1-3 1 0,-1 2 0 0,-2 0 1 16,2-2 1-16,-2 2 2 0,-3-2 0 0,1 2 0 0,-1-3-1 0,-2 3 1 15,-1-4 1-15,2 1-3 0,-3-2-2 0,2 3-4 0,-2-3-6 0,-1-1-8 16,3 1-8-16,-1 0-13 0,-2-2-12 0,0-1-19 0,4 1-19 16,-2-2-25-16,1-1-27 0,2-1-55 0,-1 1-66 0,3 0-81 0,-1-4-92 15,2 0-53-15,2-1-36 0</inkml:trace>
  <inkml:trace contextRef="#ctx0" brushRef="#br0" timeOffset="718.3265">28706 1175 372 0,'1'0'571'0,"1"-2"7"0,-2 1-87 15,1 1-130-15,-1 0-99 0,0 0-79 0,0 0-53 0,0 0-34 0,0 0-23 16,0 0-16-16,0 0-14 0,0 0-11 0,2 1-14 0,0 1-13 0,-2-1-9 15,1 1-10-15,1 2-4 0,-1-1-4 0,3 1-1 0,-3 1 2 0,1-1 3 16,-1 2 3-16,1 0 5 0,0 3 6 0,-2-2 1 0,1 2 6 0,2 1 0 16,-1-2 1-16,-2 3 1 0,0 0 1 0,0-1-3 0,-2 3-1 15,-1-1-3-15,2 0-3 0,-1-2-3 0,0 2-2 0,-1 0-1 0,2-2-2 16,-3 2-1-16,1-1-2 0,0-2 0 0,0 0-2 0,0-2 0 0,-1 0 0 16,2 0 2-16,-2-1 3 0,1-2 4 0,0 1 6 0,1 0 5 15,-1-2 6-15,2-3 1 0,-3 2 2 0,3-2-1 0,-1 0-1 0,1-2-2 16,-3 2-3-16,2-5 0 0,0 0-2 0,0-1 1 0,2 0-2 0,-1-2-2 15,-1 0-2-15,2-2-8 0,0-1-11 0,0-1-3 0,0-2-5 0,0-1 2 16,3 0 3-16,-1 1 2 0,2-3 7 0,0-2 2 0,0 3 4 0,0-2 2 16,2 1 2-16,-1 0 3 0,2-1 3 0,0 3 7 0,-2-2 10 15,1 4 6-15,-1-1 6 0,0 1 0 0,2 2 0 0,-2 1 0 0,0 0-5 16,0 3-3-16,-2-2-5 0,2 4-6 0,-1 0-3 0,1 0-5 0,-2 2-6 16,2 0-7-16,0-1-7 0,-2 4-7 0,2 0-6 0,-1 0-7 0,-1 0-7 15,2 4-9-15,-2-1-9 0,2 0-13 0,-2 0-14 0,2 4-24 0,-2-2-27 16,2 2-30-16,-2 0-30 0,0 1-43 0,-1 2-49 0,-1-2-67 15,-1 2-78-15,0 2-44 0</inkml:trace>
  <inkml:trace contextRef="#ctx0" brushRef="#br0" timeOffset="1239.8179">28869 1345 138 0,'0'0'543'0,"0"0"3"0,0 0-83 0,0 0-122 15,0 0-90-15,0 0-75 0,1 0-42 0,1-1-26 0,-2-1-16 0,1 2-9 16,-1 0-8-16,2-1-8 0,0 1-10 0,-2 0-12 0,1-2-10 0,-1 2-9 16,0 0-7-16,0 0-4 0,0 0-4 0,0 0-1 0,0 0 0 15,0 0 0-15,0 0-1 0,0 0 0 0,0 0 0 0,0 0-1 0,0 0-1 16,0 0 0-16,0 0-3 0,0 3 0 0,0-3-3 0,0 2-4 0,0-2-1 15,0 1-3-15,0 0-2 0,0 3-2 0,0-3-1 0,0 1-3 0,0 1-1 16,0-3 0-16,0 3 1 0,0-1-1 0,0 1 2 0,0 2 3 16,0-1 1-16,0-1 2 0,2 2 3 0,-1-1 1 0,-1 3 4 0,0-1 2 15,0-1 2-15,0 3 0 0,0-2 2 0,0 2 0 0,0-2-1 0,0 4 1 16,0-3-1-16,0 1 1 0,0 0 0 0,0 0-1 0,0-3 1 16,0 3 0-16,0-4-2 0,0 2 1 0,0-1 0 0,0 1 1 0,0-3 1 15,0 1 0-15,0-1 4 0,0-1 1 0,0-1 3 0,0-1 4 0,0 0 3 16,0 0 4-16,0 0 4 0,0 0 5 0,0-1 4 0,2-1 0 0,1-1-1 15,-2-1-2-15,1 1-2 0,1-3-4 0,0 0-3 0,1-2-3 0,0 0-5 16,1 2-5-16,3-6-5 0,-3 3-6 0,-1-3-4 0,1 2-5 0,0 0-1 16,0 1-2-16,1-1 2 0,-1 2 1 0,-1-1 1 0,1 2 2 0,-2 0 1 15,1 1 0-15,-1-1 0 0,-1 5 5 0,2-1-2 0,-3 2-3 16,-1-3-3-16,2 4-4 0,-2 0-3 0,0 0-5 0,0 0-2 0,0 0-4 16,2 2 0-16,-2 0-2 0,1 1 0 0,-1 0 0 0,2 0 1 0,-1 1 0 15,-1 1 1-15,2 0 3 0,0 0 0 0,-1 2 0 0,1 0-1 0,0-1 0 16,1-1-4-16,-2 3-4 0,3 1-6 0,-3-1-5 0,2-1-9 15,-2-1-7-15,3 1-10 0,-3 1-13 0,1-4-13 0,-1 3-16 0,3-2-22 16,-3 0-24-16,-1-2-27 0,4 2-29 0,-4-4-27 0,1 2-26 0,1 0-23 16,-2-3-18-16,0 0-54 0,0 0-69 0</inkml:trace>
  <inkml:trace contextRef="#ctx0" brushRef="#br0" timeOffset="1901.1438">29144 1085 208 0,'0'-5'579'0,"0"1"-48"16,0-1-79-16,0 0-80 0,0 2-82 0,0 0-57 0,0-1-44 0,0 4-31 16,0-2-20-16,0 2-23 0,0 0-17 0,0 0-21 0,0 0-22 0,0 0-19 15,0 0-18-15,0 0-16 0,0 0-15 0,0 0-9 0,0 2-5 0,0-2-3 16,0 4-3-16,0 0 2 0,0 1 0 0,0-1 2 0,0 3 3 0,0-2 3 16,0 3 4-16,1 0 4 0,-1 1 4 0,0 0 5 0,0 1 5 0,0 0 3 15,0 2 0-15,0 1 0 0,0 0-7 0,0-1-6 0,-1 2-9 0,1 1-10 16,-2 0-9-16,0-1-12 0,1 0-11 0,-1 3-11 0,1-2-10 15,-3 0-11-15,3-1-11 0,-2 0-11 0,0 0-13 0,1-3-11 0,1 1-8 16,-3 0-5-16,3 0-4 0,-1-4 2 0,2 0 3 0,-1-1 7 0,1-1 10 0,-2-1 16 16,0-1 16-16,2 0 12 0,-1-2 10 0,1 0 8 0,0-2 9 15,0 0 11-15,-2-2 13 0,1 0 14 0,-1-1 16 0,0-2 18 0,1 2 16 16,-3-4 16-16,2 3 11 0,0-3 6 0,1 0 2 0,1 1 9 0,-2-2 11 16,0 0 14-16,2 0 16 0,-1-1 14 0,-1 1 9 0,2 2 11 0,0 0 9 15,0-2 2-15,0 4-2 0,2-2-2 0,-1 0-5 0,-1 1-3 0,2 0-4 16,0 1-6-16,-2 1-10 0,1-2-9 0,-1 1-12 0,4 1-10 0,-2 0-10 15,0 0-13-15,-1-1-18 0,3 4-14 0,-1-3-12 0,2 1-12 0,-2 1-11 16,2-3-10-16,2 3-9 0,1 0-6 0,-1-1-8 0,1-1-5 0,2 0-5 16,-2 2-4-16,4-2-3 0,0-1-6 0,-1 2-7 0,2-1-5 0,-1 0-2 15,1 0-3-15,1-1-4 0,1-1 1 0,-1 0 0 0,-1 0 0 16,2 0 3-16,-2-2 4 0,-2 2 2 0,3-1 7 0,-3-2 8 0,2 2 11 0,-4-2 12 16,0 2 12-16,1-2 12 0,-3 0 13 0,-1 0 12 0,-1-2 11 0,0 1 11 15,1 0 12-15,-3 0 10 0,-2 0 6 0,3-1 4 0,-4 1 0 0,1-1-2 16,-1 0 0-16,0 0 0 0,0 2 0 0,-1-1 2 0,1 1-2 15,-2 2-3-15,0-1-5 0,2 0-7 0,-1 2-7 0,-1 0-11 0,1 1-5 0,1-1-4 16,-2 2-5-16,-1 2-5 0,3-3-5 0,-1 4-7 0,1 0-8 0,0 0-10 16,0 0-7-16,0 0-5 0,-2 3-4 0,1-2-2 0,-1 2 1 15,0 2 1-15,1 0 2 0,-3 2 2 0,1 1 2 0,2 1 2 0,-3 1 4 0,0 0 3 16,-1 4 3-16,1-1 4 0,-1 3 0 0,1 1 1 0,0 1-3 0,0 0-3 16,0 4-6-16,-1-2-4 0,0 1-3 0,2 1-5 0,0 2-2 15,0-1-4-15,0 0-1 0,-1 1-2 0,1-3-1 0,2 1 0 0,-4-1 1 0,4 0 3 16,-1-3 3-16,0 0 2 0,2 0 5 0,-1-2 5 0,-1-2 2 0,2 0 5 15,-1-4 3-15,1 3 4 0,0-5 5 0,0 0 6 0,0-2 7 0,0 0 6 16,0-4 8-16,0 2 9 0,1-1 7 0,-1-3 5 0,3 0-3 0,-1 0-5 16,1-3-10-16,2-1-7 0,-1 2-11 0,4-4-12 0,-1-1-21 0,2-3-23 15,1 0-30-15,1-2-36 0,4-3-55 0,2 0-66 0,0-3-86 16,5-2-96-16,-3 1-60 0,5-2-45 0,-2-1-20 0</inkml:trace>
  <inkml:trace contextRef="#ctx0" brushRef="#br0" timeOffset="2959.2834">28834 1308 213 0,'0'-2'314'0,"0"1"-45"0,0-1-36 16,-2 2-29-16,0-2-26 0,2 2-14 0,0 0-14 0,0 0-11 0,0 0-13 0,0 0-10 16,0 0-11-16,0 0-10 0,0 0-12 0,0 0-9 0,0 0-7 0,0 0-8 15,-1 2-7-15,-1-2-8 0,2 2-7 0,-1-1-9 0,1-1-8 16,-2 2-7-16,2-2-9 0,-3 0-5 0,3 2-4 0,-1 1-4 0,-1-2 0 16,1 2-2-16,1 0 1 0,-2 0 1 0,0 1 0 0,2-1-2 0,-1 2-2 15,1 1-5-15,-2-1-7 0,1 2-9 0,1-1-10 0,-2 1-15 16,2 0-19-16,0 0-26 0,0 1-27 0,0-1-31 0,0 0-32 0,0-1-37 15,2 2-42-15,-2-3-61 0,1 2-71 0,1-1-41 0</inkml:trace>
  <inkml:trace contextRef="#ctx0" brushRef="#br0" timeOffset="3417.4686">29689 963 280 0,'-3'-2'278'16,"-4"1"-66"-16,4-2-57 0,-3 3-30 0,1-2-18 0,-1 0-15 0,1 2-13 16,0 0-11-16,-2 2-12 0,0 0-9 0,1-1-9 0,-1 1-2 0,-2 1 0 15,0 1 3-15,1 0 3 0,-4 3 3 0,2-1 2 0,-2 1 0 0,0 3 1 16,1-1 3-16,-2 3 3 0,1-2 1 0,-1 3 1 0,0-2 0 0,1 6 1 15,-1 0-2-15,-1-2-1 0,1 3-2 0,-1 2-3 0,3 0-3 0,-3-1-4 16,1 2-5-16,2 2-3 0,-2 1-5 0,4-3-4 0,-1 6-3 0,-1-3 0 16,5 0-3-16,-1 3-4 0,3 0 1 0,-2-2-1 0,2 1-3 0,4 0-3 15,0-2-7-15,4 1-7 0,2-1-10 0,0-3-7 0,2 2-14 0,2 0-14 16,0-4-17-16,5 1-19 0,0-3-26 0,3 2-31 0,2-4-43 0,2-2-48 16,4-2-74-16,-1 1-88 0,4-4-52 0,2 1-36 0</inkml:trace>
  <inkml:trace contextRef="#ctx0" brushRef="#br0" timeOffset="4683.3752">29801 1336 99 0,'0'0'84'16,"2"-1"-17"-16,-2 1-13 0,1-2-12 0,1 1-9 0,-2 1-9 0,1 0-8 15,1 0-8-15,0-2-5 0,-1 2-1 0,2 0-2 0,-1-2 1 0,0 2 4 16,-1 0 4-16,3-1 6 0,-2 1 4 0,0-1 8 0,-1 0 9 0,3 1 9 16,-3-2 9-16,1 1 9 0,-1 1 9 0,3-2 8 0,-3 0 7 0,1 2 7 15,0-1 7-15,-2 1 5 0,1-3 2 0,1 2 2 0,-2-2 1 0,1 1-3 16,-1 0-4-16,2 1-4 0,0-1-6 0,-2 0-8 0,2-1-6 0,0-1-4 15,-2 1-6-15,0 0-5 0,0 0-8 0,0-1-4 0,0 4-4 0,0-3-4 16,-2 0-3-16,0-1-5 0,2 2-3 0,-2-1-3 0,0 0 0 0,1 0-4 16,-2 1-5-16,1 1-6 0,-1-3-9 0,-1 3-6 0,1 1-6 0,-2-1-4 15,2 1-3-15,-3 0-4 0,1 0-3 0,1 1-1 0,-1-1-4 0,-2 1-1 16,-2 3-2-16,1-1 2 0,2 1 1 0,-2-1 1 0,-1 1 4 0,1 3 2 16,0-1 3-16,-2 1 3 0,2 0 2 0,0 1 1 0,-1 1 0 0,0 1 1 15,2 0 1-15,1-1 2 0,-1 1 1 0,0 0 0 0,2 2 1 0,-1-3 1 16,2 3 2-16,1-2-1 0,0 0-2 0,1 1 0 0,1-1-1 15,1 3 0-15,0-4 1 0,1-1-2 0,-1 1 0 0,3-1-1 0,-1-1 2 0,1-1 0 16,1 0-2-16,-1-1 2 0,0-1 0 0,2-1 5 0,-1 0 0 0,-1 1 3 16,4-4 3-16,-2 0 1 0,-1 0 3 0,3-4 2 0,2 1 3 15,-3 0 3-15,2-1 3 0,0-1 2 0,2-1 2 0,-1-1 1 0,1-1 2 0,-1 0-2 16,-1-2-2-16,0 1-1 0,1-3-4 0,1 2-1 0,-4-3 0 0,1 3 0 16,0-1 1-16,-2 0 1 0,0-2-1 0,0 3 0 0,0 0 2 15,-2-1 2-15,-2 2 3 0,3 1 4 0,-2 2 4 0,0-1 4 0,-2 2 2 16,0 0 3-16,0 1 3 0,0 1-2 0,0-1-3 0,0 1-6 0,0 1-6 15,0 2-6-15,0 0-8 0,0 0-10 0,0 0-13 0,0 0-6 0,0 2-6 16,0 1-3-16,0 1-1 0,0 1-2 0,0 2-2 0,0 0-1 0,0 1-1 16,1-1 3-16,-1 3 5 0,2-1 6 0,0 1 5 0,-1 2 6 0,1 0 8 15,1 1 3-15,0-1 2 0,1-1 0 0,0 3-1 0,4-1-5 0,-3-1-6 16,0 1-9-16,3-1-8 0,-2-2-13 0,3 1-12 0,1-1-19 0,-1 0-22 16,4-3-29-16,-2 0-30 0,3 0-39 0,-1-3-42 0,1-2-57 0,3 2-67 15,1-4-65-15,-2-2-67 0,2-1-33 0</inkml:trace>
  <inkml:trace contextRef="#ctx0" brushRef="#br0" timeOffset="5034.1507">30139 1032 173 0,'0'-4'491'0,"0"2"-61"0,0 1-87 16,0-2-65-16,0 1-55 0,0 0-35 0,0 1-25 0,0-1-19 0,0 2-15 15,0 0-15-15,0 0-17 0,0 0-22 0,0 0-21 0,0 0-19 0,0 2-16 16,2-1-10-16,0 3-9 0,-1-1-4 0,1-1-2 0,1 3-2 15,2 1-1-15,1 1 1 0,-1 2 3 0,-1 0 2 0,4 4 7 0,-1 1 5 16,2-1 6-16,1 4 6 0,-2 2 3 0,1 2 2 0,0 2 0 0,-1 0 0 0,2 6 0 16,-1-1 1-16,-1 3 1 0,-1 1-4 0,-1 1-6 0,0 3-10 15,-1 0-13-15,-4 1-14 0,-1 1-18 0,0 1-28 0,-4 0-34 0,-4-1-42 16,0 0-45-16,-3 2-75 0,-3-4-90 0,-2 4-76 0,-5-3-70 0,-2 0-38 16,-1-3-22-16</inkml:trace>
  <inkml:trace contextRef="#ctx0" brushRef="#br0" timeOffset="5599.8036">28600 2248 243 0,'0'0'519'0,"0"0"-15"0,0 0-87 0,0 0-123 0,0 0-79 0,0 0-60 16,0 2-36-16,0 1-26 0,0-2-13 0,0 1-9 0,0 1-6 16,0-1-4-16,0 0-10 0,0 3-9 0,0-2-8 0,0 4-9 0,0 0-5 15,0 1-2-15,0 1-1 0,0 2 1 0,0 1 1 0,0-1 1 16,2 4 3-16,-2 1-1 0,0 0 1 0,0 1-2 0,0 2-1 0,0 0 0 16,0 3-5-16,0-1-7 0,0 1-8 0,0 2-9 0,-2-1-12 15,-1 3-12-15,1-2-13 0,0-3-14 0,-1 4-15 0,0 1-17 0,0-4-23 16,-3 0-22-16,3 0-18 0,-2-3-14 0,0 0-11 0,0-1-8 0,2-3-6 15,-2 1-6-15,-1-5-4 0,3-1-4 0,-2 0-17 0,4-3-23 16,-3-1-42-16,1-4-49 0</inkml:trace>
  <inkml:trace contextRef="#ctx0" brushRef="#br0" timeOffset="6216.2962">28590 2293 47 0,'0'-8'532'15,"0"-1"-46"-15,0-1-78 0,0 3-69 0,0 1-66 0,2-1-45 0,-1 2-36 16,-1 0-27-16,2 1-20 0,0 0-15 0,-2 2-15 0,3-1-16 16,-1 2-17-16,1-3-16 0,-2 3-15 0,4 1-16 0,-1-2-14 0,0 2-11 15,1 0-12-15,-1 2-7 0,3-2-7 0,-2 1-3 0,4 3-2 16,-1-1-2-16,-2-1-1 0,1 1 2 0,2 2-1 0,-3 1 2 0,2-1 0 16,-1 2 0-16,0 1 1 0,0 0 0 0,-3 1-1 0,0 1 0 15,0-1 2-15,0 1 0 0,0 0-1 0,-2 1 0 0,-1-1-1 0,-1 0 2 16,0 2 1-16,0-4 0 0,-1 1 1 0,1-1 3 0,-5-1 0 0,4 1 4 15,-3-1 4-15,1-1 4 0,2-1 3 0,-3-2 4 0,1 2 4 16,-2-3 2-16,2 1 5 0,-2-3 2 0,1 2 1 0,-1-2 1 0,2-2-1 16,-2 1 0-16,0-3-2 0,2-1-3 0,-2 2-6 0,1-4-5 15,1 2-6-15,0-5-5 0,1 3-7 0,0 0-4 0,2-3-3 0,0-2-4 16,2 3-1-16,0-3 0 0,-1 1-1 0,2 0-2 0,3 1 0 16,-2 0 1-16,0-2 1 0,4 3 2 0,-3-1 2 0,4 3 3 0,-2-2 3 15,1 1 1-15,-2 2 0 0,5-2-1 0,-3 5-1 0,2-4 0 0,-2 2 0 16,2 2 1-16,2-1 0 0,-3 1 1 0,2 1 0 0,-1 2 0 15,-1 0 0-15,0 0 0 0,1 0 0 0,0 0 0 0,-3 2 1 0,3 1-1 16,-2 1 1-16,-2-1 1 0,2 2 1 0,-2 2-1 0,-1 0 2 0,-2 0 1 16,1 0 2-16,-1 3 2 0,-2-3 2 0,-1 3 0 0,0 2 3 15,0-4 0-15,-1 1 4 0,-2 2 2 0,-1-3 2 0,3 2 3 0,-4-3 5 16,2 1 1-16,-2 1 4 0,2-4 4 0,-3 2 0 0,3-2 4 16,-2 0 2-16,2-2 4 0,-1 2 4 0,1-2 3 0,2-2 5 0,-3 1-4 15,4-1-6-15,0-1-7 0,0 0-4 0,0-3-11 0,0 2-10 0,0-4-10 16,0 2-7-16,4-4-8 0,-3 1-8 0,2-1-7 0,1-2-2 15,0-3-12-15,1 1-14 0,3 0-7 0,-2-1-4 0,1-1 0 0,1-1-1 16,2-1 6-16,-2 2 10 0,2-1 11 0,1 3 11 0,-2-4 8 16,-1 6 11-16,2-4 5 0,-1 4 5 0,-1 0 9 0,0 2 12 0,0 1 10 15,-2 0 9-15,1 2 7 0,-2-1 5 0,-1 1 1 0,0 4-1 16,1-3-3-16,-1 3-4 0,0 0-3 0,0 3-6 0,-1-3-2 0,0 4-4 16,0 1-1-16,1-1-2 0,-3 0-4 0,3 2-4 0,-2 0-7 15,0 2-8-15,-1-1-6 0,3 0-10 0,-4 2-9 0,1 1-13 0,1-1-16 16,-2-1-19-16,1 0-17 0,-1 1-14 0,2-1-15 0,0-1-16 0,-2-1-21 15,1 2-24-15,1-3-22 0,-1 2-25 0,-1-2-31 0,4-1-37 0</inkml:trace>
  <inkml:trace contextRef="#ctx0" brushRef="#br0" timeOffset="6983.3128">29227 2046 289 0,'0'-2'537'0,"0"-1"-64"15,0 1-102-15,0 2-86 0,0-1-83 0,0 1-51 0,0 0-36 0,0 0-29 16,0 0-25-16,2 0-23 0,-2 0-22 0,0 0-15 0,1 0-13 0,3 0-14 16,-3 1-13-16,1 1-13 0,1 0-11 0,0-1-9 0,1 1-10 15,-2 3-8-15,1-1-8 0,1 1-10 0,-1-2-9 0,0 4-3 0,0 0-2 16,1 1-3-16,-3-1-4 0,1 1-4 0,-1 2-3 0,-1-1 1 0,2 3 2 16,-2-1 8-16,0 0 9 0,0 0 10 0,-2 1 10 0,2 0 12 15,-1 1 12-15,-1-4 11 0,1 4 12 0,-1-3 12 0,0 1 13 0,1-2 13 0,-1-1 16 16,1 0 12-16,1 1 11 0,-2-2 9 0,0-2 9 0,2 2 12 15,0-3 11-15,0 0 13 0,0-2 14 0,0 1 11 0,0 0 9 0,0-3 8 16,2 1 7-16,0-1 3 0,1 0 0 0,0-1-5 0,0 1-6 0,0-3-8 16,3 1-8-16,-1-1-8 0,2 0-8 0,-3 1-9 0,4-3-9 15,2 0-9-15,-2 0-10 0,0 0-9 0,0-2-7 0,1 2-5 0,-1-2-3 16,0 0 4-16,1-1 4 0,-1 4 5 0,-2-2 5 0,3 0 4 0,-2 2 3 16,-1 0 2-16,-1-1 0 0,-2 1-1 0,2 1 0 0,-1 3-3 0,-1-4-4 15,-2 4-5-15,2 0-6 0,-3 0-6 0,0 0-6 0,2 0-7 0,-2 2-6 16,1 0-5-16,-1-2-6 0,0 3-2 0,2 2-1 0,-2-1 0 15,1 1 2-15,-1 0 1 0,2 2 1 0,0-1 3 0,-2 2 3 0,1 0 1 16,1 2 3-16,0-1-2 0,-2-1-2 0,1 4-2 0,1-4-4 0,-1 1-5 16,1-1-4-16,0 1-3 0,1-2-3 0,-2 3-4 0,2-5-2 15,0 2-2-15,0-2-3 0,1 0 0 0,-3-1 0 0,3-1 2 0,0-1 0 16,0-2 0-16,0 0 0 0,2 0-1 0,1-2 2 0,-1-1 0 0,1-1 0 16,2-1 0-16,-1 0 4 0,0-3-1 0,0-1 2 0,3-1-1 15,-3-1-3-15,1 0-3 0,2-2-4 0,-1-3-2 0,-2 2 0 0,1-3-3 0,-1-1-5 16,0 0 0-16,0-4 2 0,1 4 1 0,-1-3-2 0,0-1 2 0,2 0 5 15,-3 1 7-15,1 1 6 0,-1-1 12 0,-1 1 13 0,0 2 11 0,1 2 13 16,-4 0 12-16,2 3 15 0,-2 1 5 0,-2 1 4 0,3 2 2 0,-3 1 0 16,1 3-5-16,-1 0-7 0,-1 0-10 0,3 2-12 0,-1 3-11 0,-2-4-11 15,0 4-11-15,0 0-9 0,0 4-9 0,0-4-7 0,-2 7-5 0,-1-1-4 16,2 1-2-16,-1 2 0 0,-1 3 4 0,0 1 6 0,0 4 7 16,-1 0 10-16,1 1 7 0,-2 2 4 0,0 2 1 0,1-2-1 0,1 3-4 15,0 2-4-15,0-3-6 0,-1 0-6 0,3 2-7 0,-3-1-5 0,1-1-9 16,0-1-9-16,-1 0-5 0,2-2-6 0,-1-2-5 0,1 1-3 0,-1-2-3 15,2-2-2-15,-3-2 0 0,3 0 5 0,-1-3 5 0,0-1 6 16,1-1 7-16,-1-2 8 0,2-2 2 0,-1 2-2 0,1-5 0 0,0 0-2 16,-2 0 1-16,0-5 2 0,2 2 3 0,-2-2 4 0,2-2 2 0,0-1 2 15,0-1 1-15,0 0-2 0,0-3 3 0,0 2 7 0,0-2 10 0,0 0 19 16,0-1 12-16,0 3 12 0,0-1 10 0,0-1 11 0,2 2 8 0,0 0 7 16,0 1 7-16,-1 0 7 0,2 1 9 0,-1 1 8 0,1-1-2 15,1 3-4-15,0-2-8 0,0 2-10 0,1 0-12 0,0 1-15 0,3-3-17 16,0 2-17-16,1 1-20 0,3 0-21 0,-1-2-28 0,1 1-29 0,4 1-42 15,0-1-45-15,-2 1-48 0,5-1-48 0,-3 0-76 0,1 0-93 0,4-2-52 16,-3 3-36-16</inkml:trace>
  <inkml:trace contextRef="#ctx0" brushRef="#br0" timeOffset="7250.3023">30174 1891 482 0,'-5'0'566'0,"1"0"-6"0,-1 0-91 16,0 0-134-16,1 0-90 0,0 2-69 0,3-1-41 0,-2-1-28 0,1 4-17 15,0-4-12-15,1 3-12 0,-3 2-12 0,1-1-13 0,-3 3-15 0,3-1-12 0,-2 3-10 16,1 0-8-16,-5 3-2 0,5 1-1 0,-4 2 1 0,2 1 3 16,-2 1 1-16,1 4 3 0,-2 0 3 0,3 1 5 0,-2 3 2 0,1 2 4 15,0 0 2-15,0 0 3 0,2 2 4 0,1 3-1 0,0-1 1 0,3 0-3 16,-1 1-3-16,2 2-7 0,2-1-11 0,-1-1-13 0,3-1-14 15,2 1-18-15,1-1-19 0,2-3-23 0,0 0-23 0,1-2-25 0,4-1-23 16,-3-1-35-16,5-4-35 0,0 0-48 0,-1-4-51 0,1 0-73 0,3-4-79 16,-3-2-41-16,5-3-21 0</inkml:trace>
  <inkml:trace contextRef="#ctx0" brushRef="#br0" timeOffset="7700.1381">30400 2142 428 0,'-4'-7'546'0,"0"0"1"0,1 0-104 16,0-1-154-16,0 2-90 0,0 0-56 0,-1 0-29 0,1 0-18 0,-1 2-7 15,1-1-6-15,-1 2-6 0,3-1-8 0,-2 1-13 0,-1 0-15 16,1 1-12-16,0 0-16 0,0-1-10 0,-3 3-9 0,3 0-6 0,-4 0-2 15,1 0-1-15,-1 3-1 0,0 1 1 0,-1 1-1 0,0 0 0 0,-4 1 2 16,2 2 0-16,0 1 4 0,0 0 1 0,-2 1 2 0,2 2 4 0,1 0 2 16,0 2 2-16,-1 0 1 0,0 1 3 0,3 2-1 0,0-2 2 15,1 0 0-15,1 0 1 0,0 0-1 0,1 2-1 0,1-4 1 0,0 2 0 16,3-2-3-16,0 0 0 0,0-1 1 0,0-2-1 0,3 1 1 0,-2-3-1 16,4-1-1-16,-4-1-2 0,3-2-1 0,0 0 0 0,1-2-2 0,0 0-2 15,1-2 1-15,2-4 0 0,0 3 2 0,0-3 4 0,3-2 4 16,-3 1 2-16,1-3 0 0,3-4 1 0,-3 3 2 0,0-3 2 0,0 1 3 15,3-1 5-15,-6 1 6 0,2-2 6 0,1-1 6 0,-2 2 9 0,-1 2 7 16,-1-2 3-16,0 1 3 0,0 3 2 0,-1 0 1 0,-1 1 3 0,-1 0-2 16,0 0-1-16,1 4-3 0,-3-2-6 0,1 3-7 0,-1 0-10 15,2 2-11-15,-2 0-12 0,0 0-13 0,0 0-10 0,0 0-7 0,0 1-6 16,0 2-1-16,0 0-1 0,0 2 1 0,0 4-2 0,0-1-2 0,0 1-4 16,0-1-6-16,0 4-8 0,2-1-9 0,-2 2-13 0,1 1-15 0,1-1-24 15,-1 1-27-15,1 0-35 0,0 1-39 0,1 2-49 0,1-2-55 0,-1-1-78 16,2 0-90-16,-2 0-49 0,4-3-30 0</inkml:trace>
  <inkml:trace contextRef="#ctx0" brushRef="#br0" timeOffset="7867.8969">30672 2363 380 0,'0'0'580'0,"0"0"5"15,0 0-76-15,0 0-117 0,0 0-95 0,0 0-85 0,0 0-60 0,0 4-48 16,0-3-26-16,0 3-17 0,0-1-13 0,0-1-12 0,2 3-13 15,1-1-15-15,-3 2-16 0,1 0-15 0,1 2-13 0,-1-1-14 0,3 1-19 16,-1 4-20-16,-2-3-28 0,1 1-33 0,0 1-42 0,1-3-50 0,0 3-84 16,0-2-103-16,2 1-59 0,-2-1-41 0,-2-1-16 0</inkml:trace>
  <inkml:trace contextRef="#ctx0" brushRef="#br0" timeOffset="8317.6277">30969 1942 457 0,'-1'-6'543'0,"1"3"-62"0,-2 0-97 0,1 1-93 0,1 1-92 16,0 1-58-16,0 0-42 0,0 0-25 0,0 0-13 0,0 0-12 0,0 1-9 16,0 3-11-16,1-1-10 0,1 1-11 0,-2 1-14 0,1 1-7 0,-1 3-8 0,2-2-1 15,0 5 3-15,-1-2 4 0,1 3 8 0,-1 0 3 0,-1 1 6 16,3-1 3-16,-1 4 2 0,-2-2 2 0,1 1 2 0,-1 1 1 0,2-2 2 15,0 2 0-15,-2-3 2 0,0 1-1 0,0 0-2 0,0-1-1 0,0 0-2 16,0-2-1-16,0-2-1 0,0-1-1 0,0 0 2 0,0-2 2 16,0-1 1-16,0 0 6 0,0 1 4 0,1-5 8 0,-1 1 6 0,2 1 8 15,-2-4 8-15,0 0 9 0,0 0 8 0,0 0 4 0,1 0 1 0,3 0-2 16,-1-4-3-16,-2 1-7 0,3 1-7 0,0-5-7 0,1 1-7 0,0 2-10 16,-1-4-8-16,3 2-13 0,-1-3-15 0,3 1-13 0,-1 3-11 0,0-1-8 15,1-1-5-15,-2 0 0 0,-1 0-1 0,2 2 0 0,1 0 1 16,-4 3 0-16,2-3-1 0,-1 2 1 0,-1 2 1 0,0-1 2 0,2 2 7 15,-3 0 4-15,0 2 4 0,1-1 3 0,-1 1 3 0,0 1 2 0,0 1 4 16,1 0 3-16,-1 3 4 0,0-2 4 0,1 4 2 0,-1-2 4 0,-3 1 1 16,1 0 2-16,-1 1 2 0,-1 2 2 0,0-1-1 0,0 0 0 15,-1 2-1-15,-2-2-1 0,-2 0-1 0,-2 1-2 0,2-2-4 0,0 1-3 16,-3-1-3-16,-1 0-5 0,1-2-5 0,-2 0-11 0,-2-1-10 0,3-2-13 16,-4 1-14-16,2-2-17 0,-1 0-16 0,1-3-24 0,-1 0-22 0,0 0-51 15,2-2-63-15,1-1-80 0,0 0-87 0,1-2-51 0,1-2-34 16</inkml:trace>
  <inkml:trace contextRef="#ctx0" brushRef="#br0" timeOffset="8525.8245">31328 1858 262 0,'2'2'522'0,"1"-2"-43"15,0 1-70-15,0 2-85 0,2 2-94 0,-2-3-62 0,0 5-45 0,2 0-23 16,0 1-10-16,0 0-4 0,1 4 1 0,1 0-2 0,0-1-1 0,-1 4-4 15,2 2-5-15,1 0-7 0,-2 1-5 0,-1 4-4 0,2-1-5 0,0 1-3 16,-2 2 0-16,1 0-1 0,-2 3-1 0,-1 0-2 0,2-1-3 16,-2 5-7-16,-3-2-11 0,1 0-12 0,-4 3-13 0,1-1-21 0,-5 1-23 15,1-1-31-15,-3 1-37 0,-3 0-44 0,-3 1-50 0,-1-3-78 0,-4 0-92 16,-3-1-82-16,0-1-78 0,-3-2-39 0,-5-2-20 0</inkml:trace>
  <inkml:trace contextRef="#ctx0" brushRef="#br0" timeOffset="9338.749">28872 3378 232 0,'0'-2'539'0,"0"1"-57"0,0-2-91 16,0 3-88-16,0-2-89 0,0 2-59 0,0 0-45 0,0 0-30 0,0 0-25 15,0 0-17-15,1 0-12 0,3 2-11 0,-3-1-11 0,2 1-8 16,2 1-8-16,-2 1-5 0,2 1-5 0,0 1-1 0,-1 1 0 0,3 1 2 15,0 1 3-15,0-1 4 0,-2 3 6 0,1 1 3 0,1 2 1 0,-2 0 2 16,2 2 0-16,-2 0-1 0,-1 1-2 0,0 1-2 0,-3-1-1 16,3 3-1-16,-4-3-1 0,0 0-1 0,0 2 0 0,-4-2 0 0,3-1 0 15,-3-1 2-15,1 0 2 0,-2-2 3 0,1-1 9 0,0-1 6 16,-1-2 9-16,1-2 7 0,-1 1 6 0,2-4 3 0,-2 0 1 0,2-2-1 16,-2 0-6-16,4-2-6 0,-4-4-7 0,1 2-9 0,2-1-13 15,0-3-15-15,1-2-17 0,1 1-22 0,0-1-24 0,0-4-23 0,0 0-23 16,1-1-23-16,3 1-20 0,0-3-18 0,1-1-17 0,0 1-17 0,-1-2-15 15,3 0-9-15,-1 1-8 0,2-2 0 0,-3-1 3 0</inkml:trace>
  <inkml:trace contextRef="#ctx0" brushRef="#br0" timeOffset="9666.5143">28998 3319 68 0,'-1'-5'216'0,"-1"1"0"0,1 0-4 0,1 1-8 0,-2-2-4 16,2 2-14-16,0-1-14 0,0 1-12 0,0 0-9 0,0 0-8 0,0 1-7 15,0-1-7-15,0 1-8 0,0 0-8 0,0 1-5 0,0-3-4 16,0 3-5-16,2 0-6 0,-2-2-8 0,1 3-8 0,1-3-6 0,-1 2-8 15,-1 1-6-15,2-1-6 0,0-1-7 0,2 1-8 0,-3-1-10 16,1-1-12-16,1 1-9 0,0 0-10 0,2 0-7 0,0 1-7 0,0-1-6 16,2 0-4-16,1 0-5 0,-1 0-2 0,1 1-3 0,1-2-1 15,1 1 1-15,-1 1 2 0,2-1 3 0,-1 1 4 0,-1 1 4 0,4 0 1 16,-4 0-1-16,1 1-1 0,1 1-2 0,-3-1-2 0,0 2-2 0,-2 0 0 16,3 1 0-16,-4 0-1 0,2-1-1 0,-2 4-1 0,-2-1 1 0,0 2 1 15,0 0 3-15,-2-1 3 0,-1 0 4 0,-1 4 4 0,-4-1 3 16,2 1 3-16,-2 1 2 0,-1-2 1 0,-2 2 2 0,-1 0 1 0,-3-1 2 0,1 0 3 15,-3 1 0-15,3 0 0 0,-5 0 1 0,4-2 2 0,-2-2 2 16,1 2 4-16,-3-3 2 0,3 1 3 0,0-1 4 0,0-1 3 0,1-2 2 16,0-1 1-16,1 2 0 0,3-2-3 0,-3-1-3 0,3 0-9 15,1-2-13-15,-1 0-15 0,1 0-18 0,2-2-20 0,0 0-27 0,4-1-27 16,-3-2-29-16,3 2-38 0,1-1-43 0,0-2-40 0,1-1-40 16,3 1-57-16,0 0-65 0</inkml:trace>
  <inkml:trace contextRef="#ctx0" brushRef="#br0" timeOffset="10016.2792">29245 3263 219 0,'2'0'499'15,"0"-3"-65"-15,-2 3-97 0,0 0-75 0,0 0-65 0,0 0-44 16,0 0-33-16,0 0-24 0,0 0-22 0,2 0-14 0,-1 3-15 0,-1 0-14 16,2-1-13-16,0 2-10 0,-2-1-10 0,1 2-5 0,3-2-3 0,-3 3-1 15,2 0 1-15,1 0 1 0,-1 2 1 0,0 1 0 0,1-2-1 0,-1 3-1 16,-1 0 0-16,0 0 0 0,-1-1-2 0,3 2-1 0,-4 1-2 0,1-3-2 15,-1 3 1-15,0-3-1 0,0 1-1 0,-1-2 3 0,1 0 6 0,-2 0 8 16,0 0 10-16,1-3 8 0,-3 2 5 0,3-3 9 0,-1 1 6 16,0-2 8-16,-2-1 7 0,3 1 4 0,-2-3 3 0,-1 0 4 0,1 0 4 15,0 0-1-15,1-3 1 0,1 1-4 0,-3-3-4 0,3 0-5 16,-1 0-5-16,0-1-11 0,2 0-11 0,0-3-11 0,0 1-13 0,0-1-10 16,2-3-7-16,0 2-10 0,1-2-9 0,0 0-9 0,2-2-10 0,2 1-8 15,-3-1-7-15,5 2-5 0,-2 0-4 0,1-1 0 0,0 2-1 0,3-1 2 16,-2 2 2-16,-1 0 1 0,5 0 2 0,-4 3 4 0,1-1 3 0,1 1 3 15,-3 1 4-15,2 1 3 0,0 2 3 0,-2 0 1 0,0 2-4 0,0-1-2 16,1 2-1-16,0 2-1 0,-1-1 1 0,-4 2-1 0,4 0-2 0,-3 2-7 16,0 1-9-16,-2 0-6 0,2 1-4 0,-2 0-5 0,-2 1-5 15,4 1-9-15,-5 0-8 0,1 0-11 0,-1 0-13 0,-1 2-13 0,1-3-14 16,-5 1-15-16</inkml:trace>
  <inkml:trace contextRef="#ctx0" brushRef="#br0" timeOffset="10211.0313">29433 3153 304 0,'1'-11'330'0,"-1"2"-28"0,0 1-23 0,2 0-17 0,-2 1-13 0,0 2-20 16,1-2-26-16,-1 3-25 0,0-1-24 0,2 3-22 0,0-1-22 0,-2 0-18 16,1 0-14-16,-1 1-22 0,2 1-23 0,-2 1-25 0,0 0-27 0,0 0-18 15,0 0-16-15,2 0-14 0,-1 1-13 0,1 1-14 0,-1-1-16 16,3 2-21-16,-3 0-23 0,2 1-18 0,2 0-15 0,-4-1-15 0,2 4-17 15,-1-1-16-15,0 2-18 0,-1 0-39 0,3 0-51 0</inkml:trace>
  <inkml:trace contextRef="#ctx0" brushRef="#br0" timeOffset="10899.4829">29579 3288 14 0,'4'0'460'0,"-4"-2"-46"0,1 1-58 0,-1 1-66 0,0 0-50 16,0 0-43-16,0 0-33 0,0 0-27 0,0 0-23 0,0 0-22 0,0 0-19 15,0 0-17-15,2 0-14 0,0 3-13 0,-2-2-12 0,0 1-9 0,1 1-9 16,1 0-6-16,-2 0-2 0,1 1-2 0,-1 1 1 0,4 0 2 0,-3 0 3 16,1 1 5-16,-1 2 3 0,3-3-1 0,-4 4-2 0,1-1-1 15,1-2-4-15,0 2 0 0,-2-1-4 0,1 1-2 0,2-3-1 0,-2 2-1 16,-1 0-2-16,2-2-3 0,0 0-2 0,1-1-2 0,-2-1 4 0,1 0 4 16,0-1 2-16,-1-2 5 0,2 2 1 0,-1-2-1 0,1-2 0 15,1 2 0-15,1-3-1 0,0-2-1 0,0 1 0 0,2 0-1 0,1-2-1 0,-1-1 0 16,1-1-2-16,0-1-4 0,0 0-2 0,1 0 0 0,-1 0 3 15,0-1 5-15,0 2 5 0,2-1 5 0,-2 0 4 0,0 2 4 0,-2-2 4 16,0 3 4-16,-1 0 3 0,0 1 2 0,-2 2 1 0,2-2 2 0,-4 3-2 16,4 1-2-16,-4-3-2 0,2 4-2 0,-3 0-2 0,2 0-1 15,0 0-3-15,-2 4-3 0,3-3-1 0,-2 1-3 0,1 3 0 0,0-2 0 16,-1 2 0-16,2-1 2 0,-1 1 4 0,1 1 2 0,1 0 2 0,0 1-1 16,-3-2-2-16,3 4-1 0,-1-4-3 0,0 3-1 0,0-1-2 0,1-2 0 15,0 0-2-15,0-1-1 0,1 2-2 0,-1-3-1 0,0 2 0 0,0-2-2 16,1-2-2-16,-1 1-1 0,4-1-3 0,-3-1-2 0,0-1 0 0,1-1 0 15,0-1-1-15,3-1-3 0,-2 1-2 0,1-3 0 0,0 0-2 16,1 1-3-16,-2-3-3 0,1-1-5 0,-2-1-2 0,3 0-3 0,-2-1-1 16,-3-1-3-16,1 0 3 0,2-1 2 0,-3-1 4 0,1 1 4 0,-4-4 4 15,3 2 8-15,-1 1 7 0,-3-2 7 0,1 3 7 0,-1-2 6 16,0 1 8-16,0 2 8 0,-1 1 7 0,1 1 6 0,-3 0-1 0,3 3-3 16,-4 0-4-16,4 1-7 0,-1 2-9 0,1-1-12 0,-2 2-8 0,1 2-9 15,1 1-4-15,0 0-4 0,-5 0-4 0,4 1-5 0,-1 2-1 0,0 2-3 16,-1 1 0-16,2 0 1 0,-3 3 5 0,1 1 4 0,0 0 5 0,0 4 4 15,1 0 3-15,1 1 0 0,-4 0 2 0,5 2-1 0,0 0-3 16,0 0-2-16,0 0-2 0,3 2-3 0,-1-2-5 0,1 0-6 0,-2 0-7 16,3-1-10-16,-1 1-6 0,0-4-6 0,0 1-3 0,0-2-2 0,-1 0 9 15,0-2 8-15,-1 0 14 0,2-3 15 0,-1 0 10 0,-2-2 7 16,0-1 3-16,0-1-1 0,0-1 2 0,0-2 3 0,0-2 4 0,-2 1 5 0,-1-2 4 16,2-2 2-16,-1 0-3 0,0-2-8 0,-1-1-6 0,2-1-6 15,1 1 2-15,-2-4 4 0,0 1 12 0,2-1 18 0,-1 1 16 0,1-1 15 16,-2 0 13-16,1 1 12 0,1-1 9 0,0 1 7 0,0 2 6 0,0-1 4 15,0 0-3-15,0 1-3 0,0 2-7 0,0 0-7 0,1-1-11 0,1 2-11 16,-1 0-16-16,1 2-14 0,1-1-19 0,0 2-17 0,1-2-21 0,2 3-21 16,0-1-24-16,2 0-24 0,0-1-28 0,3 4-25 0,-2-3-27 15,4 2-28-15,0-2-28 0,0 2-33 0,0-3-20 0,4 1-16 0,-4 1-26 16,4-1-33-16</inkml:trace>
  <inkml:trace contextRef="#ctx0" brushRef="#br0" timeOffset="11116.7628">30429 2986 225 0,'2'-6'418'0,"-2"1"-57"0,0 2-53 0,0-1-48 16,0-1-38-16,0 2-32 0,0 2-21 0,-2 0-17 0,0-1-20 0,2 2-20 16,0 0-21-16,0 0-19 0,0 0-15 0,-1 2-13 0,-1-1-10 0,0 0-12 15,1 2-6-15,-4 1-7 0,2 1-3 0,0 0-3 0,-2 3 1 0,0-1-1 16,1 1 1-16,-3 2 4 0,1 1 2 0,-1 2 4 0,0 1 2 16,0 1 1-16,-1 0 1 0,2 3 2 0,-2-1 0 0,0 5 1 0,0-1 1 15,2 1 0-15,-1 0 1 0,-2 3 0 0,3-2 2 0,-1 4 1 0,1-4 1 16,-1 4 0-16,2-2-2 0,1 3-5 0,1-1-10 0,0 0-14 0,1 0-17 15,2-2-16-15,2 1-19 0,0 1-22 0,2-4-22 0,1 2-23 0,4-1-28 16,1-2-28-16,1-1-29 0,2-3-32 0,1 0-35 0,3-1-39 0,1-2-60 16,2-3-69-16,2-2-37 0</inkml:trace>
  <inkml:trace contextRef="#ctx0" brushRef="#br0" timeOffset="12032.3671">30719 3256 166 0,'0'-3'224'16,"2"1"-16"-16,0 1-11 0,-2-3-8 0,0 2-11 0,0-1-13 15,-2 0-10-15,0 0-10 0,2 0-10 0,-3 0-11 0,2 0-12 0,-1 0-15 16,-1 0-9-16,0 0-11 0,-2 0-10 0,2 0-9 0,-2 0-10 0,2 0-8 16,-2 0-5-16,-1 1-4 0,-2-1-4 0,4 1-4 0,-3 0-4 15,1 1-6-15,-1 0-4 0,-2-2-2 0,3 3-4 0,-2 0-3 0,1 3-1 16,0-2 0-16,-1 0-2 0,0 3 1 0,-1-1 1 0,2 2 0 0,1 0 0 16,-2-1 0-16,1 2 0 0,-2 0 1 0,3 2 0 0,-2-1 1 0,3 0 0 15,-3 3 1-15,2-1 1 0,1 1 2 0,0-1-2 0,0 0 2 16,4 2-2-16,-3-3-1 0,3 3-2 0,1-2-1 0,0 0-1 0,0 3-1 15,0-4-1-15,1-1 0 0,1 1-2 0,0-1-2 0,-1 1 0 0,2-5-1 16,2 4-1-16,-1-4-1 0,0 1 1 0,0-1 2 0,1 0 2 0,0-2 3 16,0-1 2-16,2-1 2 0,-3-2 4 0,5 3 1 0,0-4 6 0,-3 1 3 15,2-3 4-15,1 2 2 0,-1-3 2 0,2 2 3 0,-4-4 1 16,3 1 0-16,-1 1 0 0,-1-1 0 0,2-2-1 0,-3 1-1 0,2-3-2 16,-1 4 0-16,-1-2-3 0,2 1-3 0,0 0 0 0,-3-1 0 15,0 3 2-15,-1-1 1 0,2 1 3 0,-3 0 3 0,1 4 3 0,-3-1 3 0,2 2 2 16,-3-1-1-16,2 1-4 0,0 1-4 0,-2 1-4 0,0 0-2 15,0 0-2-15,0 3-2 0,0 0-3 0,0-1-1 0,0 2-2 0,0 1-3 16,0 3-1-16,0-1-3 0,0 2 1 0,0 1 2 0,0-1 1 0,0 1 6 16,0 2-3-16,0 0-5 0,0 1-11 0,0-1-11 0,0 1-16 0,0 0-22 15,1 0-20-15,-1 1-23 0,2 0-29 0,0-1-33 0,-2-4-33 16,3 3-30-16,-2-1-34 0,1-2-39 0,1 1-42 0,0-3-43 0,0-2-46 16,0-2-44-16</inkml:trace>
  <inkml:trace contextRef="#ctx0" brushRef="#br0" timeOffset="12209.1829">30982 3309 286 0,'0'0'489'0,"0"0"-49"15,0 0-73-15,0 0-85 0,0 0-65 0,0 0-53 0,0 3-38 0,0-1-28 16,0 2-18-16,0-1-14 0,1 2-8 0,-1 2-9 0,2-2-5 0,0 4-6 16,-2-1-1-16,3 0-1 0,-2 1-2 0,1 0-4 0,0 1-12 15,1-1-13-15,-2 1-19 0,3 2-16 0,-3-2-21 0,1 0-22 0,-1 1-25 0,4-2-26 16,-4 0-25-16,1 1-20 0,0-3-32 0,1 1-38 0,0-2-29 0,0 0-27 15,0-1-54-15,2-1-67 0,1-3-33 0</inkml:trace>
  <inkml:trace contextRef="#ctx0" brushRef="#br0" timeOffset="12633.3488">31227 3113 511 0,'0'-5'551'0,"0"-2"-34"16,0 2-78-16,0 2-103 0,0-2-76 0,0 2-64 0,0 2-40 0,0-2-28 15,0 3-23-15,0 0-24 0,0 0-18 0,0 0-18 0,0 0-18 0,0 3-16 16,0 0-13-16,0-1-11 0,0 5-8 0,0 0-3 0,0 0-2 0,0 1 0 16,0 4 3-16,0-1 5 0,0 1 7 0,0 3 9 0,0-2 5 0,0 1 3 15,-2 1 3-15,0 0 2 0,2-1 1 0,-4 3 3 0,3-1 1 16,-3-2 1-16,3 1 1 0,-1 0-1 0,1-1-1 0,-3-1 0 0,3-1-1 16,-1 0-3-16,1-1-1 0,-3-2 0 0,3 0 0 0,1-2 0 0,-2-1 0 15,0-2 2-15,2 1 0 0,0-1 1 0,0-1 1 0,0-1 3 0,0-2 0 16,2 3 2-16,-2-3-5 0,2-3-2 0,1 3-8 0,0-2-8 15,0-1-5-15,4-1-5 0,-2-1-4 0,2 0-4 0,0-2-2 0,1 0-4 16,0 1-6-16,1-1-6 0,0-2-4 0,-1 1-2 0,3 1 0 0,-3 0 3 16,0 0 5-16,0 2 7 0,1-2 3 0,-1 1 4 0,1 2 3 0,0 1 0 15,-3-2 3-15,0 2 2 0,1 0 4 0,-2 2 4 0,1-2 3 0,-2 3 2 16,0 0 2-16,1 0 2 0,-2 0 0 0,2 1 3 0,-2 1 0 0,0 1 3 16,1 1 1-16,-2 1 4 0,-1-2 0 0,3 4 2 0,-4-1 0 15,1 2 5-15,-1 0 1 0,-1-1 3 0,-1 0 1 0,0 2 4 0,-1 0 0 16,-3 2 1-16,2-4 1 0,-3 2-1 0,1 0-1 0,-2 0-1 0,-1-1 0 15,0-1-1-15,0 1-4 0,-3-1-6 0,2 0-8 0,0 0-9 16,-4-3-13-16,5 1-14 0,-4-1-18 0,4-3-20 0,-3 2-25 0,3-3-27 16,1 3-55-16,2-6-69 0,-1 3-75 0,2-4-78 0,1 1-62 0,3-3-57 15,-1 2-32-15</inkml:trace>
  <inkml:trace contextRef="#ctx0" brushRef="#br0" timeOffset="12815.5126">31541 3335 222 0,'0'6'527'0,"2"-2"-59"0,0 1-90 0,-2 0-88 0,1 1-84 0,-1 0-49 15,2 2-27-15,0-1-14 0,-2 0-6 0,0 2-11 0,0 1-12 0,0-1-13 16,0 1-10-16,0 1-10 0,0-2-8 0,-2 3-10 0,0 0-12 16,1 0-15-16,-1-2-18 0,-1 2-19 0,0 0-23 0,-1-1-28 0,0 0-33 15,-2 1-37-15,3 0-36 0,-2 0-51 0,1-2-54 0,0-2-74 0,0 2-85 16,1-3-47-16,0-1-32 0</inkml:trace>
  <inkml:trace contextRef="#ctx0" brushRef="#br0" timeOffset="13039.3673">31790 3321 505 0,'0'0'589'16,"-2"-2"-27"-16,2 2-48 0,0 0-100 0,0 0-124 0,0 0-80 0,0 0-58 0,0 0-31 16,2 0-20-16,-2 0-15 0,0-1-11 0,1 1-18 0,-1-2-19 0,2 2-22 15,1 0-25-15,0 0-22 0,-2 0-22 0,3 0-20 0,-1 0-22 16,0 0-23-16,0-2-24 0,4 2-31 0,-2 0-36 0,0-1-49 0,2 1-55 0,1-1-73 16,0 1-83-16,1-3-44 0,-1 1-27 0</inkml:trace>
  <inkml:trace contextRef="#ctx0" brushRef="#br0" timeOffset="13200.0891">32012 3292 91 0,'-1'2'534'0,"1"-1"-36"0,0-1-58 0,0 0-82 16,0 0-95-16,0 0-68 0,0 0-56 0,0 0-40 0,0 0-33 0,0 0-31 15,1 0-30-15,1 0-33 0,1 0-36 0,2 0-42 0,0 0-43 0,-2 0-53 16,2 0-53-16,2 0-74 0,0 0-82 0,-1-1-54 0,2-1-37 0</inkml:trace>
  <inkml:trace contextRef="#ctx0" brushRef="#br0" timeOffset="13370.8818">32277 3232 109 0,'0'0'550'0,"0"0"-32"0,0 0-51 16,0 0-82-16,0 0-96 0,0 0-68 0,0 0-58 0,0 0-35 0,0 0-23 15,0-1-22-15,0 1-20 0,0 0-25 0,0 0-28 0,3 0-28 16,-2 0-24-16,4 0-27 0,-2 0-26 0,0 0-31 0,0 0-34 0,2 1-42 0,0-1-43 16,0 0-50-16,2 0-50 0,0 0-58 0,-1 0-60 0,1-1-30 15</inkml:trace>
  <inkml:trace contextRef="#ctx0" brushRef="#br0" timeOffset="13517.698">32471 3205 563 0,'-2'0'595'0,"0"-3"-2"16,0 3-82-16,0-2-124 0,1 2-93 0,-1 0-80 0,2 0-49 0,0-2-38 16,0 2-32-16,0 0-27 0,0 0-34 0,0 0-40 0,0 0-47 0,0 0-53 15,0 0-57-15,0 0-57 0,0 0-87 0,0 0-103 0,0 0-76 0,0 0-63 16,5 0-35-16,-3 0-18 0</inkml:trace>
  <inkml:trace contextRef="#ctx0" brushRef="#br0" timeOffset="14333.4044">32885 3148 297 0,'0'0'304'0,"2"-1"-63"0,-2 1-47 0,0 0-40 0,0 0-26 16,0 0-19-16,0 0-14 0,0 0-13 0,0 0-11 0,0 0-11 0,0 0-9 15,0 0-10-15,0 0-8 0,0 0-7 0,0 0-4 0,0 0-4 16,0 0-3-16,0 0 1 0,0 0 1 0,0 0 1 0,0 0 2 0,0 0 4 0,-2 0 3 16,2 0 3-16,0 0 4 0,-1-2 3 0,1 2 2 0,0 0 4 15,0 0 1-15,-2-1 1 0,2 1 1 0,0 0 0 0,0 0 2 0,-2-2-2 16,2 2 0-16,0 0 0 0,0 0 0 0,0 0-1 0,0 0-1 0,0 0 0 16,0 0-1-16,0 0-2 0,0 0-1 0,0 0-1 0,0 0-2 0,0 0 0 15,0 0-1-15,0 0 0 0,0 0-1 0,0 0-1 0,0 0-3 0,0 0 0 16,0 0-3-16,0 0-2 0,0 0-3 0,0 0-1 0,0 0-2 0,0 0 0 15,0 0-2-15,0 0-1 0,0 0-2 0,0 0-2 0,0 0-2 0,0 0 0 16,0 0-2-16,0 0-3 0,0 0 0 0,0 0 0 0,0 0-2 0,0 0-2 16,0 0 1-16,0 0-3 0,0 0 0 0,0 0-2 0,0 0 1 0,0 0 1 15,0 0-1-15,0 0 1 0,0 0 0 0,0 0 1 0,0 0-1 0,0 0 1 16,0 0-1-16,0 0 2 0,0 0 0 0,0 0 0 0,0 0 0 0,0 0 2 16,0 0-1-16,0 0 0 0,0 0 2 0,0 0-1 0,0 0 1 0,0 0 1 15,0 0 0-15,0 0 2 0,0 0 1 0,0 0 0 0,0 0 1 0,0-3 0 0,0 3 3 16,0-1 0-16,0-1 2 0,0 1 0 0,0-1 0 0,0 1 2 15,0 1 1-15,0-2 2 0,0 2 1 0,0 0-1 0,0-3 1 0,0 3 0 16,0 0-1-16,0 0 0 0,0 0-2 0,0 0-2 0,0 0-2 0,0 0-1 16,0 0-3-16,0 0-1 0,0 0-5 0,0 0-4 0,0 0-4 0,0 0-5 15,0 0-5-15,0 0-4 0,0 0-4 0,2 0-4 0,0 3-1 0,-2-3-1 16,0 2 0-16,0 1 0 0,0 1 1 0,0-1 1 0,0 2 2 0,0 1 5 16,0 1 3-16,0 1 4 0,0-1 5 0,0 2 6 0,0 0 2 0,0 0-3 15,0 2-7-15,0-1-10 0,0 2-16 0,-2-1-17 0,0 2-22 0,2 0-23 16,-1 0-30-16,1-1-32 0,-2 1-41 0,1-2-46 0,1 3-65 0,-2-2-71 15,0-2-65-15,2 0-58 0,0 1-32 0</inkml:trace>
  <inkml:trace contextRef="#ctx0" brushRef="#br0" timeOffset="14649.4731">33026 3238 113 0,'0'-1'546'0,"-2"1"-4"0,0-2-80 0,1 1-118 0,-2 1-92 16,-1 0-78-16,3 0-45 0,-3 0-27 0,-1 0-21 0,1 1-15 16,-2 1-14-16,1 0-14 0,-1 2-12 0,-2-3-14 0,2 3-5 0,-2 1-4 15,1-2-2-15,-2 1-1 0,3 3 0 0,-2-2 0 0,3-2 2 16,-3 2-2-16,4 0 0 0,-1-1-2 0,-2 1 1 0,4-2 2 0,0 1-2 16,0 1 0-16,0-2 0 0,1 1 0 0,1 1 0 0,-1-2 1 0,1-1 1 15,1 1 0-15,0 1 1 0,0-1 2 0,1-1 1 0,1 1 3 0,-1 1 0 0,1-3 1 16,2 3 2-16,-1-1 4 0,1-1 1 0,1 3 1 0,-1-2-1 15,3 1 2-15,2-1 2 0,-3 2-1 0,2-1-2 0,0 1-3 16,5 1-5-16,-4-2-5 0,1 1-10 0,2-1-10 0,0 2-11 0,0-2-13 16,-1 3-18-16,2-2-16 0,-1 0-20 0,0 0-23 0,-2-1-34 15,3 1-38-15,-3-1-44 0,1 1-48 0,-2 1-68 0,-1-3-77 16,1 1-45-16,0-1-26 0</inkml:trace>
  <inkml:trace contextRef="#ctx0" brushRef="#br0" timeOffset="14984.2353">33163 2968 250 0,'-1'-1'607'0,"-1"-3"3"15,1 1-3-15,1 2-103 0,-2-2-154 0,0 3-101 0,2-1-76 0,-1-1-43 16,1 2-28-16,0 0-21 0,0 0-16 0,0 0-16 16,1 3-14-16,-1-1-13 0,4 0-15 0,-3 1-7 0,2 2-6 0,2 2-3 15,-2 1-1-15,3 1 1 0,-1 2 1 0,2 0 2 0,-1 3 4 0,2 0 3 16,-2 2 5-16,2 1 0 0,-1 2 3 0,2 0 0 0,-3 3 3 16,1 0-2-16,-3 2 0 0,4 2-2 0,-3-1-5 0,-2 2-6 0,-2 2-6 15,-1-1-8-15,0 3-10 0,-1-3-15 0,-6 3-16 0,2 1-22 16,-3-2-21-16,-2 2-23 0,-2-3-24 0,-1 2-17 0,0-2-15 15,-4 0-11-15,-2-1-11 0,0 1-8 0,-3-3-8 0,0 0-12 0,-3-3-13 16,0-2-18-16,-2 1-20 0,4-5-46 0,-1-2-61 0</inkml:trace>
  <inkml:trace contextRef="#ctx0" brushRef="#br0" timeOffset="15800.0623">32923 3228 72 0,'0'0'97'0,"0"0"-3"0,0 0-5 16,0 0-7-16,0 0-1 0,0 0-1 0,0 0 0 0,0 0-3 0,0 0 2 16,0 0 1-16,0 0 2 0,0 0 0 0,0-2 2 0,0 2 3 0,0 0-3 15,0 0-3-15,0 0-4 0,0 0-3 0,0 0-2 0,0-1-2 16,0 1-3-16,0-2-1 0,0 1-3 0,0 1-1 0,0-2-3 16,0 2-1-16,0-1-2 0,0-1-1 0,0 2 1 0,0-1 3 0,0 1 3 15,-3-2 1-15,3 2-2 0,-2 0-1 0,2 0-4 0,0-1-2 16,0 1-4-16,0 0-5 0,0 0-5 0,0-2-3 0,0 2-4 0,0 0-5 15,0 0-3-15,0 0-6 0,0 0-3 0,0 0-6 0,0 0-3 16,0 0-5-16,0 0-3 0,0 0-4 0,0 0-3 0,0 0-3 16,0 0-1-16,0 0-3 0,0 0-1 0,0 0-2 0,0 0-2 0,0 0-2 15,0 0-1-15,0 0 0 0,0 0-1 0,0 0-1 0,0 0 0 16,0 0 2-16,0 0 0 0,0 2 2 0,0-1 4 0,0 2 6 0,0-1 5 16,0 1 5-16,-1 0 4 0,1 0 5 0,-2 1 2 0,1 1 4 15,1 1 3-15,-2 1 2 0,0-1 5 0,1 1 3 0,-2 3 3 0,-1-1 1 16,3 1-1-16,-1 1-4 0,0 0-3 0,-1 0 0 0,-1 2-3 0,1-1-1 15,0 1-2-15,-1-1-1 0,3 0-2 0,-2 1-1 0,-1 0-1 0,1-1 0 16,0 1 0-16,0-1-3 0,-2 1 0 0,2-1 1 0,0-2-1 0,1 1 0 16,1 0-1-16,-3-1-2 0,3-2 1 0,-1 1 0 0,1-2-1 15,1-2-3-15,-2 2-4 0,2-1-5 0,0-2-10 0,0-1-9 0,0-2-17 16,2 0-18-16,-2 1-20 0,1-1-22 0,-1-1-40 0,3 0-48 0,1-1-71 16,-3-1-83-16,3 0-76 0,0-1-68 0,2-1-37 0</inkml:trace>
  <inkml:trace contextRef="#ctx0" brushRef="#br0" timeOffset="68730.6438">8892 3931 12 0,'-5'-6'177'0,"-4"2"-50"0,3-1-25 15,1 1-13-15,0-2-9 0,0 1-5 0,1 1-3 0,-1-1 0 16,0 1 0-16,2-2 1 0,-2 2-1 0,2-1-2 0,0 2-1 0,0-1-2 15,-1-2-2-15,1 4-4 0,-1-3-3 0,2 2-2 0,-1-1-4 16,0 1-7-16,0 1-5 0,0-1-4 0,-1 0-4 0,1 0-5 0,0 0-5 16,-1 0-3-16,0 0-3 0,0 0-4 0,0 0-3 0,0 0-3 15,-1 2-6-15,0-2-6 0,-1 0-2 0,1 1-1 0,-3-1 0 0,3 1-1 16,-1-2 0-16,-2 1 1 0,0 1 2 0,2-1 4 0,-4 0 2 0,1 1-1 16,1-1 1-16,0-1 2 0,-3 2 1 0,2-1 2 0,-1 0 1 15,1-1 1-15,-1 2-2 0,-1-1 2 0,0 0-2 0,0 0 0 0,1 0-2 16,-4 0-2-16,3 1 0 0,1-1 0 0,-3 0-1 0,0-1-2 15,0 1 0-15,0 1 1 0,1-1-2 0,-1 1 1 0,0-2 0 0,1 1-1 16,-1 1 2-16,-1-1 1 0,3-1 2 0,-2 1-1 0,-1 2 0 0,3-1 0 16,-3-1 1-16,1 2 0 0,1-2 0 0,-1 3-2 0,2 0 0 15,-5-3-1-15,3 3 0 0,-1 0-2 0,1 0 0 0,-2 0-3 0,2 0-1 16,-1 0-1-16,0 0 0 0,-2 3 1 0,2-3-1 0,-2 0 0 0,0 3 0 16,-1-2 0-16,1 2 1 0,-3-1 2 0,1 1 0 0,-1-1 0 15,-1 1 1-15,2 1-1 0,-2-1 2 0,0 2 0 0,0-3 2 0,0 3 1 16,0-2 1-16,0 1 1 0,0-1 1 0,-2 2 1 0,4-2-1 15,-2 1 0-15,2 1 0 0,-2-2 2 0,1 1 0 0,3 1 1 0,-3-5 0 16,5 4 0-16,-2-1-2 0,2 0 1 0,0 0-2 0,2-2 0 16,-1 2 0-16,3-3 1 0,0 4 0 0,-1-3-1 0,3 1 0 0,0-2 1 15,0 1-1-15,-1-1 0 0,3 2 0 0,-1 0 0 0,-1-2-4 16,1 0 1-16,0 2-1 0,1-2 0 0,-2 3 0 0,0-3-2 0,0 2 1 16,2-1-2-16,-2 1 1 0,0 1 0 0,0-2 0 0,0 2-2 0,-1 0 1 15,0-1 0-15,0 1 1 0,1 1 0 0,-1 1 2 0,0-2 0 16,-1 1 1-16,1 1 0 0,1-2-1 0,1 1 1 0,-2-1 0 0,0 1 1 15,1-1 0-15,1 4-1 0,-1-4-1 0,1 2-2 0,0-3 1 16,1 3 1-16,-1-2 0 0,1 1 0 0,0-1 0 0,1 2-1 0,0-2-1 16,-1 1 3-16,1 1 0 0,2-2-1 0,-3 0 1 0,3 3-1 0,-2-5 2 15,2 4 1-15,-2-2 0 0,2-1 0 0,-1 4 0 0,-3-2-2 16,2-1 2-16,0 2 0 0,0-3 0 0,1 3-2 0,-1-2 0 0,-1 1 0 16,1-1 2-16,-1 2 1 0,-1-2 1 0,1 3-3 0,-2-2 0 15,2 1 0-15,-1 1 0 0,-1-2 1 0,-1 1-2 0,3 0-1 0,-1-1 1 16,-1 0 0-16,1 3 1 0,0-3-1 0,-1-1 0 0,2 1 0 0,-2-1 0 15,2 3 1-15,0-3-1 0,-1 2-1 0,1-1 0 0,-2 1 0 16,2-2 1-16,-1 3 2 0,1-4-1 0,-1 3-1 0,0-1 0 0,0-1 0 16,1 2 2-16,0-2 0 0,-2 1-2 0,3 1-2 0,-3-2 2 15,3 2 0-15,-3-2 0 0,1 1-1 0,0-1-3 0,1 2 0 0,0-2 0 16,-2 1 2-16,2 1-1 0,-2-2-1 0,1 0-2 0,-2 1-1 0,3 0 1 16,-1 1 1-16,-1-1-1 0,-1 0-1 0,3 0 0 0,-1 0-1 15,-1 1 1-15,2 0 0 0,-2-1 2 0,0 0-2 0,0 1 1 0,2 0 3 16,-2-1 0-16,2 0 0 0,-1 0-2 0,1-1 0 0,-2 3 1 15,2-4 0-15,1 3 2 0,0-2 0 0,0 1-1 0,-1 0 1 0,0 0-2 16,1 0 1-16,0 1-1 0,2-3 0 0,-2 3-1 0,2-3 0 0,-3 2 2 16,3 0-1-16,-2-1 1 0,2 0 1 0,-2 0-1 0,0 0 1 15,2-1-1-15,-3 2 1 0,3-1 0 0,-2 0-1 0,2 0 1 0,-2-2-2 16,2 2 2-16,-2 0-1 0,2 0 0 0,-3 1 1 0,1 0 1 16,2 0-1-16,-2 0 2 0,2-1 2 0,-2 1-1 0,2-1 0 0,-1 1 1 15,0-1 3-15,1 2-1 0,0-2 2 0,1 1 0 0,-1 1 3 16,0-3 2-16,1 3 3 0,1 0 0 0,-1-2 0 0,0 1-1 15,2-1 1-15,-1 2 0 0,-1-3-1 0,2 3-1 0,-2-2 1 0,0 1-2 16,2 1 0-16,-2-2-1 0,2 2-1 0,-1-2-3 0,-1 1-1 0,2-1-2 16,-1 2 0-16,-1-2 1 0,2 1-2 0,-2 1 0 0,2-2 2 15,-1 3 1-15,-1-2-1 0,2 1 0 0,-2 0 0 0,1-1 0 0,1 0 0 16,-2 3 0-16,2-2-1 0,-1 1 0 0,-1 0 1 16,2 0 1-16,-2 0-1 0,2 2-1 0,0-2 1 0,0 1 0 0,0-1-1 15,0 2 2-15,0-4-1 0,0 5 0 0,2-4 0 0,-2 2 0 16,2-1 0-16,-1 0 1 0,-1 1-1 0,2 0 2 0,-2-1-2 0,3-1 0 15,-1 2 1-15,-1-1-1 0,1 0-1 0,1 1 2 0,-1-2-1 16,1 1 2-16,1 1 0 0,-1-2 1 0,-1 1 0 0,1 0-1 0,0 0 1 16,2-1-1-16,-3 2 0 0,1-2 1 0,0 2-1 0,2-2 1 15,-1 0-2-15,1 2 1 0,-3-2-1 0,3 1-1 0,-2-1-1 16,0 1 0-16,0 0 0 0,2 0 1 0,1-1-2 0,-3 0 1 0,2 0 0 16,-2 0 2-16,2 0-1 0,-2 2 0 0,2-2 1 0,1 2 0 15,-1-4 3-15,1 4 1 0,-1-1 0 0,0-1 1 0,3 2 1 0,-2-1 1 16,0-2 3-16,1 2 0 0,4 1 1 0,-3-2-1 0,1 2 1 15,-1-3 2-15,5 2 2 0,-4-1 0 0,4 2 0 0,-2-1 0 16,3-1 1-16,-1 2-1 0,0-1-1 0,0-2-1 0,2 2-3 0,-1-2 1 16,-1 3-2-16,2-2 0 0,-2 0-1 0,0-2-2 0,3 2-1 15,-2-1 0-15,0 2-1 0,-1-3-1 0,2 2 1 0,-2-2 1 0,3 1 1 16,-2 1 0-16,2-2 1 0,-2 1 2 0,2-1 0 0,-3 0 1 16,4 0-2-16,-4-1 0 0,2 0 1 0,0 1 0 0,2 1 0 15,-2-3-1-15,2 3-2 0,-3-4-2 0,3 3-1 0,1-2-2 0,-1 2 0 16,-1-2-3-16,1 1-1 0,2-2-2 0,-1 2 1 0,1-1 1 15,0-1 0-15,1 2 0 0,1-2 2 0,-2 1 0 0,1 0 2 0,2-1 0 16,-1 1 2-16,0 1 0 0,-1-2 1 0,2 2 2 0,-1-1 1 16,1-1 1-16,-2 2 0 0,1-1-1 0,-2-1-1 0,3 2-1 0,-4-1-1 15,0-1-1-15,1 2-2 0,-1-2 1 0,1 1-2 0,-3 1 0 16,1-2-1-16,-1 2-1 0,-1 0 1 0,0 0-2 0,0 1 0 0,0-2 0 16,-1 1 0-16,2 1 0 0,-2-2 1 0,-1 0 1 0,2 1 0 15,-2 1-1-15,1-1-1 0,2-1 1 0,-2 1-1 0,1 0 1 16,0 1 0-16,0-3 0 0,0 4 1 0,0-3-1 0,0 3-1 15,0-4 0-15,2 3 0 0,-3-2 2 0,4 2-2 0,-4-2 0 0,3 1 1 16,1 1 0-16,-1-1 1 0,-1-2-2 0,1 1 0 0,-1 0 0 16,3-1 0-16,-2 1-1 0,-2 1 0 0,2-2 0 0,-3 2-1 0,2-2 0 15,0 1 0-15,-2-1-2 0,0 0 1 0,2 0-1 0,-3 0-1 16,-2 2 0-16,3-2-1 0,-3 0 0 0,2 1 0 0,-2-1 0 0,0 0 0 16,0 0 1-16,-1 0-2 0,-1 0 0 0,4 0 1 0,-4 0-1 15,1 0 2-15,-1 0-2 0,2 0 2 0,-1 0-1 0,2 0 1 16,-2 0 0-16,1 0 1 0,0 0 1 0,-1 0-1 0,0 0 3 0,1 0 3 15,2-1 0-15,-2-1 1 0,2 2 2 0,-1-1 1 0,1-1 1 16,0 2 0-16,1-2 1 0,2 1 1 0,-2 1 0 0,2-1-1 0,1 0 0 16,-2 1 0-16,2-2 0 0,0 1-1 0,-1-1 0 0,3 2-2 0,-5-3 1 15,2 3-1-15,0-2-1 0,1 1 1 0,-2 0 0 0,2-2-1 16,-3 3 1-16,0-2-1 0,1 0 0 0,-1 1-1 0,-2-1 1 16,2 0-2-16,-1 2 0 0,-3-3-1 0,2 1 1 0,0 0 1 15,-3 1-1-15,2-1-1 0,-1-1 0 0,-1 1 1 0,2 1-1 0,-3 0 0 16,2-2 2-16,0 1-1 0,0 1 0 0,-2-2 2 0,3-1-1 15,-3 2 0-15,0-1-1 0,3 0 0 0,-3 0 0 0,0 0-1 0,0-1 0 16,1 2-2-16,-1-1-1 0,0 0 0 0,0 0 0 0,1-1 2 16,-1 1 0-16,2-2 0 0,-3 1 0 0,1 1-1 0,-1-1 1 15,-1-1 2-15,2 2-1 0,0-2-1 0,-2 2 2 0,-1 0 2 0,1-2 1 16,2 1-1-16,-2 1 1 0,-1-2-2 0,3-1 0 0,-3 2-2 16,3-1 1-16,-4 2 1 0,1-2-1 0,0 0 0 0,0-2 1 0,1 2 1 15,0-2 0-15,-1 2-1 0,0-1 0 0,-2 0-2 0,2 1-1 16,-2-2 0-16,3 0 2 0,-3 0-1 0,2 2 1 0,-2-3 1 0,2 1-2 15,0 0 0-15,-2 0-1 0,2-2-1 0,-1 1 0 0,-1 1-1 16,2-1 2-16,-1 1 1 0,-1-3 0 0,0 1-4 0,0 2 1 16,2-2 1-16,1 0-1 0,-3-1 0 0,0 1 0 0,-1 0 0 0,1-1 0 15,0 0-3-15,1 1 1 0,-1-1-2 0,0 1 2 0,1 0 1 16,-2 0 2-16,0 0 4 0,-1 1 1 0,2-1-2 0,-1 1 1 0,0-2-2 16,-1 3 0-16,-1-3 0 0,2 3 2 0,-1 0-1 0,-1 0 2 15,0-1 1-15,0 1 1 0,0-1-1 0,0 2-3 0,0-2-1 0,0 1 1 16,0 1 0-16,0 0 0 0,0-2 3 0,0 2-2 0,0-1 2 15,0 1-1-15,0-1-1 0,0 2-1 0,-1-2 0 0,-1 3-2 0,2-2 0 16,0-1 0-16,-1 2-2 0,-1-1 0 0,2 0 0 0,0 0 0 16,-2 0-3-16,2 2 1 0,-1-2-1 0,1 2 0 0,-2-3-2 15,2 3 2-15,0 0 0 0,-1-1 3 0,1 0-1 0,-2 1 1 16,2-2 0-16,-2 1 0 0,2 1 0 0,0-2 1 0,-1 1 1 0,-2 0 1 0,3 1 0 16,-2 0 2-16,2-1 0 0,-1 0-1 0,-1 0 1 0,2-2-2 15,-1 3-1-15,-1-1 1 0,2 1 3 0,-2 0-1 0,2-2 1 0,-1 1-2 16,-1 1 0-16,2-2-1 0,-1 1-1 0,-1 1 0 0,0 0 1 15,1-1 1-15,-1 1 0 0,0-3 0 0,1 3 0 0,-1 0-3 0,1-1-2 16,-2 0 0-16,0 1 1 0,1-2 0 0,-1-1 0 0,3 3 0 16,-2-2 2-16,-1 0-1 0,3 0-1 0,-3 2-2 0,3-1 1 0,-2-2 0 15,1 1 1-15,-1-1 2 0,0 3 0 0,1-2 0 0,-1 2-1 0,2-2 1 16,-4 0 3-16,4 1-1 0,-2 1-1 0,1-1 1 0,-1-1 0 16,2 2 0-16,-1-1 1 0,-1 0-1 0,0 1 0 0,1 1 2 0,-1-2-2 15,0 2 2-15,1-1-1 0,-1 1 1 0,1-1-3 0,-1 1 0 0,0-2 1 16,1 1-1-16,-1-1 0 0,1 1 0 0,-1-1 2 0,-1 2-1 15,2-3 0-15,-1 3 0 0,-1-1-1 0,1 2-1 0,1-3 0 16,-1 1 0-16,0 0 3 0,-1 0-2 0,2 0-1 0,-1 1 1 0,0-2 1 16,-1 3 0-16,2-4-1 0,-4 3 0 0,4 0-2 0,-1-2 0 15,-1 1 2-15,1 1-1 0,1-2 0 0,-1 2-1 0,0-1 1 0,-1 1 0 16,0-2 0-16,0 3 0 0,0-3-1 0,-2 2-1 0,2-1-1 0,0-2 0 16,1 4 1-16,-1-3-1 0,-2 2 4 0,2-1 0 0,1 1-1 15,-1-2 1-15,0 1-1 0,-1 1 0 0,0-2 2 0,1 1 0 0,-2 0 2 16,2 0-1-16,-2 1 2 0,2-1 0 0,-3 2 0 0,1-3 0 0,2 1-2 15,-2 0 0-15,2 0-2 0,-2 0 0 0,2 1-1 0,-2-2 1 16,1 3 0-16,-1-1-1 0,0 0-2 0,2 0-1 0,-2 0 1 0,2 0-1 16,-2 0 1-16,1 0-1 0,-1-2-2 0,0 2 1 0,2 0-2 0,-2 0 1 15,-1 0-2-15,0 0 1 0,1 0 0 0,0 0 1 0,0 1 0 16,-1-3 2-16,1 2 0 0,-1-1 0 0,1 1 0 0,1-1 1 0,-1 1-1 16,0 0 1-16,0-1 2 0,-1 1 0 0,1 1 3 0,1-2-1 15,-1 1 0-15,-2 0 0 0,1 0-3 0,2-2-2 0,-1 2 0 0,0 0 0 16,0-1 1-16,0 1-1 0,0 0 0 0,-2-2 0 0,1 3-2 15,-1-2-1-15,2 0 0 0,-2 0-1 0,0 1 0 0,1-1 1 0,1 1 0 16,-3 0 0-16,2-1 0 0,0 1-1 0,-1-1 0 0,2 2-2 16,-1-1 0-16,-1 0 1 0,0-2 3 0,1 2-1 0,-1 0 1 0,2 0-1 15,-2 0 1-15,0 2-1 0,3-2 1 0,-3 0-1 0,2 1 2 0,0-3 1 16,0 3 0-16,0-1 1 0,0 1 0 0,2 1 1 0,-2-3 1 16,2 4-2-16,-3-3-1 0,1 2-1 0,2-2-2 0,-2 2 1 0,2-1-2 15,-2-1 0-15,2 2 0 0,-2-2-2 0,-1 3-1 0,1-3-1 16,0 1-1-16,-1 0 0 0,0 0-1 0,1 0 1 0,-1 1-1 0,-1-2 1 15,2 1 0-15,-1 1 0 0,-3-2-1 0,3 1 2 0,-1 1 1 16,-1-1 0-16,1 0 0 0,0 1 1 0,-1 0 3 0,0-1-1 0,-1 1 0 16,2-1 1-16,-1 1-1 0,-2-1 2 0,2 1 0 0,0-1 1 0,0-1 0 15,-2 3-1-15,2-2 1 0,0 0-1 0,0 0 2 0,-2 1-1 16,0-1-1-16,0 2 0 0,1-1-1 0,-2 0 1 0,1-2-2 0,-2 3 1 16,1 0-1-16,-2-3 0 0,0 3 1 0,-2-1-2 0,2 1-1 0,-1 0-1 15,-4 0-1-15,1 0-1 0,1 0-4 0,-3 1-4 0,2-1-7 0,-4 3-8 16,-1 0-8-16,1-1-13 0,-2 1-14 0,-2 1-21 0,-1 1-26 15,0-2-26-15,-3 3-29 0,2 0-37 0,-4 2-42 0,-1 1-74 16,-1 0-90-16,0-2-47 0</inkml:trace>
  <inkml:trace contextRef="#ctx0" brushRef="#br0" timeOffset="98212.4036">5160 8808 25 0,'0'0'45'0,"2"0"-4"0,0 0-4 15,-1 0-1-15,1 0-1 0,-1 0 1 0,1 0 3 0,1 0 4 0,-3 0 2 16,2 0 0-16,-2 0-1 0,0 0-1 0,2 0-2 0,-2 0 0 15,2 0-4-15,1 0-3 0,-3 0-7 0,0 0-6 0,2 0-6 0,-2 0-7 16,0 0-5-16,2 0-5 0,-1 1-4 0,-1-1-1 0,2 0-2 16,-1 0 0-16,1 0-2 0,0 0 1 0,1 2 1 0,0-2 6 15,0 0 6-15,1 0 7 0,1 0 6 0,2 0 4 0,-1 3 4 0,4-3 4 16,2 0 6-16,-1 0 4 0,5 0 3 0,0 0 4 0,1 0 3 16,1 0 0-16,4 0 0 0,0 0-4 0,3 0-7 0,-1 0-5 15,0 0-4-15,1 0-4 0,2 1-3 0,0-1-3 0,-1 1-3 0,3-1-4 16,-1 2-2-16,-2-1-2 0,1-1-3 0,1 2 0 0,-1-2-4 15,2 2-2-15,-3-1 1 0,1-1-1 0,0 4-1 0,0-4-2 16,-3 3 0-16,1-3-2 0,0 2-1 0,-1 0-1 0,1 1-2 0,0-1-1 16,-4-2 2-16,3 4-1 0,-2-3 1 0,-1 1 0 0,-1 1 2 0,2-1 1 15,-3-1 2-15,2 1 0 0,-1 0 2 0,-1-1 0 0,0 1 5 16,0 1 1-16,0-1 3 0,0-1 1 0,1-1 1 0,-2 2 1 16,2-1 3-16,-2-1-1 0,1 2-2 0,1-2 0 0,-2 1 0 0,2 1 0 15,-1-2 0-15,0 0 0 0,0 1 0 0,-1-1-1 0,1 0-3 16,-1 0 1-16,-2 0-2 0,3 0 1 0,-1 1-3 0,1-1 0 0,-2 0 2 15,1 0-1-15,0 0 1 0,-2 0-1 0,3 0-1 0,-3 0-2 16,0 0-1-16,1 0-1 0,-4 0 0 0,1 2-1 0,2-2 0 16,-3 0 1-16,-1 2-1 0,1-1 0 0,1-1 0 0,-3 2-1 0,0-1 1 15,2-1 0-15,-2 2-1 0,1-2 1 0,-2 0 1 0,1 3-1 16,0-3 2-16,0 1 0 0,1 0 1 0,1-1 1 0,-3 2 0 16,4-1-1-16,-3-1 0 0,2 0-1 0,1 2 0 0,-3 0 0 0,3-2 2 15,-1 1-1-15,1-1-1 0,-1 2 0 0,0 0 0 0,1-2-2 16,-3 0 1-16,3 3 0 0,-1-3-1 0,-1 0-1 0,1 0 2 0,0 2 0 15,-1 0 1-15,1-2-1 0,1 1 2 0,-3 1 0 0,2-2 0 16,1 2 0-16,-3-2 0 0,3 0 0 0,-4 3-1 0,4-3 1 0,-1 1 0 16,-2-1 0-16,3 0 0 0,-1 0-1 0,-1 0 0 0,1 0 0 15,0 0 0-15,-1 0-1 0,1 0 0 0,-1 0 2 0,1 0 2 16,1 0-1-16,-2 0 1 0,0 0 0 0,2 0 2 0,-4 0-1 0,2 0 0 16,1 0 1-16,-3 0 0 0,2-1 1 0,-1 1-1 0,1 0 2 15,-2 0-1-15,0 0 1 0,1 0-1 0,0 0-1 0,0-3 1 0,0 3-1 16,-1 0 1-16,1 0-1 0,0 0-1 0,-2 0 1 0,1 0-1 15,2 0 1-15,0 0-2 0,-1 0 0 0,1 0 0 0,-1 0 1 0,2 0-1 16,-2 0 0-16,2 0 0 0,1 0 1 0,-1 0 0 0,1 0 0 16,0 0 1-16,0 0-1 0,-1 0-1 0,4 0-1 0,-4 0 1 0,4 3-1 15,-1-3-1-15,0 0-1 0,-2 1-2 0,3-1 0 0,-2 0-2 16,2 1 0-16,-1-1-2 0,0 0-1 0,1 0-2 0,-1 0 0 16,-2 0 0-16,4 0 0 0,-4 2 0 0,3-2-1 0,0 0 0 0,-4 0 1 15,2 0 0-15,0 0 0 0,0 0 1 0,0 0 1 0,-2 1 0 16,1-1 1-16,-1 0 2 0,2 2-1 0,-2-2 0 0,1 0 1 0,-1 2-2 15,-2-2 1-15,3 1 2 0,-2-1 1 0,2 2-2 0,-3-2-1 16,0 1 1-16,1 0-1 0,0-1 1 0,-2 1-1 0,0 1 0 0,1-2 2 16,0 2-2-16,0-1 1 0,-1-1-1 0,1 0 0 0,0 2 1 15,-1-1-1-15,0-1 2 0,0 2 0 0,1-1 1 0,0-1-1 16,0 0 1-16,-1 2 1 0,2-2 0 0,-2 1-1 0,1 1 1 16,-2-2 0-16,1 0 0 0,2 1-1 0,-4-1 1 0,2 0-1 0,-2 1 0 15,4-1 0-15,-4 0 1 0,2 0-2 0,-1 0 1 0,1 0-6 0,-1 0-6 16,0 0-10-16,0 0-15 0,-1 2-18 0,0-2-22 0,2 0-24 15,-2 2-22-15,0-1-23 0,0-1-22 0,0 2-59 0</inkml:trace>
  <inkml:trace contextRef="#ctx0" brushRef="#br0" timeOffset="98879.5369">11055 8922 99 0,'-2'-2'371'0,"0"1"-114"0,1 1-72 0,1 0-56 16,0 0-30-16,0 0-17 0,0 0-11 0,0 0-8 0,0 0-11 0,0 0-14 15,1 0-12-15,1 0-13 0,1 0-10 0,1 0-10 0,-1 0-4 16,1 0-5-16,2 0-3 0,-1 1-1 0,3 1 0 0,0-2-1 16,6 1 2-16,-2 1-1 0,3-2 4 0,3 0 6 0,2 0 4 0,2 0 4 15,3 0 3-15,1 0 2 0,1 0 1 0,6 0 3 0,1-2 2 0,1 1 2 16,3 1 0-16,0-2 1 0,3 1 0 0,2 0 0 0,0-2 0 16,1 1-2-16,1 0 0 0,0 1-1 0,-2-3 0 0,3 4-2 0,-4-3-2 15,-2 3-1-15,2-4-2 0,-5 3-3 0,1-1 0 16,-3 0 1-16,-2-1-2 0,-2 2 1 0,-2 0 0 0,-4-2 2 0,-1 1-1 15,0 2 0-15,-3-1 0 0,-3-1 1 0,1 1-4 0,-5-1-5 16,0 2-11-16,-1-2-15 0,-2 2-29 0,-1-1-35 0,-2 0-32 0,-2 1-30 16,0 0-46-16,-3 0-54 0,-3 0-61 0</inkml:trace>
  <inkml:trace contextRef="#ctx0" brushRef="#br0" timeOffset="99878.7598">1907 10106 39 0,'0'0'307'0,"0"0"-93"16,0 0-53-16,0 0-33 0,0 0-18 0,0 0-10 0,2-3-7 0,1 3-9 16,-3 0-5-16,3 0-6 0,-1 0-10 0,0 0-13 0,-1 0-10 15,2 0-11-15,3 0-9 0,-3 0-10 0,2 0-6 0,2 0-5 0,2 0-3 16,2 0 1-16,0 0 1 0,3 0 2 0,2 0 2 0,2 0 2 0,-1 0 3 15,5-2 4-15,2 2 2 0,1 0-1 0,2-2-2 0,2 2-3 16,4-1 1-16,1 1 1 0,3-2 1 0,-1 0 1 0,4 1 2 0,4-1 0 16,0 0 2-16,5 2 2 0,1-2 2 0,2 1 0 0,1-1 0 15,4 1 0-15,0-1-1 0,1 2-1 0,2-3-3 0,0 3-7 0,2-2-4 16,-2 2-8-16,3-1-6 0,-3 0-6 0,2 1-3 0,0-2-4 0,-2 1-2 16,3 1-2-16,-3-2-2 0,2 2-3 0,-1-1 1 0,1-1-2 15,-2 2 0-15,0 0-1 0,0 0 0 0,-3 0-1 0,2 0 1 0,-4 0 2 16,-1 0-2-16,-2 0-2 0,-2 0-2 0,-2 0-1 0,-2 0-1 0,-3 0 1 15,-4 0-1-15,-1 0 2 0,-3 0 1 0,-4 0 1 0,-1 0 2 16,-3 0 4-16,-3 0 3 0,-2 0 0 0,0 0-2 0,-6 0-5 0,1 0-6 16,-2 0-8-16,-1 0-14 0,-3 0-15 0,0 0-16 0,-2 0-15 15,0 0-14-15,0 0-12 0,-3 0-15 0</inkml:trace>
  <inkml:trace contextRef="#ctx0" brushRef="#br0" timeOffset="100988.9513">7209 10071 250 0,'-3'0'192'0,"1"-2"-37"0,1 2-23 0,-1-1-12 15,-1-1-4-15,1 2-6 0,1-1-5 0,-1-1-10 0,0 2-8 0,2 0-11 16,0 0-9-16,0 0-11 0,0 0-11 0,0 0-10 0,0 0-9 16,0 0-7-16,0 0-8 0,0 0-6 0,0 0-8 0,0 0-1 15,2 0-3-15,-2 0 0 0,2 2 1 0,-1-2 0 0,-1 1 2 0,2-1-1 16,-2 0 1-16,1 0-2 0,1 0 0 0,-2 2-2 0,2-2-3 0,-1 0 0 15,-1 1 2-15,2-1 0 0,-2 0 0 0,3 0 2 0,0 2 2 16,-2-2 0-16,1 1 2 0,1 1 2 0,0-2 2 0,2 1 1 16,-1 0 1-16,0-1 3 0,5 2 2 0,-2 0 1 0,1-1 1 0,0 2 1 15,4-3-1-15,0 2 0 0,0-1 1 0,2-1-2 0,3 2-2 16,1-2 1-16,1 1 0 0,2 0 0 0,1-1 1 0,3 2 1 16,2-2 0-16,1 0 0 0,4 0 2 0,0 0 0 0,1 0 2 0,2 0-1 15,1 0 1-15,3 0 0 0,1-2 2 0,1 2-1 0,2-1-2 0,1 0-2 16,2 1-2-16,0-2-1 0,1 2-1 0,1-1-1 0,0-1-3 15,3 2-2-15,-2-1-2 0,0-1-4 0,3 2-1 0,-1 0-2 16,-1 0 1-16,2 0 1 0,-2 0 3 0,0 0 1 0,2 0 1 0,-1 0 1 16,1 0 1-16,0 0 0 0,-1 0 1 0,4 2 2 0,-1-1 0 15,1-1 3-15,2 2 2 0,0-1 0 0,0 1-2 0,0 0-2 16,1 0-3-16,1-1-2 0,-1 3-3 0,1-3-1 0,-1 1-3 0,1 3 0 16,-1-3 0-16,-1 0 1 0,1 1 0 0,-3 2 1 0,1-1 2 15,0-1 1-15,0 2 0 0,0 0 2 0,-1-3 1 0,-1 2 2 0,1-1 2 16,-1 2 0-16,-1-3 1 0,0 2-1 0,1 0-1 0,-1-1-2 15,-1-1-2-15,-1 0-2 0,1 1-3 0,-1 1-3 0,-2-1-1 0,0-1-4 16,0 1-4-16,-3-1-3 0,-1 0-4 0,0 1-3 0,-2-1-3 16,-1-2-1-16,-1 3 1 0,0-1-1 0,-3 0-2 0,2-2-1 15,-2 1 2-15,-1 1 1 0,0-2 2 0,-4 2 3 0,2-1 2 0,-2-1 4 16,-1 0 4-16,-2 0 4 0,0 0 2 0,-2 0 2 0,-1 0 0 16,-2 0 3-16,-1 0 1 0,-2 0 2 0,-3 0 1 0,2 0 2 15,-5 0 0-15,-1 0 4 0,-2-1 5 0,-2 1 4 0,0-2 7 0,-1 2 4 16,-2 0 6-16,-1 0 3 0,-2 0 3 0,0 0 2 0,-2 0 3 0,2 0 0 15,-2 0 2-15,0 0 1 0,2-2 1 0,-1 1-2 0,1 1-3 16,-1-2-5-16,0 0-6 0,3 2-4 0,0 0-5 0,1-3-3 16,2 3-2-16,1 0-2 0,0-2-3 0,0 2-1 0,3-2 0 0,-1 1-1 15,1 1-3-15,2-2-3 0,0 2-1 0,-2-2 0 0,5 2-2 16,-3 0 0-16,0-3-2 0,0 1 1 0,-1 2 1 0,1 0-1 0,1 0 0 16,-2 0-1-16,0 0 0 0,0 0-1 0,-1 0 1 0,-3 0 1 15,3 0 0-15,-3 0-1 0,-1 0-1 0,2 0 2 0,-2 0 0 0,-2 0 2 16,-1 0-1-16,0 0 1 0,-2 0 0 0,-2 0 1 0,3 0-2 15,-4 0-2-15,2 0-1 0,-1 0-6 0,-1 0-8 0,-2 0-15 16,0 0-20-16,0 0-34 0,0 0-40 0,0 0-44 0,0 0-46 0,0 0-76 16,0 0-94-16,0 0-56 0</inkml:trace>
  <inkml:trace contextRef="#ctx0" brushRef="#br0" timeOffset="113674.7578">3268 6798 120 0,'0'0'124'16,"0"0"-4"-16,0 0-3 0,0 0-6 0,0 0-5 0,0 0-7 0,0 0-7 16,0 0-5-16,0 0-4 0,0 0-5 0,0 0-6 0,0 0-5 15,0 0-2-15,-3 0-5 0,0 0-3 0,2 0-6 0,-1 0-5 0,-1 0-4 16,1 0-6-16,1 0-4 0,-3 0-5 0,1 0-5 0,0 0-4 16,-2-2-3-16,2 2-5 0,-3 0-3 0,1-1-4 0,-1 1-2 0,-1-2-3 15,1 2-2-15,-3-2 0 0,1 2-1 0,0 0 2 0,-1 0 0 0,-1 0-1 16,0 0 0-16,2-1 0 0,-4 1 0 0,2-2-1 0,1 2 2 15,-4 0 1-15,5 0 0 0,-3 0-1 0,2-2 2 0,-1 2 0 0,2 0 0 16,-1 0 1-16,1 0 0 0,2 0 1 0,-1 0 1 0,-2-2 1 16,4 2 1-16,0 0 1 0,-1 0 2 0,3 0 4 0,-3 0 2 0,4-1 3 15,-1 1 1-15,1 0 0 0,-1 0 1 0,2 0 2 0,-1 0 0 16,2 0 0-16,0 0 1 0,0 0-2 0,0 0 0 0,0 0-1 0,0 0-1 16,0 0-4-16,0 0-2 0,0 0-2 0,0 0 0 0,0 0-1 0,0 0-1 15,0 0 1-15,0 0 0 0,0 0 0 0,0 0 1 0,0 0 0 16,-2 0 1-16,2 0 1 0,0 0 0 0,0 0 1 0,0 0-1 0,0 0 0 15,0 0-1-15,0 0 0 0,0 0-1 0,0 0-1 0,0 0-1 16,-1 0-3-16,1 0 0 0,0 0-3 0,-2 1-3 0,2-1-4 0,0 0-1 16,0 0-2-16,0 0 0 0,0 0-1 0,0 0-1 0,0 2-1 15,0 0-1-15,0 0 0 0,0-1-2 0,-2 3 0 0,1-3 2 0,1 2 1 16,-2 1 0-16,2 0 2 0,-1-1 1 0,-1 2 2 0,2 0 2 0,-2-2-1 16,0 3 3-16,2 0 3 0,-2 0 3 0,-1 0 4 0,1 1 2 15,1 0 3-15,-1 3 2 0,-1-1 0 0,1 1 2 0,1 0 0 0,-1 0 3 16,-1 2 2-16,1 0 2 0,-1 0 2 0,0 2-1 0,-1-1 1 0,0 2-1 15,1-1-3-15,0 0-1 0,1 2 1 0,-1 0-2 0,1 2-1 16,1-1-1-16,-1-1-2 0,-1 2-1 0,1 0-3 0,1-1-2 0,-2 1 0 16,0-1-2-16,1 0-1 0,1 0-1 0,-1 0 0 0,2 1-2 15,-2-4 0-15,1 4 0 0,-1-3-2 0,2 2 0 0,-1-2 0 0,-1 0 0 16,2 0 1-16,-2-2 0 0,1 0-4 0,1 2 1 0,-2-1 1 16,2-5-1-16,-1 3 0 0,-1 0 0 0,0-1 0 0,2-1 0 0,-1-1 0 15,-2 3-2-15,3-4 2 0,-2 1-1 0,1 0 1 0,1-2-1 16,-2 1 0-16,2-3 1 0,-1 3-1 0,-1-1 1 0,2-3 0 0,0 1-1 15,0 0 0-15,0-2 1 0,0 2 0 0,0-1 1 0,0-1 1 0,0 0 0 16,0-1 1-16,0-1 0 0,0 1 1 0,0-1 1 0,-2 1 1 16,2-2 1-16,0 0 1 0,0 0 0 0,0 0 2 0,0 0 2 0,0 0 1 15,0 0 1-15,0 0 2 0,0 0 0 0,0 0-1 0,0 0 0 16,0 0-1-16,0 0 0 0,0 0-1 0,0 0-1 0,0 0-1 0,0 0 1 16,0 0-2-16,0 0-2 0,0 0-1 0,0 0-1 0,0 0-2 15,0 0-1-15,0 0 0 0,0 0 0 0,0 0-1 0,0 0 1 0,0 0 0 16,0 0 0-16,0 0 2 0,0 0 0 0,0 0 1 0,0 0-1 0,0 0 2 15,0 0 1-15,0 0-1 0,0 0 2 0,0 0 0 0,0 0 0 16,0 0 1-16,0 0 1 0,0 0 0 0,0 0 0 0,0 0 1 0,2 0-2 16,-2 0 0-16,3 0 0 0,-3 0-2 0,0 0 0 0,2 0-1 15,-1 0-1-15,1 0 0 0,2 0-1 0,-2 0 0 0,0 0 0 0,1 0 1 16,0 0-1-16,0 0 2 0,4 0 1 0,-3 1 1 0,4 1-1 0,0-2 2 16,0 1 2-16,0 1 0 0,6-2 0 0,-3 1 1 0,3-1 1 15,2 1-1-15,0 1-1 0,0-2-2 0,3 2-2 0,-3-2-1 0,4 0-3 16,1 0-2-16,-2 0-3 0,1 0-2 0,1 0-4 0,-2 0-1 15,1 3-4-15,-1-3-1 0,-1 0-3 0,1 0-1 0,-3 0 0 0,-1 0 0 16,1 3 0-16,-2-3 0 0,-3 0 0 0,0 1 0 0,-1-1 2 16,-2 1 4-16,1-1 0 0,-4 0 3 0,1 0 5 0,-3 0 3 0,2 0 5 15,-1 0 6-15,-3 0 6 0,1 0 3 0,-2 0 4 0,0 0 2 0,0 0 0 16,0 0 1-16,0 0-2 0,0 0-3 0,-2 0-16 0,-1 0-23 16,1 0-43-16,-1 0-51 0,3 0-104 0,0 0-129 0,0 0-90 0,0 0-74 15,-3 0-36-15,1 0-21 0</inkml:trace>
  <inkml:trace contextRef="#ctx0" brushRef="#br0" timeOffset="115595.0478">3510 6868 192 0,'0'-2'283'16,"0"1"-54"-16,0-1-42 0,0 2-27 0,0 0-17 0,0 0-14 15,0 0-12-15,0 0-11 0,0 0-9 0,0 0-8 0,0 0-8 0,0 0-7 16,0 0-7-16,0 0-7 0,0 0-2 0,0 0-5 0,0 0-5 0,0 0-3 15,0 0-4-15,0 0-4 0,0 0-2 0,0 0-3 0,0 0 0 16,0 0-3-16,0 0-1 0,0 0-2 0,0 0-4 0,0 0-4 0,0 0-4 16,-2 2-5-16,2-2-5 0,-1 1-1 0,1-1-4 0,0 2-4 15,0 0-2-15,0-2-2 0,0 1-2 0,0 2 0 0,0-2 1 0,-3 2 0 16,3-1 1-16,0 0 2 0,0 1 1 0,0 2 3 0,0-3 4 0,-2 4 1 16,2-1 4-16,-1 1 1 0,1 0 2 0,0 0-3 0,-2 0-2 15,2 1-9-15,-1-1-8 0,-1 0-14 0,2 4-14 0,0-3-18 0,-2 0-21 16,1 1-29-16,1-1-33 0,-2 1-30 0,2 1-33 0,0-3-28 15,-1-1-28-15,1 3-57 0,0-1-74 0,0-2-39 0</inkml:trace>
  <inkml:trace contextRef="#ctx0" brushRef="#br0" timeOffset="115801.7751">3611 6859 255 0,'0'0'387'0,"0"0"-98"0,0 0-80 0,0 0-73 0,0 0-41 16,0 0-28-16,0 2-11 0,0-2-9 0,0 2-3 0,0 1-4 16,0 1-6-16,0-3-10 0,0 2-6 0,0 1-5 0,0 0-1 0,0 2 1 15,0-2 0-15,0 1 4 0,0 1 2 0,0 0 2 0,0 0-1 16,0 0 1-16,0 1 2 0,0-1-1 0,0 1-6 0,0 1-9 0,0 0-17 16,0 0-20-16,0 0-34 0,0 1-43 0,0 2-38 0,0-1-35 15,0 0-75-15,0 1-96 0,0 0-62 0</inkml:trace>
  <inkml:trace contextRef="#ctx0" brushRef="#br0" timeOffset="116293.0383">4200 6900 112 0,'-2'-3'248'0,"2"1"-36"0,-2-3-19 0,2 3-16 0,-1-1-9 0,-1 0-7 15,2 1-10-15,-2 0-12 0,1-2-10 0,1 1-8 0,0 2-13 16,0-3-11-16,0 3-7 0,-2-1-6 0,2 0-3 0,0 2-3 0,0-2-6 16,0 2-7-16,0 0-7 0,0 0-7 0,0 0-7 0,0 0-6 0,0 0-6 15,0 0-9-15,0 0-5 0,0 0-5 0,0 0-8 0,0 0-6 16,-1 2-7-16,-1-2-6 0,2 0-4 0,-2 2-4 0,1 0 1 15,1-1-1-15,-2 3 1 0,2-1 1 0,-1 2 2 0,-1-3 2 0,2 3 3 16,-2 0 1-16,-2 2 2 0,2 0 0 0,1-1-1 0,1 2-2 0,-2-2-3 16,2 1-8-16,-1-2-6 0,-1 4-9 0,2-4-7 0,-2 2-8 15,1-1-8-15,1-2-10 0,0 1-12 0,0-1-15 0,0-1-16 0,0 0-18 16,0 0-11-16,0 0-7 0,0-3-6 0,0 0-4 0,0 0-9 16,0 0-10-16,0 0-5 0,3-3-4 0,0 0 2 0,0 0 7 0</inkml:trace>
  <inkml:trace contextRef="#ctx0" brushRef="#br0" timeOffset="116444.7997">4237 6874 85 0,'2'-3'154'0,"-1"2"-2"0,-1 1-6 0,2-2-7 0,-2 2-11 16,0 0-11-16,0 0-12 0,0 0-11 0,0 2-8 0,1-2-10 15,-1 1-7-15,0 2-9 0,0 1-7 0,0-2-7 0,0 1-5 0,0 2-3 16,0-1-3-16,0 1-1 0,0 1 0 0,0 1 0 0,0-1 2 16,0 2-1-16,0-1-1 0,0 0-9 0,0 3-11 0,-1-1-18 0,1-1-22 15,-2 2-34-15,2 0-39 0,-1-1-40 0,-1 1-43 0,-1 1-77 0,0-1-93 16,2 2-59-16</inkml:trace>
  <inkml:trace contextRef="#ctx0" brushRef="#br0" timeOffset="116781.7495">4642 7441 185 0,'1'-3'577'0,"1"0"-22"0,-2 0-42 0,0 2-95 0,0-1-121 0,0 1-78 15,0 1-57-15,0 0-35 0,0 0-24 0,0 0-18 0,0 0-17 16,0 0-17-16,0 0-17 0,0 0-15 0,0 0-15 0,0 1-10 16,0 1-9-16,0-1-2 0,0 2-2 0,0 0-1 0,0 2-3 0,-2-2-5 15,1 3-7-15,-1-2-14 0,1 4-19 0,-3-2-29 0,1 2-33 0,-1 0-50 16,-1 1-57-16,-3 2-90 0,3-1-106 0,-3-1-65 0,-1-1-43 16,1 4-22-16</inkml:trace>
  <inkml:trace contextRef="#ctx0" brushRef="#br0" timeOffset="117247.7041">4945 6957 176 0,'0'0'393'0,"0"0"-82"0,0 0-66 16,0 0-61-16,0 0-39 0,0 0-29 0,0 0-18 0,0 0-13 0,0 0-9 15,0 0-9-15,0 0-9 0,0 0-10 0,0 0-9 0,0 0-7 16,0 0-7-16,0 0-4 0,0 0-3 0,0 0-3 0,0 0-2 0,0 0-2 16,0 0 0-16,0 0-4 0,2 0-1 0,-2 0-4 0,0 1-1 15,0 1-2-15,0 1 0 0,0-1 0 0,0-2 1 0,0 5 1 0,0-3 0 16,0 2 2-16,0-1 0 0,0 3 3 0,0 0 0 0,0-1 3 0,0 2 4 15,0-1 1-15,0 1 0 0,0 1-5 0,-2 0-10 0,2 0-13 16,-1 0-15-16,-1 0-19 0,2-1-31 0,-2 1-37 0,1-1-34 0,1 1-32 16,-2-1-33-16,2-1-33 0,-1 2-66 0,-1-2-80 0,2-2-46 15</inkml:trace>
  <inkml:trace contextRef="#ctx0" brushRef="#br0" timeOffset="117428.1911">5056 6972 191 0,'0'0'419'0,"0"0"-86"0,0 0-82 0,0 0-80 0,1 1-51 15,-1-1-38-15,2 2-22 0,-2-1-9 0,2 2-8 0,-2-1-5 0,0 1-8 16,0 0-9-16,0 1-8 0,0-1-3 0,0 2-6 0,0-1-10 16,0 2-12-16,0-2-16 0,0 3-32 0,0-2-42 0,0 2-36 0,0 1-35 15,0-3-74-15,0 3-94 0,0-1-61 0</inkml:trace>
  <inkml:trace contextRef="#ctx0" brushRef="#br0" timeOffset="118162.8021">5687 7021 165 0,'0'-1'238'0,"0"1"-28"0,0-2-25 16,0 2-16-16,0 0-13 0,0 0-12 0,0 0-11 0,0 0-14 15,0 0-13-15,0 0-12 0,0 0-12 0,0 0-11 0,0 0-12 0,0 0-8 16,0 0-8-16,0 0-7 0,0 0-7 0,0 0-7 0,0 0-5 15,0 2-4-15,0-1-6 0,0 1 0 0,0-1-2 0,0 3-2 0,0-4-3 16,0 3-2-16,0-1 0 0,0 2-1 0,0-1 2 0,0-1 2 16,0 3 3-16,0-1 1 0,0 1 3 0,-2-1-1 0,2 2-4 0,-1-1-6 15,-1 1-8-15,0-2-12 0,1 1-13 0,1 0-21 0,-2 0-25 16,2-1-27-16,-1 2-29 0,-1-2-27 0,2 1-29 0,-2 0-27 16,1-2-28-16,-1 0-52 0,2 2-66 0</inkml:trace>
  <inkml:trace contextRef="#ctx0" brushRef="#br0" timeOffset="118328.0793">5789 6988 247 0,'0'0'402'0,"0"0"-93"0,0 0-75 16,0 0-69-16,0 0-43 0,0 0-33 0,0 3-19 0,0-1-11 0,0 1-12 15,0 0-12-15,0 0-22 0,0 1-30 0,0 1-37 0,-1 0-44 16,-1 2-33-16,2 1-29 0,-4-1-54 0,2 0-65 0,1 2-61 0,-1 0-58 15</inkml:trace>
  <inkml:trace contextRef="#ctx0" brushRef="#br0" timeOffset="118899.0972">6064 7456 10 0,'0'0'489'0,"0"-2"-40"0,2 1-73 0,-2 1-91 0,0 0-57 0,0 0-45 16,0 0-29-16,0 0-21 0,0 0-19 0,0 0-18 0,0 0-15 0,0 0-18 15,0 0-15-15,0 0-17 0,0 1-12 0,2 1-11 0,-2 0-8 16,0-2-6-16,0 3-1 0,0 0-1 0,0-1 0 0,0 3 0 16,-2-2-1-16,2 4 0 0,-2-3-6 0,1 1-7 0,-1 2-12 0,-1 0-14 15,-3 1-28-15,3-1-32 0,-2 2-37 0,0-1-37 0,-1 2-42 16,-2 0-41-16,2-1-75 0,-1 1-90 0,1 0-51 0</inkml:trace>
  <inkml:trace contextRef="#ctx0" brushRef="#br0" timeOffset="119575.1978">6580 7474 225 0,'0'0'472'0,"0"0"-74"16,0 0-107-16,0 0-92 0,0 0-82 0,0 0-54 0,0 0-42 15,0 0-32-15,1 0-26 0,-1 0-32 0,0 0-32 0,0 0-33 16,2 1-34-16,1 2-32 0,0-3-34 0,1 0-60 0,0 3-73 15</inkml:trace>
  <inkml:trace contextRef="#ctx0" brushRef="#br0" timeOffset="119776.6755">6981 7495 106 0,'2'0'516'16,"-1"0"-65"-16,1 0-99 0,0 0-79 0,-2 0-69 0,1 0-43 0,1 0-30 16,1 0-19-16,-1 0-14 0,2 0-21 0,-1-3-22 0,0 1-29 15,1 2-30-15,-1 0-37 0,3 0-37 0,1-2-54 0,0 2-57 16,0 0-48-16,1 0-44 0,0 0-67 0,1 0-82 0,-1 0-48 0</inkml:trace>
  <inkml:trace contextRef="#ctx0" brushRef="#br0" timeOffset="119963.7885">7418 7527 155 0,'3'0'508'0,"0"0"-67"0,-2 0-100 0,2 0-94 0,-1 0-93 0,0 0-62 16,1 0-47-16,0-2-38 0,0 1-34 0,2 1-45 0,-2-2-51 15,3 1-49-15,2 1-49 0,-1-2-76 0,-1 1-88 0,3 1-58 16</inkml:trace>
  <inkml:trace contextRef="#ctx0" brushRef="#br0" timeOffset="120810.9796">8097 7003 432 0,'0'-1'514'0,"-2"-2"-76"0,2 1-107 0,0 1-65 16,0-2-45-16,0 3-26 0,0-2-21 0,0 2-14 0,0 0-11 15,0 0-13-15,0 0-11 0,0 0-13 0,0 0-14 0,0 0-15 0,0 0-14 16,0 0-14-16,0 0-15 0,2 0-10 0,-2 0-12 0,3 0-9 16,-1 0-6-16,1 0-4 0,0 0-2 0,1 0-2 0,0 0-1 15,4 0 0-15,0 0-1 0,0 2 0 0,4-2 0 0,-2 1 2 0,4 1 0 16,0-2 2-16,-1 1 3 0,4 1 2 0,-1-2 0 0,2 3 1 16,-1-3-1-16,-1 1 0 0,1 2-1 0,-1-1 0 0,0-1-1 15,-2 1 0-15,2 0-1 0,-3 0 0 0,-2-1 0 0,4 3-1 0,-5-3 0 16,2 1-2-16,-4-1 1 0,2 3-2 0,-3-4 2 0,0 0 0 15,-2 3-2-15,0-3 1 0,-2 1-1 0,0-1 1 0,0 1-2 0,-1 1 0 16,0-2 2-16,-1 2-2 0,-1-1 1 0,0-1-1 0,0 2 0 16,0-2 1-16,0 0 0 0,0 2 1 0,0 1-1 0,0-1 2 15,0 1-1-15,-1 0 2 0,-1 1 1 0,0 1 1 0,2 1 1 0,-1 0 1 16,1 1 1-16,-2 2 0 0,2 0 2 0,0 2-1 0,0-1 2 16,0 2-1-16,0 0 1 0,0 2-2 0,0-1 1 0,2 3-2 0,-1-2 2 15,-1 3-2-15,2-1 2 0,1 3-2 0,0-2 0 0,-2 0 1 16,1-1-1-16,1 2 1 0,-1 1-2 0,-1-1 0 0,1 1-1 0,-2-1 0 15,3 0 0-15,-3-2 1 0,2 2-1 0,-2-1 0 0,2 0-1 16,-1-3-1-16,-1 1 0 0,2 0-1 0,-2-1 1 0,0 0 0 16,0-2 0-16,0-1 1 0,0 1-1 0,0-3 2 0,0 0 0 0,0-1 0 15,-2-1 3-15,2 0 0 0,-1-2 3 0,-1 0 2 0,0 0 1 16,1-3 4-16,-3 1 0 0,1-1 2 0,-2-1-1 0,-4 1-5 0,1-2-8 16,-1 0-14-16,-4 0-21 0,-3 0-31 0,-3 0-37 0,0-2-58 15,-6-1-67-15,-4 0-109 0,-1 3-130 0,-4-5-77 0,-6 3-50 16,-1-1-27-16</inkml:trace>
  <inkml:trace contextRef="#ctx0" brushRef="#br0" timeOffset="157259.402">19955 4599 13 0,'-1'0'306'0,"-1"-3"-49"0,2 3-39 0,0 0-30 16,0 0-26-16,0 0-18 0,0 0-15 0,0 0-12 0,0 0-11 0,0 0-9 16,0 0-11-16,0 0-8 0,0 0-8 0,0 0-6 0,0 0-7 15,0 0-4-15,0 0-5 0,0 0-4 0,0 0-4 0,0 0-3 0,0 0-1 16,0 0-3-16,0 0 1 0,0 0 0 0,0 0-1 0,0 0-1 15,0 0 0-15,0 0-1 0,0 0 0 0,0 0-3 0,0 0-1 16,-1 3-1-16,1-3-3 0,0 0 0 0,0 0-4 0,0 0-2 0,0 0-3 16,0 0-1-16,0 0-4 0,0 0-3 0,0 0-1 0,0 0-3 15,0 0-3-15,0 0-1 0,0 0 0 0,0 0-3 0,0 0 1 16,0 0-2-16,0 0-1 0,0 0 0 0,0 0 0 0,0 0-1 0,0 1 0 16,0-1 0-16,1 1-1 0,-1 1 0 0,2-2 1 0,-1 1 1 0,1-1 3 15,2 2 2-15,1-2 2 0,-2 0 1 0,4 0 1 0,1 0 1 16,1 0 2-16,1 0-1 0,-1 0 1 0,5 0 0 0,-1 0 1 15,3 0 0-15,-2 0-2 0,5 0 1 0,-3 0-1 0,3 0 1 0,-2 0-1 16,5 0 0-16,-3 0-2 0,3-2-3 0,-1 2-3 0,1 0-4 16,3-1-4-16,-1 1-3 0,-2 0 0 0,4-2-3 0,-3 1-4 15,4 1-2-15,-2-1-6 0,-1 1-2 0,0-3-5 0,1 3-3 0,-3 0-1 16,3-3 0-16,-4 3 1 0,1 0 1 0,0-3 3 0,-2 1 1 16,-2 0 1-16,3 0 0 0,-7 0 0 0,2 1 1 0,-2-2 2 0,-3 1 1 15,2-1 1-15,-2 0 6 0,0 1 4 0,-5 1 4 0,2-1 5 16,-1 0 1-16,-3 1 2 0,1-1 2 0,0-1-1 0,-4 3 1 15,2-2 1-15,-1 2-2 0,0 0-3 0,-2 0-6 0,0 0-8 0,0 0-10 16,0 0-10-16,0 0-17 0,0 0-15 0,-4 0-22 0,3 0-21 16,1 0-24-16,0 0-21 0,-3 0-19 0,-4 0-19 0,1 0-14 15,1 0-14-15,-3 2-43 0</inkml:trace>
  <inkml:trace contextRef="#ctx0" brushRef="#br0" timeOffset="157792.4695">20046 4632 82 0,'-4'0'179'0,"3"0"-23"15,-1 0-17-15,1 0-6 0,1 0-1 0,0 0-3 0,0 0-3 16,0 0-5-16,0 0-11 0,0 0-11 0,0 0-10 0,0 0-12 0,0 0-9 16,0 0-7-16,0 0-5 0,0 0-4 0,0 0-5 0,0 0-2 15,0 0-1-15,0 0-2 0,0 0 0 0,0 0 0 0,0 3-1 16,0-1 1-16,0-2 0 0,0 1-1 0,0-1 2 0,1 2-1 0,-1-2-3 16,2 1 0-16,-2-1 1 0,1 1-2 0,-1-1-2 0,2 1-1 0,0 1-1 15,-2-2-2-15,0 0 0 0,1 0-3 0,-1 0-2 0,4 0-2 16,-4 0-4-16,4 0-2 0,-3 0-2 0,1 0-1 0,-1 0-3 15,3 2 0-15,1-2-1 0,-1 0-2 0,3 0-1 0,0 0-1 0,1 0-1 16,4 0 0-16,2 0-1 0,-2 0 2 0,2 0 2 0,4 0 2 16,-1 0-1-16,3 0-1 0,0 0-1 0,0 0-3 0,1 0-3 0,1 0-2 15,3 0 0-15,-3 0-2 0,4 0-2 0,-4 0-2 0,3 0-2 16,0 0-3-16,-1 0-3 0,0 0-3 0,-2 0-2 0,2 0-2 0,-2 1-3 16,1-1 1-16,-3 2 0 0,2-1 1 0,-4-1 0 0,0 2-1 15,2-2 3-15,-3 1 1 0,-2 1 0 0,0-2 1 0,-2 1 3 0,0 1 0 16,0-2 2-16,-4 1 2 0,-1 0 2 0,-1-1 1 0,0 2 1 15,0 0 2-15,-2-2-1 0,-1 1 2 0,0 1 1 0,-3-2 1 16,3 0-2-16,-2 0 2 0,-2 0 0 0,0 0-1 0,0 0 0 0,0 0-3 16,0 0-3-16,0 0-5 0,0 0-7 0,0 0-13 0,0 0-12 15,0 0-17-15,0 0-18 0,0 0-27 0,0 0-30 0,0 0-24 0,0 0-19 16,0 0-22-16,0 0-24 0,-2 3-29 0,2-3-32 0,0 4-50 16,-2-1-60-16</inkml:trace>
  <inkml:trace contextRef="#ctx0" brushRef="#br0" timeOffset="158325.5383">20029 4679 158 0,'0'-1'199'0,"-3"1"-23"0,3 0-15 0,0 0-13 0,-1 0-6 16,1 0-6-16,0 0-5 0,0 0-8 0,0 0-7 0,0 0-9 0,0 0-11 16,0 0-12-16,0 0-9 0,0 0-7 0,0 0-7 0,0 0-7 15,0 0-5-15,0 0-3 0,0 0-3 0,0 0-1 0,0 0-3 16,0 1-1-16,1 1-3 0,-1-2-2 0,3 2-5 0,1-1-2 0,-3-1-6 16,3 2-5-16,-3-2-4 0,4 2-4 0,0-2-3 0,1 0-2 15,0 0-4-15,2 0-3 0,4 0-4 0,-2 0-3 0,5 0-1 0,0 0-3 16,3 0-1-16,1-2-1 0,3 2 0 0,-1-2 1 0,2 2 2 15,2 0 0-15,0-1 1 0,2-1 1 0,-2 2-1 0,1 0 0 0,-1 0-3 16,2-2-2-16,-2 2-1 0,1-1-3 0,0 1 1 0,-3 0-2 16,2-2 1-16,-3 2 3 0,2-1-1 0,-5 1-1 0,3-1 1 15,-3 1 0-15,-1 0 2 0,-1-3 1 0,-4 3 2 0,2 0 3 0,-4 0 3 16,0 0 4-16,-3 0 3 0,0-3 7 0,0 3 1 0,-2 0 3 16,-3 0-6-16,1 0-9 0,-1 0-9 0,-2 0-7 0,-1 0-14 0,0 0-20 15,0 0-35-15,0 0-45 0,0 0-43 0,0 0-42 0,-3 0-72 16,0 0-84-16,-2 0-52 0</inkml:trace>
  <inkml:trace contextRef="#ctx0" brushRef="#br0" timeOffset="159344.2948">20167 4635 48 0,'0'0'351'16,"0"0"-83"-16,0 0-61 0,0 0-49 0,0 0-33 0,0 0-27 0,0 0-16 15,0 0-11-15,0 0-11 0,0 0-11 0,0 0-9 0,0 0-12 16,0 0-9-16,0 0-8 0,0 0-6 0,0 2-8 0,-1-1-1 16,1-1-3-16,0 0 0 0,0 2 1 0,0-2 1 0,-2 1 4 0,2-1 4 15,-2 1 3-15,2-1 2 0,0 0 1 0,-1 1 1 0,-1 1 2 16,2-2 1-16,-1 0-1 0,1 2 0 0,0-2 0 0,-2 1-2 16,0-1-2-16,2 2-3 0,-1-2-5 0,-1 0-3 0,1 0-4 0,-3 0 0 15,3 1 0-15,-4-1 0 0,2 0 1 0,2 2 4 0,-4-2 1 0,0 1 3 16,0 1 1-16,-3-2 3 0,1 1 2 0,-1 1 2 0,-1-2 4 15,1 1 2-15,-4 0 2 0,1 1 2 0,-1 0 0 0,-1-2-1 16,-3 1 0-16,3 1-2 0,-4-2-1 0,3 0-1 0,-4 3 0 16,-1-3-1-16,2 0-3 0,-1 0-1 0,-4 0-1 0,4 0-1 0,-6 0-1 15,3 0-2-15,-4 0 1 0,0-3-2 0,-2 3 0 0,-2 0-1 16,3 0-2-16,-6 0 0 0,0 0-1 0,-1 0 0 0,-2 0 1 0,0 0 1 16,-3 0-4-16,-1 0-1 0,1 0-1 0,-2 0-2 0,-2 0 0 15,-1 3 1-15,0-3 1 0,-2 3 4 0,0-2 5 0,-2 0 2 0,-1 2 0 16,-1 1 4-16,-1-1 0 0,-1-1 1 0,-1 3 4 0,0-2 3 15,-1 1 5-15,-3 1 3 0,1 0 3 0,-4 0-1 0,2 0-1 0,0 1-3 16,1-1-5-16,-3 0-3 0,2 2-3 0,2-1-3 0,-1 1-2 16,-1 0-1-16,2 0-1 0,0 1-2 0,1-1-1 0,0 0-2 0,1 2-1 15,-1 0 0-15,0 2 1 0,3-3 3 0,-1 1 1 0,-1 3-1 16,2-2 2-16,-3 2 1 0,2 0 1 0,-1 0-1 0,0 0-2 16,-1 0 0-16,1 1-1 0,-1 1-3 0,-1-1-3 0,4 2-3 0,-3-2-1 15,2 3-4-15,1-3-3 0,-1 4-1 0,2-2-2 0,2-1 1 0,1 2 0 16,1-2 1-16,2 2 0 0,1-1 1 0,2-1 1 0,2 1 1 15,1-2 2-15,1 2 1 0,0 0 1 0,2-2 3 0,3 3 2 16,-1-3 2-16,1 2 1 0,2-2 0 0,0 0 0 0,0 1-2 0,3 0-2 16,-1-1 1-16,1 1 0 0,3-2-1 0,-3 1-1 0,2-1-1 15,0 0 1-15,0 0-1 0,0 2 0 0,0-2 1 0,2-2 0 0,-2 2 2 16,3-2 0-16,-4 3 2 0,5-3-1 0,-1 0 1 0,1 3 0 16,1-4 1-16,1-1-1 0,1 1 0 0,2-1-2 0,-2 0-3 15,6-1-2-15,-2 1-8 0,2-3-8 0,3 2-11 0,-2-4-12 0,5 2-14 16,-1-2-13-16,1 1-15 0,2-1-20 0,0-1-14 0,-1-2-10 15,5 0-12-15,0 0-11 0,0 0-22 0,0 0-27 0,0 0-21 0,0 0-16 16,0 0-22-16</inkml:trace>
  <inkml:trace contextRef="#ctx0" brushRef="#br0" timeOffset="159675.9295">15670 5371 48 0,'7'-5'125'0,"0"2"-3"0,-2-1 0 15,0 1-1-15,0-2-2 0,-1 3-7 0,1-1-7 0,0 1-7 16,-1 1-7-16,0-2-8 0,-3 3-7 0,2-2-6 0,-3 2-8 16,0 0-6-16,0 0-6 0,0 0-7 0,0 0-6 0,-1 2-5 0,-1-2-6 15,2 1-6-15,-3 1-6 0,1-2-6 0,-1 3-6 0,2-3-5 16,-4 3-4-16,0-1-2 0,1 3-2 0,-3-2-1 0,1 1 0 16,-3 3 0-16,-1 1-1 0,0-1 3 0,0 0 0 0,-2 2 2 0,1 1 3 15,-1 0 1-15,1 2 2 0,-1-2 3 0,2 0 0 0,-2 0 0 0,4 0-1 16,-1-1-1-16,1 2 0 0,2-3 2 0,1 0-1 0,2 1 0 15,-3-2 2-15,4 1 3 0,0 0 2 0,2-1 3 0,2 1 2 16,1-3 3-16,2 3 2 0,1-2 3 0,2 0 5 0,3-1 3 0,2 0 3 16,1-1 1-16,7 1 0 0,-3-2 2 0,5-3 0 0,0 2-3 15,4 0-2-15,-2-2-6 0,2 0-9 0,0-2-12 0,-1 2-19 0,1-2-21 16,-4-1-31-16,-1 3-34 0,-1-2-41 0,-1 0-43 0,-4 2-53 16,-3 0-58-16,-2 0-62 0,-2 0-63 0</inkml:trace>
  <inkml:trace contextRef="#ctx0" brushRef="#br0" timeOffset="160692.7165">14968 5801 7 0,'0'-5'426'0,"-1"-1"-84"0,-1 0-68 0,1 1-58 0,-3-1-36 16,1 0-25-16,0 2-14 0,-3-2-10 0,1 2-10 0,0-1-6 0,0 0-9 15,-1 0-11-15,-3 1-12 0,1-2-11 0,0 2-9 0,0 1-7 16,-3-2-9-16,1 0-7 0,2 3-7 0,-2 0-6 0,0-1-7 15,2 3-7-15,-3-1-7 0,2 1-5 0,1 0-4 0,-1 0-4 0,0 1-2 16,0 1-3-16,1-1-3 0,0 2-2 0,0 2-1 0,2-2-1 16,-1 3 1-16,1-2 3 0,-2 4 1 0,4-1 3 0,-1 0 3 15,0 3 2-15,0-2 3 0,2 3 1 0,-1 0 3 0,2-1 1 0,0 1 1 16,1-1 2-16,1 1-2 0,0-1 1 0,1-1-3 0,-1 1-2 16,4 0-3-16,-3-3 1 0,3 1-2 0,-2 1-1 0,1-4-1 0,2 2 0 15,-2-2 0-15,2-1 2 0,0 0 0 0,1-2 2 0,0-1-2 16,1-1 1-16,-1-1 1 0,2-3 0 0,1 1 1 0,-1-2 0 0,2-2-2 15,-1 0 0-15,1-3-3 0,-1-1-3 0,2-3-2 0,-1 1-5 16,-1-2-6-16,1-2-5 0,-1 1-4 0,-1-2-3 0,0-1-2 0,1-3-3 16,-1 2 1-16,-3-1-2 0,2-1 3 0,0 0 4 0,-4 0 6 15,2 0 7-15,-2 1 6 0,-1 1 8 0,0-1 11 0,-1 1 10 0,-1 3 10 16,0 0 9-16,0 3 4 0,-1-1 6 0,-1 1 3 0,2 4 3 16,-2 0 2-16,1 1-1 0,-1 0 0 0,-1 1-2 0,3 1-3 15,-2 0-4-15,2 4-6 0,-1-2-9 0,-1 2-7 0,2-1-7 0,-4 4-5 16,4-3-6-16,-2 3-6 0,2 0-5 0,0 0-4 0,0 0-5 15,0 0-6-15,0 0-7 0,0 0-5 0,0 0-3 0,0 0-2 0,0 3-1 16,0-1 2-16,0 1 1 0,0 2 2 0,0-1 1 0,0 2 2 16,0 0 1-16,0 1 2 0,-1 3 2 0,1 0 5 0,-2 0 4 15,2 2 6-15,0 0 4 0,0-1 5 0,0 3 1 0,0-1 5 0,0 0 4 16,0 3 2-16,2-3 3 0,-1 2 1 0,-1 0 4 0,2 1 2 16,2-2 1-16,-1 1 2 0,-1-1 0 0,1 1 0 0,0-1 1 0,1 1-1 15,-1-1 0-15,0 0-1 0,0-1-1 0,-1-1-1 0,2 0-1 16,1 0-3-16,-2-2-2 0,1 0-2 0,-1-1-5 0,0 0-1 15,0-1-6-15,0-1-3 0,-1-2-4 0,2 2-5 0,-1-2-3 0,1-2-4 16,-3 1-4-16,3-1-1 0,-3 0-3 0,1-1 3 0,-1-2 1 0,1 0 2 16,-2 0 3-16,3 0-1 0,-1-2 1 0,-1 1-1 15,3-3 1-15,-2 1 2 0,2-2 2 0,-3 0 2 0,2-2 3 0,1 2 4 16,-3-2 5-16,1-1 4 0,-1 0 3 0,1 1 4 0,1-1 3 0,-1 1 7 16,-1-1 8-16,1 3 7 0,-2-2 9 0,2 2 4 0,-2 1 6 15,0-1 1-15,0 2 4 0,0 1-2 0,0 0-2 0,0 2-3 0,0 0-6 16,0 0-10-16,0 0-8 0,0 0-10 0,0 0-11 0,0 2-8 15,2-1-8-15,-2 0-4 0,2 2-5 0,0 1-3 0,-1-1-3 16,1 2-2-16,-1 0 1 0,1 2 1 0,1-2 3 0,0 2 4 16,1 1 8-16,-1 0 5 0,0-1 8 0,0 2 5 0,2 0 2 0,-4-2 3 15,2 3 2-15,1-1-3 0,-3-1-5 0,2 0-7 0,-1 0-8 0,0-3-10 16,-1 3-13-16,3-2-13 0,-3-2-17 0,1 1-7 0,-1-3-4 16,-1 3-9-16,3-5-14 0,-3 0-25 0,0 0-33 0,0-3-28 15,0-1-26-15,0-2-16 0,0-1-11 0,0-3-5 0,0 0-6 0</inkml:trace>
  <inkml:trace contextRef="#ctx0" brushRef="#br0" timeOffset="160825.6425">15101 5574 212 0,'0'-6'266'0,"0"1"-19"0,-1 1-25 15,1 2-30-15,0-1-23 0,0 0-22 0,0 2-22 0,0 1-21 16,0 0-21-16,0 0-18 0,0 0-18 0,0 0-16 0,0 0-15 16,0 0-15-16,0 0-13 0,0 0-10 0,0 0-12 0,1 0-10 0,2 1-9 15,0-1-10-15,-1 2-11 0,-1-1-14 0,3 1-21 0,-1-1-22 16,0 1-22-16,0 0-21 0,2 0-10 0,-2 1-11 0,3 0-8 0,-3-1-10 15</inkml:trace>
  <inkml:trace contextRef="#ctx0" brushRef="#br0" timeOffset="161110.353">15335 5654 339 0,'0'-1'341'0,"-1"1"-45"0,-1-2-35 0,0 2-29 0,-1-1-29 15,0 0-24-15,0 1-22 0,-2-3-22 0,1 3-19 0,-1 0-19 16,0 0-17-16,0 0-14 0,0 0-16 0,-1 0-9 0,-2 3-11 0,2-1-9 16,-1 0-7-16,-1 3-8 0,1-2-9 0,-1 2-3 0,0 0-7 15,-2 2 0-15,1 2-1 0,3-3 1 0,-1 4 0 0,-1-2 2 16,2 3 2-16,0 0 2 0,1-1 3 0,0 2 2 0,3-1 2 0,-1 1 2 16,3 0 1-16,-1-1 3 0,1 1 2 0,1 0 1 0,2-2 2 0,1 2 1 15,1-2 3-15,-1 1 0 0,4-1 1 0,1-2-1 0,1 2-1 16,0-3-7-16,4 0-9 0,-1-2-10 0,2-2-12 0,1 1-17 15,3-3-21-15,0-2-29 0,0-3-34 0,3 1-50 0,0-2-59 0,-1-2-80 16,3-1-89-16,-2-3-60 0,0-1-43 0</inkml:trace>
  <inkml:trace contextRef="#ctx0" brushRef="#br0" timeOffset="161475.8756">15591 5443 331 0,'-4'-10'342'16,"0"1"-45"-16,1 0-33 0,0 1-30 0,0-1-27 0,1 3-21 15,0 1-16-15,-1 0-17 0,2 1-18 0,-1 1-19 0,0-1-19 16,2 1-17-16,-1 1-17 0,-1 2-16 0,2 0-15 0,0 0-17 0,0 0-14 16,0 0-13-16,0 0-12 0,0 0-8 0,0 4-9 0,0-1-4 15,0 2-4-15,0-1-1 0,0 2 0 0,2-1 0 0,-1 5 2 0,-1-2 5 16,2 5 6-16,-2-3 8 0,3 4 7 0,-1 1 9 0,-1 0 7 16,1 1 10-16,1 3 6 0,-1-2 5 0,1 3 7 0,0 1 4 0,1-1 2 15,0-1-2-15,-1 3-5 0,0-1-9 0,1-1-10 0,-3-1-16 16,2 0-16-16,1 1-25 0,-1-1-30 0,-2-2-31 0,1 0-33 15,2-2-37-15,-4-1-36 0,2 1-62 0,-2-5-77 0,0 0-53 0,0 1-42 16</inkml:trace>
  <inkml:trace contextRef="#ctx0" brushRef="#br0" timeOffset="161775.4865">15471 5753 122 0,'-3'0'540'0,"0"0"-7"0,3 0-83 15,0 0-122-15,0 0-93 0,0 0-79 0,0 0-50 0,0 0-38 16,0 0-21-16,0 0-13 0,0 0-10 0,3 0-5 0,-2 0-4 16,2 0-4-16,2 0-2 0,0-3-2 0,1 3 0 0,1-2 0 0,2 0-1 15,1 1 0-15,-1-3 1 0,5 1 2 0,-1 1 3 0,1-1 3 16,1-2 2-16,2 2-1 0,-1-1 2 0,3 1-1 0,-1-2-1 16,-2 1-1-16,3 2-2 0,-1-1-2 0,1 0 0 0,-2 0 0 0,0 2-1 15,1-1-1-15,-4 2-2 0,2 0-3 0,-2 0-2 0,-1 0-2 0,1 2-1 16,-3-1-1-16,2 2 0 0,-4 0-2 0,-1 2 2 0,1-3 0 15,1 3 0-15,-4 0-1 0,1 0 1 0,-1 0 0 0,-1 0-3 16,-1 0-6-16,0 2-6 0,-1-2-7 0,-2 2-11 0,1-2-11 0,0 0-16 16,-2 1-16-16,-2 0-23 0,0-2-26 0,1 1-26 0,-1 0-26 15,-1-2-24-15,0-1-22 0,0 1-27 0,-5-1-27 0,3 0-56 16,0-2-71-16</inkml:trace>
  <inkml:trace contextRef="#ctx0" brushRef="#br0" timeOffset="161880.2752">15830 5553 264 0,'0'-11'342'0,"0"1"-47"0,0 3-46 0,3-2-39 16,-2 1-38-16,-1 1-39 0,2 2-40 0,-1 0-42 0,1 0-42 16,0 3-43-16,-1 0-44 0,3 1-43 0,-1-1-47 0,2 2-34 0,-1 2-30 15,1-1-60-15,0 1-71 0</inkml:trace>
  <inkml:trace contextRef="#ctx0" brushRef="#br0" timeOffset="162627.8137">15997 5653 423 0,'-3'0'574'0,"1"0"1"0,-1 0-98 0,0 0-147 0,1 0-104 16,-2 1-83-16,4 1-51 0,-1-2-33 0,1 2-21 0,0-1-10 0,0 1-11 16,0 0-10-16,0 1-10 0,0-1-7 0,0 1-4 0,0 4-3 15,0-3-1-15,0 2 0 0,0-1 2 0,0 3 4 0,0 0 2 16,0-1 3-16,0 1 2 0,1 1 4 0,-1-1 1 0,3 1 1 0,-2-1 0 15,3 0-1-15,-3-1-1 0,2 2-2 0,-1-3 0 0,1 2-2 16,1-3-1-16,-1 0 0 0,0 0-1 0,0-3-1 0,1 1-2 16,1 1-2-16,-2-3-2 0,2-1-1 0,0 0 0 0,-2 0 0 0,2-1 2 15,1-3-2-15,-1 1 3 0,-2-2 0 0,2-2-1 0,-2 2-3 16,2-5-3-16,-2 3-5 0,-1-2-2 0,0 1-2 0,-2-4 0 0,0 3 0 16,0-3-1-16,-4 2 0 0,1 0 0 0,1-1 2 0,-2 1 3 15,-1 0 0-15,-2 0 0 0,2 1 2 0,-4 1 1 0,1 3 3 0,0-3 2 16,-1 4 3-16,1-1 1 0,-2 2 0 0,1 0-2 0,0 2 0 15,1-1-1-15,0 2-2 0,-1 3-2 0,0 0-4 0,1 0 1 16,0 2 2-16,1-1 3 0,0 2 3 0,1 1 4 0,1 1 1 0,0-1 1 16,1 5 0-16,1-3 1 0,1-1-1 0,-1 3 0 0,3-1 0 15,0 0 1-15,0 0 0 0,0-1 1 0,2-1 0 0,-1 2 0 16,2-3 1-16,-1 1-1 0,2-2 2 0,1 0 4 0,0 0 4 0,-2-3 5 16,2-1 6-16,2 1 4 0,-2-1 2 0,2-2 3 0,-1 0 1 0,2-3 1 15,0 1-1-15,0-2 2 0,0 0 2 0,0-3-1 0,1 2 0 16,1-3 0-16,-1 1-2 0,0-2-4 0,-1 2-4 0,1-2-2 15,-1-1-2-15,1 0-1 0,-3 0 1 0,2 2 0 0,-3-2 1 16,2 4-2-16,0-3 0 0,-4 2-2 0,2 2-2 0,-2 0-2 0,0 0-3 16,-1 2-3-16,1 0-3 0,-1 2-2 0,1-2-5 0,-3 3-4 15,0 0-4-15,0 0-3 0,0 3-4 0,1-2-1 0,-1 0-2 0,2 2 0 16,-1 2 0-16,-1-1 2 0,2-1 2 0,0 2 4 0,-1 2 2 16,1 0 5-16,-1 0 3 0,3 1 3 0,-3-1 5 0,2 1 2 0,-1 1 4 15,0 0 0-15,1-1 1 0,0 1 1 0,0-2 0 0,0 1-1 16,-1-3 2-16,1 1 0 0,-2 0 0 0,1-2 1 0,1 1 1 15,0 0 2-15,-1-2 4 0,1-2 3 0,3 0 6 0,-3-1 3 0,-1-1 5 16,3 0 2-16,-2-2 0 0,4-2 1 0,-3 0 0 0,4 0-2 16,-2-3 2-16,2 1-2 0,0-2-2 0,1 0-3 0,0-1-4 0,-1 0-6 15,0 0-7-15,-1-2-6 0,1 1-5 0,-1 1-3 0,-1 0-1 16,1-2 0-16,-2 5 0 0,2 0-2 0,-4-1 0 0,2 2-2 16,-2 2-2-16,-1-1-2 0,-1 2-4 0,2 2-2 0,-1-1-4 0,-2 2-3 15,0 0-1-15,0 0-2 0,0 2-2 0,0-1 0 0,1 2 1 0,-1 2 0 16,2-1-2-16,-1 1-1 0,-1 1-3 0,2 1-5 0,0 1-6 15,-1 1-7-15,2-1-7 0,-1 2-11 0,1 0-15 0,0 1-14 16,1-1-17-16,2-1-15 0,-3 1-18 0,0-2-12 0,2 1-11 0,0-1-7 16,0-1-5-16,2-1-4 0,-1-1-2 0,2-2 3 0,-1-1 6 15</inkml:trace>
  <inkml:trace contextRef="#ctx0" brushRef="#br0" timeOffset="163709.3808">16538 5656 117 0,'0'-6'201'0,"-2"0"5"0,2 0 3 0,-1 2-2 0,-1-1-7 15,0 1-10-15,-2-1-14 0,2 2-12 0,-1 1-10 0,-2 0-14 16,2 1-16-16,2-1-16 0,-3 2-17 0,1-2-17 0,0 2-14 16,1 0-15-16,-2 0-13 0,2 2-9 0,1-2-10 0,-2 3-8 0,-1-1-9 15,1 0-4-15,2 3-4 0,-3-1-3 0,1 1 1 0,-2-1-1 16,1 2 3-16,2-1 2 0,1 2 2 0,-1 1 2 0,1-1 3 0,-3 0 1 16,3 1 2-16,-1 0-2 0,2-1 0 0,-1 2-1 0,1-1-2 15,0-1 0-15,0-1-1 0,0 2-2 0,1-3-1 0,-1 2-1 16,2-2-1-16,-1 0 0 0,3 0-2 0,-3-2 1 0,1-1-1 0,-1 2 3 15,1-3 2-15,2 1 4 0,1-1 2 0,-2-1 2 0,1-1 3 0,0-1 3 16,0-1 3-16,0 0 2 0,2-1 2 0,-1-1 2 0,2 0 0 16,-3-2-1-16,1 2 1 0,0-3 0 0,-1 0 0 0,1 1 1 15,-2-2 0-15,1 1 1 0,-1 0 0 0,-2 2 1 0,1-1 3 16,0 0 1-16,-1 0 2 0,-1 4 0 0,0-1-3 0,0-1-1 0,0 2-2 16,0 1-3-16,0-1-5 0,-1 3-4 0,1 0-6 0,0 0-7 15,0 0-7-15,0 0-6 0,0 0-9 0,-2 0-5 0,2 3-4 0,0-1 0 16,0 0 2-16,0 1 1 0,0 2 3 0,2-3 3 0,-1 5 3 15,-1-2 4-15,4-2 3 0,-3 4 5 0,2-2 6 0,-2 0 4 0,4 0 3 16,-2-1-1-16,-1 1 2 0,1 1-1 0,0-3 0 0,1 1 0 16,-1-1-1-16,0 0 3 0,1-2 2 0,0 1 4 0,-3 0 3 0,2-2 4 15,1 0 0-15,-1-2 5 0,0 2 5 0,0-3 5 0,1 1 7 16,-1 0 5-16,-1-1 6 0,0 0 4 0,1-2 2 0,-1 1 1 16,-1-1 0-16,-1-1-2 0,2 0-1 0,-2 2 0 0,0-2 0 0,0-1 0 15,-2 2-1-15,2-2-4 0,-1 3-2 0,-1-1-5 0,2 1-6 16,-1 0-5-16,-1 1-4 0,2-2-2 0,-2 2-5 0,2 0-6 15,0 2-5-15,0-1-8 0,0 2-4 0,0 0-9 0,0 0-11 0,0 0-8 16,0 0-5-16,0 0-5 0,0 0-2 0,2 2-1 0,1-1-2 16,-1 1 1-16,-1-1 1 0,3 2 1 0,-1 2 2 0,0-2 2 0,0 1 4 15,2 0 5-15,-1 1 7 0,1 2 5 0,0-2 3 0,-2 2 3 16,2 0 2-16,-2-1-1 0,1 1 2 0,-3 2 0 0,2-1-1 16,0-1 2-16,-1 0 1 0,-1 2 0 0,1-2 0 0,0 1 0 0,-2-1-1 15,1 0 2-15,-1-1 3 0,2 2 0 0,-1-3 2 0,-1 2 0 16,2-1 3-16,0-1 1 0,-1 2 2 0,2-2 2 0,-1-1 0 0,0 1 2 15,1-2 1-15,1-1-1 0,-1 1 0 0,1-1-2 0,0 1-2 16,1-3-5-16,0 0-2 0,1 0-4 0,4-3-3 0,-4 1-4 16,2-1-8-16,3-2-1 0,-2 0 2 0,1-2-2 0,-1 0-1 0,1 0 0 15,0-2 2-15,0 1 4 0,-2-2 6 0,-1 1 6 0,-1-1 9 16,1 0 9-16,-2 1 10 0,0 1 13 0,-2 0 12 0,1-1 8 0,-3 3 5 16,1-2 6-16,-2 3 7 0,0 0 3 0,0 0 3 0,-2 3-2 15,2-3-2-15,-1 2-5 0,-1 1-7 0,2 0-10 0,-2 2-9 16,1-3-10-16,-1 3-12 0,2 0-11 0,0 0-11 0,0 0-9 0,0 0-8 15,-1 3-5-15,-1-3-6 0,2 4-1 0,-2-3-2 0,2 3 2 16,-1-1 1-16,-2-1 3 0,3 3 4 0,-1 0 1 0,1-2 4 0,-2 4 4 16,0-1 3-16,2-1 2 0,0 2 1 0,0-1 1 0,0 1 0 15,0 0-1-15,0 0-2 0,0-2-3 0,0 2-4 0,2-1-3 0,0-2-5 16,-2 2-3-16,1 0-3 0,3-1-1 0,-2 1-2 0,0-3-1 16,1 1 0-16,0-1 0 0,0-2-1 0,1 1 4 0,0-1 2 15,0-1 6-15,1-1 3 0,0-1 8 0,0 0 5 0,2-1 7 0,-1 0 5 16,1-4 8-16,-2 3 6 0,2-3 5 0,-1-1 5 0,-1 1 5 15,3 0 4-15,0-1 5 0,-4 1 5 0,0-2 5 0,0 2 5 0,0 0 5 16,0-1 3-16,-2-1 4 0,-1 3 3 0,1-1-1 0,-1 2-1 16,-1 0-2-16,0 0 0 0,0 1-2 0,-1 1-2 0,-1 1-5 15,2 0-8-15,-1 1-10 0,1-1-13 0,0 2-13 0,0 0-15 0,-2 2-12 16,-1-1-9-16,3 1-7 0,-1 0-4 0,1 1-2 0,0 4-5 16,0 0 1-16,0 1 0 0,0 2 1 0,1 3 1 0,-1 2 5 0,3 4 7 15,-1 1 7-15,1 1 9 0,0 4 7 0,0 2 6 0,2 3 5 16,0 2 3-16,1 2 0 0,0 0 2 0,-1 2-4 0,-2 1-4 0,2 1-6 15,-2-1-5-15,1 0-4 0,-3-2-4 0,-1 0-2 0,0-2-3 16,0-1-1-16,0-2 0 0,-1-3-2 0,-3-5-2 0,1 1 3 16,1-4 5-16,-2 0 10 0,0-6 14 0,0 0 12 0,-4-4 9 0,2-1 9 15,-1-3 5-15,-1 0 3 0,-3-5 4 0,3 0 3 0,-3-3 1 16,0-1 0-16,0-4 1 0,0 1-9 0,-1-4-9 0,0-2-16 16,0-1-20-16,2-3-20 0,1-1-20 0,0-2-16 0,2-1-15 0,2-5-21 15,2-1-21-15,1-2-24 0,4-2-25 0,1-1-31 0,4 0-33 0,3-1-40 16,3-1-42-16,0 0-71 0,6 1-83 0,1-1-46 0,1 0-26 15</inkml:trace>
  <inkml:trace contextRef="#ctx0" brushRef="#br0" timeOffset="165443.2358">15114 6156 261 0,'-2'-2'319'0,"2"-1"-59"0,-2 2-47 0,2-1-31 0,-1-1-24 16,-1 3-12-16,2 0-11 0,-1-3-7 0,-1 3-6 0,-1-1-9 0,2 1-11 15,-2 0-11-15,1 0-10 0,0 0-7 0,2 0-9 0,-3 0-7 16,1 0-6-16,1 1-6 0,-1-1-6 0,-1 3-8 0,1-3-6 15,1 0-6-15,-1 2-5 0,1-1-6 0,-4 2-7 0,4 0-3 16,-3 0-5-16,1 1 0 0,0 3-2 0,-2 1-1 0,0 0 0 0,-1 3 0 16,-2 1 2-16,2 1 0 0,0 2 3 0,-1 1-1 0,0 3 3 15,0-1 2-15,1 1 2 0,1 0 3 0,0 1 0 0,0 0 0 0,1 0-2 16,2 0-3-16,2-1-4 0,0 1-6 0,0 0-8 0,2-2-10 16,4-1-14-16,-1 0-14 0,1 1-17 0,2-3-19 0,3-2-19 0,-1 2-27 15,1-3-32-15,1-2-42 0,3 0-46 0,0-2-70 0,0-2-78 0,2-4-50 16</inkml:trace>
  <inkml:trace contextRef="#ctx0" brushRef="#br0" timeOffset="165760.3115">15308 6212 149 0,'-3'-5'558'0,"1"1"-26"16,1 1-43-16,-1-1-105 0,-1 3-131 0,1-3-75 0,2 1-47 0,-1 1-27 16,-1 2-15-16,2-2-11 0,-1 1-7 0,1-1-12 0,0 2-9 15,0 0-11-15,0 0-8 0,0 0-8 0,0 0-5 0,0 0-7 16,0 0-6-16,0 0-6 0,0 0-6 0,0 0-5 0,0 0-4 0,0 0-5 16,0 3-5-16,0-1-4 0,-2-2-3 0,2 5-3 0,0-3-3 15,-2 1 1-15,2 4-1 0,-1-3 2 0,-2 4 1 0,3-1 1 0,-1 3 2 16,1 1 4-16,-2 0 4 0,0 3 6 0,-1 0 7 0,1 2 4 15,-1 1 6-15,2-1 4 0,-3 1 3 0,1 1 2 0,2 1 0 16,-3-1-5-16,0 0-9 0,1 1-12 0,0-2-14 0,-1 2-19 0,1 0-21 16,0-2-31-16,1-1-34 0,-2-1-30 0,2 0-26 0,0-2-36 0,-1-1-37 15,3 0-46-15,0-3-51 0,0 0-57 0</inkml:trace>
  <inkml:trace contextRef="#ctx0" brushRef="#br0" timeOffset="166092.0457">15394 6283 426 0,'-2'2'478'0,"-1"-2"-86"0,-1 3-127 15,1-1-93-15,0 3-77 0,-3-2-48 0,1 3-30 0,1 1-18 16,-3 1-11-16,1-1-3 0,-2 3-2 0,2-1 1 0,-1 1 4 16,-1 1 3-16,2-1 2 0,-2 2 4 0,3-3 1 0,-1 0 1 15,1 1 1-15,0-1 1 0,1-2 3 0,-1 1 0 0,2-3 2 0,1 1 3 16,-1 0 3-16,3-3 4 0,-1 2 3 0,-1-2 4 0,2 0 1 15,0-2 3-15,0-1 3 0,0 0 2 0,2 2 3 0,-2-2 6 0,0 0 4 16,0 0 4-16,1 0 4 0,2 0 1 0,-1-2 0 0,1 1 0 16,1 1 0-16,0-2-2 0,1 1-3 0,-2 1-1 0,0-2-3 0,2 1-4 15,-2 1-4-15,4 0-5 0,-2 0-9 0,0 0-6 0,0 0-7 16,2 1-4-16,-3 1-4 0,1 1-4 0,1 0-1 0,-1 1-3 0,1-1-2 16,1 2 0-16,-1 0 0 0,2 4 1 0,-2-4-1 0,2 3-2 15,-1-1-5-15,2 2-6 0,-3 0-8 0,2 2-10 0,-1-2-13 0,0-1-15 16,0 4-19-16,1-3-18 0,-2-1-21 0,2 3-24 0,-2-2-25 15,0-2-31-15,1 0-32 0,-1 0-31 0,3-2-30 0,-2 0-56 16,-1-2-68-16</inkml:trace>
  <inkml:trace contextRef="#ctx0" brushRef="#br0" timeOffset="167209.6693">15575 6360 236 0,'-5'0'526'0,"2"0"-13"15,0 0-89-15,0 0-127 0,0 0-90 0,0 2-72 0,1-1-47 16,1-1-35-16,1 0-21 0,0 0-17 0,0 0-10 0,0 0-10 0,0 2-4 16,0-2-3-16,1 2-4 0,-1 1-1 0,2-3-1 0,1 3 0 15,-3-1 1-15,1-1 2 0,-1 2 0 0,2-1 3 0,-1-1 2 0,-1 2 1 16,2-2 1-16,0 1 1 0,-1-2 0 0,2 2-1 0,-1-2 0 16,0 1 1-16,-1 1 0 0,3-2 1 0,-1 1 1 0,0-1-1 15,3 0-1-15,-3 0-1 0,2-1 0 0,0 1 1 0,0-3 1 16,-1 1 1-16,2 0 3 0,-1 0 3 0,2-1 0 0,-3 0 2 0,1 0 0 15,0-2 2-15,-1 2 1 0,1-1 4 0,-2 1 3 0,-1-2 1 0,0 0 3 16,-1 1 0-16,-1-1 1 0,-1 0 2 0,1 0 3 0,-4 0 1 16,1 1 1-16,1 0 5 0,-3 1 1 0,1-2 1 0,0 2 1 15,0-1 3-15,-2 1 0 0,1 0 2 0,0 1-2 0,-1-1-2 0,2 3-2 16,0-1-7-16,0 1-6 0,0 0-7 0,-1 0-6 0,2 1-8 16,-3 2-5-16,2-1-4 0,0 1-5 0,-1 1-4 0,2 1-3 15,-2 1-2-15,2 1-2 0,-3 0-1 0,3 2 0 0,2 1 1 0,-3-1 1 16,1 1 3-16,1 2-2 0,1-1 0 0,1-1-1 0,0 1-1 0,1-1-3 15,1-1-3-15,1 1-5 0,2-2-6 0,-2 1-4 0,3-1-6 16,1-2-4-16,-1-2-2 0,2-1-2 0,3 0 0 0,-1 0-3 0,-1-3-4 16,3 0-4-16,0 0-5 0,-1-3-3 0,3-2-2 0,-3 1 3 15,3-2 7-15,-1 0 10 0,-2-3 12 0,3 3 9 0,-2-4 7 16,0 3 8-16,-3-5 8 0,1 4 13 0,-1-1 18 0,-1-2 16 16,-3 2 17-16,2 0 17 0,-4-1 17 0,1 0 12 0,-2 1 8 0,-1 1 6 15,-1 0 3-15,0 1 4 0,-1-1 5 0,-1 2 1 0,2 0-1 0,-3 3-5 16,0-2-9-16,2 0-5 0,1 2-7 0,-2-1-7 0,0 1-11 15,2 3-8-15,-1-4-10 0,-1 3-9 0,2 1-11 0,-1-2-10 16,1 2-11-16,0 0-6 0,0 0-7 0,0 0-6 0,0 0-6 0,0 0-6 16,0 0-6-16,0 0-4 0,0 0-4 0,0 0-4 0,0 0-1 15,0 0 0-15,0 2 1 0,0-1 2 0,0 3 2 0,0-1 2 16,0-1 3-16,0 0 2 0,0 3 3 0,0-2 2 0,-2 2 3 0,2-2 2 16,-2 3 3-16,2 0 1 0,-1-1 2 0,-1 1 1 0,2-1 2 15,-2 2-1-15,2-2 2 0,0 2 0 0,-1-2 1 0,1 2 1 0,0-1 0 16,0-2 2-16,0 2 0 0,0 0 2 0,0-1-1 0,0-1 1 15,0 1 1-15,0-2 1 0,0 0 0 0,1-1 1 0,-1 0 0 0,2 1 2 16,-2-3 1-16,2 2 2 0,-1-2 0 0,3 0 0 0,-3 0-1 16,1-2-1-16,1 0 1 0,0 1-1 0,0-2-1 0,3 0-3 15,-3-1-3-15,4 1-4 0,-2-2-3 0,1-1-4 0,-1 0-5 0,2 0-8 16,0 2-7-16,-1-4-3 0,1 3-1 0,0-4 1 0,-2 4-1 16,2 0 2-16,-3-1 3 0,1 0 4 0,-2 2 7 0,3-1 5 0,-2 1 5 15,-1-1 1-15,-2 2-2 0,1 0 5 0,0 0 6 0,-1 1 7 16,-1-1 7-16,2-1 2 0,-1 1 2 0,-1 1 1 0,0-1 4 15,0 3 0-15,0-4 1 0,0 3 0 0,0-1-1 0,0 0 8 16,0 2 8-16,0 0 4 0,0 0 2 0,0 0 0 0,0 0-2 0,0 0 0 16,0 0 1-16,0 0-1 0,0 0-2 0,0 0-1 0,0 0-1 0,0 0 1 15,0 0-1-15,0 0 0 0,0 0-1 0,0 0-1 0,0 0-4 16,0 0-3-16,0 0 0 0,-1 2-4 0,-1 0-2 0,2-2-3 16,0 0-1-16,-1 1-4 0,1-1-4 0,0 0-2 0,-2 0-5 0,2 2-2 15,0-2-3-15,-2 2-1 0,2-2 0 0,0 0-2 0,0 0-1 16,-1 0 0-16,1 0-2 0,0 0 0 0,-2 3-1 0,2-3 0 0,0 0-2 15,0 0-1-15,-1 0 0 0,1 0 0 0,0 0-2 0,0 0-1 16,0 2-1-16,0-2-3 0,0 0-1 0,0 2-2 0,0-2-2 0,0 1-1 16,0 1-2-16,0-2 1 0,0 3 0 0,0-1 1 0,0-1 0 15,0 0 0-15,0 2 2 0,0 0 1 0,0 0 1 0,0 0 2 16,0 2 1-16,0-1 2 0,1 2 2 0,-1 0 1 0,2 0 1 16,-1 1 1-16,-1 1 0 0,2 1 0 0,1 1 0 0,-1 0 0 0,-1 0 0 15,3 2 1-15,-1 2 1 0,0 0-1 0,1 1 2 0,0 2-1 0,-3 0 1 16,2 0 1-16,-1 4 5 0,0-1 0 0,-1 1 3 0,-1 0 2 15,0 2 3-15,0 1 3 0,-1-2 1 0,-1 2 2 0,-1-1 2 0,0 0 1 16,-2 1 1-16,-1-2 2 0,1-2 1 0,0 0 1 16,-1-2 0-16,-1 0 0 0,0-1 3 0,0-6 5 0,-1 4 5 0,2-5 10 15,-2 0 11-15,0-2 10 0,4-1 11 0,-3-2 7 0,1-2 5 0,-2 0 2 16,3-3 0-16,1-2-4 0,-3-1-7 0,2-1-10 0,2-4-11 16,-3 1-16-16,5-3-18 0,-3-2-28 0,4-5-33 0,0 2-31 15,0-3-33-15,4-3-30 0,-1 0-30 0,4-4-24 0,1 1-23 0,0-4-20 16,2 1-16-16,4-2-25 0,0 1-24 0,0 0-33 0,2 1-35 0,0 0-57 15,0-1-68-15,0 4-31 0</inkml:trace>
  <inkml:trace contextRef="#ctx0" brushRef="#br0" timeOffset="167535.7591">16129 6456 166 0,'-2'-2'568'0,"0"2"4"0,-1-1-76 16,3 1-117-16,0 0-102 0,0 0-98 0,0 0-56 0,0 0-34 15,0 0-20-15,0 0-14 0,0 0-11 0,0 0-10 0,0 0-12 0,0 0-12 16,0 0-12-16,0 1-10 0,2-1-8 0,-1 3-3 0,-1-1-4 16,2-1-1-16,-2 2 0 0,2-1-1 0,-1-1 5 0,-1 2 1 0,2 0 1 15,1 1-1-15,-3-1-4 0,1 2-8 0,-1-1-11 0,0 3-16 16,0-2-30-16,0 2-36 0,2 1-40 0,-1-1-41 0,-1 0-78 16,0 2-97-16,0 0-68 0,0 0-54 0</inkml:trace>
  <inkml:trace contextRef="#ctx0" brushRef="#br0" timeOffset="167975.6558">16321 6287 185 0,'0'-2'310'0,"-1"-1"-73"0,1 3-65 0,0 0-36 0,0 0-18 16,0 0-13-16,0 0-9 0,0 0-8 0,0 0-4 0,0 0-7 16,0 0-5-16,0 0-8 0,-2 0-6 0,2 0-6 0,-3 1-6 0,3 1-5 15,-1-2-1-15,-1 2-2 0,2-1-1 0,0-1 0 0,0 0 0 16,0 2-1-16,-2-2-2 0,2 1-2 0,0 0-4 0,0-1-6 0,0 3-5 15,0-3-5-15,0 3-3 0,0-1-3 0,0-1-4 0,0 2-3 16,0 0-1-16,0 0 0 0,0 0-2 0,0 2 1 0,0 1-2 0,0-2 0 16,0 4-1-16,0-3 3 0,0 4 5 0,0-1 1 0,0 1 2 15,0 0-1-15,0 1 1 0,0 1-2 0,0 0 1 0,0-1-2 16,0 2-1-16,0-1 1 0,0 1 2 0,0 0 0 0,0-1 3 16,0-1 0-16,0 4 1 0,0-4-1 0,0 0 2 0,0 1-3 0,0-2-3 15,0 1-5-15,0-1-7 0,0 0-8 0,0 1-10 0,0-3-11 0,0 0-13 16,0-1-16-16,0 2-17 0,0-3-21 0,0 2-21 0,0-3-26 15,0 0-27-15,2 1-19 0,-2-2-16 0,2 1-16 0,-1-1-18 0,-1 1-18 16,3-3-21-16</inkml:trace>
  <inkml:trace contextRef="#ctx0" brushRef="#br0" timeOffset="168541.7249">16263 6350 77 0,'-2'0'458'0,"2"0"-51"0,0 0-73 0,0 0-84 16,-2 0-59-16,2 0-45 0,-1 0-34 0,1 0-25 0,-3 3-22 16,3-3-20-16,0 2-14 0,0 0-11 0,0-1-9 0,0 3-7 15,3-1-5-15,-2 2-6 0,-1-2-3 0,2 3-3 0,0 1-1 0,-1 0 2 16,3 1 2-16,-3 0 2 0,1 3 2 0,1-3 4 0,0 4 1 15,0-1 0-15,-1 1-1 0,1-1-2 0,1 1 1 0,0 2-2 0,-1-2 2 16,0-1-2-16,0 2 1 0,1 0-2 0,-1-3 2 0,0 2-1 16,3-1 3-16,-3-3 2 0,0 2 3 0,1-3 4 0,-3 1 6 15,2-2 6-15,1-1 11 0,-1 0 15 0,0 0 17 0,0-3 18 0,2 0 13 16,-2-1 13-16,0-1 8 0,0-1 5 0,0-1 5 0,1 0 3 16,1-3 1-16,-1 0 0 0,2-2-2 0,1-1-3 0,-1 0-11 0,1-3-12 15,2 1-14-15,-3-2-17 0,0-2-14 0,4 1-13 0,-2-1-7 16,-2-2-7-16,2 1-6 0,-1-2-5 0,-3 1-3 0,4-1-2 15,-2 2-3-15,-2 0-3 0,0 0 0 0,-2 2-4 0,1-1-2 0,-1 3-3 16,-1-1-4-16,-1 4-4 0,2-1-5 0,-2 1-6 0,0 1-11 16,0 1-10-16,0 1-15 0,0 1-19 0,0-1-20 0,-2 2-22 15,2 2-21-15,0-1-22 0,0 2-18 0,0 0-16 0,0 2-26 0,0-1-28 16,0 2-22-16,0 2-18 0,0-1-16 0,0 2-15 0,0 2-29 16,0-1-37-16,0 0-30 0</inkml:trace>
  <inkml:trace contextRef="#ctx0" brushRef="#br0" timeOffset="169642.2353">16625 6435 384 0,'0'-3'419'0,"0"-1"-60"0,-2 1-61 0,2-2-46 0,-2 1-37 16,2 1-24-16,-4 1-19 0,3 0-16 0,-1-1-15 0,0 0-17 16,-1 0-17-16,1 2-14 0,-1-2-13 0,2 3-13 0,-1-2-11 0,0 1-13 15,-1 1-10-15,2 0-10 0,-1 0-11 0,0 0-10 0,-2 0-9 16,3 1-7-16,-3 1-6 0,1 1-5 0,1-1-3 0,-2 0-3 15,0 3 0-15,0-2-1 0,-1 4 1 0,-1 0 0 0,1 0 2 0,0 1 2 16,0 0 2-16,1 1 3 0,0 0 4 0,-2 1 2 0,3 0 2 16,-2 0 1-16,2 1 2 0,0-1 1 0,1 2 0 0,-1-3-2 0,3 2 0 15,-1-4 0-15,1 2-3 0,0-1-1 0,1-1-1 0,-1 1-1 16,2-4 0-16,-1 2-1 0,3 0 0 0,-3-3-3 0,2 0-4 16,1 0 1-16,-1-3 3 0,0 0 4 0,3 0 3 0,-1-3 5 0,0 0 4 15,-1-1 5-15,3-1 3 0,0-1 2 0,0-1 0 0,-1 0 3 16,-1-1 1-16,2-1 2 0,-2-1 2 0,0 0 1 0,0 0-2 0,0-1 0 15,0 1 2-15,0 0 0 0,-4 0 3 0,3 1 1 0,-2 0 1 16,0 2 2-16,-1-1 4 0,-1 1 1 0,0 2 4 0,0 0 1 16,0 2 3-16,0-1-1 0,0 3-3 0,-1-1-5 0,1 2-6 0,0 0-10 15,0 0-10-15,0 0-7 0,-2 2-7 0,2-1-4 0,-2 1-6 16,2 1-3-16,0 1-5 0,0-1-1 0,0 3-1 0,0 0 2 0,0 0 3 16,0 2 4-16,0-1 5 0,0 1 7 0,2 2 4 0,-2-1 5 15,2-1 1-15,-1 1 1 0,-1 0-3 0,2 0-2 0,-1-2-1 0,1 0-4 16,1 0-3-16,-1-2-3 0,0 2-5 0,-1-2-4 0,2-1-3 15,-1-1-4-15,0-1-5 0,1-1-2 0,1-1 1 0,-1 0-1 16,0-3 1-16,2 0 3 0,-1-1 2 0,0 0 3 0,1-2 4 0,1-1 4 16,1-1 4-16,-3 1 2 0,3-4-1 0,-2 1-1 0,-1-2 0 15,2-1-3-15,-1-1-2 0,0 2-3 0,-2-5-4 0,2 1-3 0,-2 0-4 16,3-1 2-16,-3-1 3 0,1 1 6 0,-3-1 6 0,2 1 13 16,-1 3 14-16,1-3 15 0,-1 2 16 0,-1 3 13 0,1 0 13 0,-2 2 9 15,0 1 9-15,0 1 6 0,0 2 6 0,0 2 0 0,0-1-4 16,0 2-8-16,0 2-12 0,-2-1-14 0,2 2-17 0,0 0-15 15,0 0-15-15,0 3-10 0,0 0-9 0,0 0-4 0,0 3-3 16,0-1-3-16,0 2-2 0,0 0 1 0,0 2 0 0,0 3 3 0,2 0 4 16,-2-1 5-16,2 2 4 0,-1 2 4 0,-1 0 4 0,2 1 2 15,0 0 2-15,-2-1-1 0,2 1 0 0,1 0 2 0,-1-1-1 0,0 1 0 16,-1-1 2-16,2 0-1 0,-1-1 1 0,1-1-2 0,0-1-1 16,-1 0-2-16,1-1-2 0,1-1-1 0,0-2-3 0,-1 1-2 15,0-5-3-15,0 2-4 0,-1-3-4 0,1 1-1 0,1-3 0 0,-1-1 1 16,2 0 3-16,0-3 2 0,0 0 3 0,0-1 3 0,0-1 4 15,1-2 2-15,-1 0 3 0,3-1 0 0,-2 0 1 0,1-3 4 0,-1 1 3 16,1 0 3-16,-2-2 2 0,0 0 0 0,0 0 1 0,-2 2 3 16,2 0 7-16,1-1 3 0,-3 3 2 0,0-1 4 0,-1 1 3 0,0 1 2 15,-2 2 4-15,1 0 1 0,-1 1 0 0,0-1-3 0,0 2-3 16,0 2-7-16,0-1-6 0,0 0-11 0,0 2-10 0,0 0-10 16,0 0-8-16,0 0-9 0,0 0-8 0,0 0-7 0,0 0-3 0,0 2-2 15,0 0-1-15,0 1 1 0,2 0 2 0,-1 1 3 0,-1-1 2 16,2 2 4-16,0-2 5 0,-1 4 5 0,2 0 2 0,-1-2 7 0,0 2 4 15,-1-2 3-15,4 3 3 0,-4-1 1 0,2-1 3 0,2 2 0 16,-2-3 0-16,-1 2 0 0,1-2 1 0,2 2 2 0,-2-2-1 0,3-2 1 16,-3 1-1-16,2 1-2 0,0-2-2 0,0-3-4 0,1 2-2 15,0-2-5-15,1 0-2 0,-1 0-3 0,2-2-2 0,1 2 0 16,-1-3-2-16,0-2 1 0,0 1 0 0,1 1 0 0,0-2 0 0,0-2 5 16,0 2 3-16,-1-2 7 0,-1 2 6 0,-1-3 6 0,2 2 4 15,-2 0 5-15,1 0 4 0,-3 1 5 0,0 0 6 0,0 0 3 0,-2 0 2 16,2 0 2-16,-2 1 6 0,0-1 2 0,-2 3 1 0,1-1 1 15,-1 0-2-15,0 0 0 0,0 2 1 0,-1-2 0 0,1 1 1 16,-2 1-4-16,0-2-5 0,2 3-1 0,-1-2 0 0,-2 2 1 0,1-2-2 16,1 1 0-16,-1 0 1 0,-1-1 2 0,1 2 0 0,1-1 2 15,-1-1 0-15,1 2 1 0,-3-1 1 0,3 1 0 0,-1 0 0 16,-1 0-3-16,0 0-1 0,0 0-5 0,0 1-7 0,0-1-7 0,-1 2-5 16,1-1-7-16,2 2-7 0,-3 0-6 0,1-1-5 0,-2 2-5 15,1 1-3-15,-1 0-3 0,0 2-4 0,2-2 1 0,-2 4-1 0,2-2 1 16,-2 2 1-16,1 1 2 0,1-1 3 0,1 2 2 0,1-1 4 15,-1 0 1-15,2 2 0 0,0-3 1 0,2-1-1 0,-1 3-1 16,1-2-2-16,1 0-4 0,1-2-6 0,1-2-9 0,2 4-9 0,1-5-13 16,-2 0-15-16,3 0-20 0,-1-3-21 0,3 1-43 0,3-2-51 0,-1-3-70 15,3 1-80-15,0-4-71 0,1 2-68 0,-1-5-31 0</inkml:trace>
  <inkml:trace contextRef="#ctx0" brushRef="#br0" timeOffset="169974.9603">17461 6103 112 0,'-3'-3'542'0,"0"2"6"0,1-2-89 0,-1 1-137 15,1 1-94-15,1 1-70 0,1-2-42 0,0 2-29 0,0 0-16 16,0 0-11-16,0 0-13 0,0 0-11 0,0 0-14 0,0 0-17 0,0 2-13 16,1-1-12-16,-1 1-6 0,3 1-5 0,-1-1-2 0,1 3 0 15,1 0 2-15,0 0 2 0,1 2 1 0,1 0 3 0,0 3 3 16,-1-2 6-16,3 4 4 0,1-1 6 0,-1 2 2 0,1-1 3 0,-1 5 2 16,1-2 1-16,0 3 1 0,-1-1 0 0,0 2 2 0,-2 2 2 15,-1 0 2-15,-2 1 3 0,1 2-2 0,-3 0-3 0,-2 2-6 0,-3 1-6 16,0 1-7-16,-3 0-10 0,-4 3-15 0,0-2-16 0,-3 3-21 15,-2-1-25-15,-3 1-23 0,0 0-24 0,-3-2-28 0,-2-2-33 0,-1 1-45 16,3-3-51-16,-3 0-60 0,-2-2-67 0</inkml:trace>
  <inkml:trace contextRef="#ctx0" brushRef="#br0" timeOffset="172425.2769">16114 6528 122 0,'-1'0'213'15,"1"0"-28"-15,-2 0-19 0,2 0-14 0,0 0-11 0,-2-2-9 16,2 2-9-16,0 0-9 0,0 0-8 0,0 0-7 0,0 0-7 0,0 0-4 16,0 0-5-16,0 0-5 0,0 0-5 0,0 0-5 0,0 0-8 15,-1-1-4-15,-1-1-6 0,2 2-3 0,0 0-3 0,0-3-2 16,0 3-4-16,-1-3 0 0,1 1 0 0,0 2-2 0,0-2-2 0,-3 2 1 15,1-1-1-15,2-1 1 0,-1 2 2 0,-1-2 0 0,2 1 0 0,-2 1-1 16,2 0-1-16,0-2-3 0,0 2-4 0,0 0-5 0,-1 0-2 16,1 0-7-16,0 0-4 0,0 0-7 0,0 0-10 0,0 0-7 15,-2 0-4-15,2 0-4 0,-1 0-4 0,-1 0-3 0,2 0-4 16,0 0-1-16,-2 2 1 0,2-2-2 0,-1 1 0 0,-1 1-2 0,2-2-3 16,-1 3 0-16,1-1-1 0,-2-2-1 0,2 2-3 0,0 1-1 15,0-1-3-15,0-1 0 0,0 2-2 0,0-1-2 0,0-1-2 0,0 1-1 16,2-1 0-16,-2-1 2 0,0 0 2 0,0 0 6 0,0 0 6 15,0 0 8-15,1 0 5 0,2 0 6 0,-1 0 7 0,-2-1 7 16,2-1 10-16,-1 2 9 0,1-3 8 0,-1 2 8 0,-1-1 8 0,2-1 5 16,-2 3 2-16,2-3 0 0,-1 1-3 0,-1 2 0 0,0-2 3 0,0 2 2 15,0-3 2-15,0 3-1 0,-1-2-2 0,-1 1-2 0,2 1-5 16,-2-2-5-16,2 2-5 0,0 0-5 0,0 0-5 0,-1 0-2 16,1 0 1-16,-2 0-3 0,2 2-8 0,-1-2-5 0,-1 1-7 0,2-1-5 15,0 2-5-15,0-2-3 0,-2 0-5 0,2 0-3 0,0 2-2 16,0-2-1-16,0 1 2 0,0-1 1 0,0 2 2 0,0-2 2 15,0 2 2-15,0 1 3 0,0-3 2 0,0 3 2 0,2-1 3 0,-2-1 2 16,2 2 3-16,-1 0 3 0,-1 0 1 0,2 0 2 0,-1-1 2 16,1 1 2-16,1 0-2 0,-1 0 1 0,1-1 0 0,-2 1-1 0,2 1 0 15,-1-1-1-15,0-1 0 0,-1 1 2 0,2 2-1 0,-1-2-1 16,0 3 1-16,-1-1-2 0,-1 0 1 0,-1 2-5 0,-3 0-4 0,1 2-19 16,0 2-25-16,-3-1-38 0,-4 2-45 0,1 4-89 0,-5 0-113 15,-2 2-70-15,-3 2-51 0</inkml:trace>
  <inkml:trace contextRef="#ctx0" brushRef="#br0" timeOffset="217623.651">19187 5680 240 0,'0'0'324'0,"0"0"-72"0,-2 0-67 0,2 0-41 16,0 0-27-16,0 0-16 0,0 0-10 0,0 0-6 0,0 0-7 15,0 0-5-15,0 0-6 0,0 0-10 0,0 0-7 0,0 0-10 0,0 0-6 16,0 0-8-16,0 0-7 0,-3 2-4 0,3-2-5 0,0 0-1 16,0 0-3-16,0 0 0 0,0 0 0 0,0 0-2 0,0 0 1 15,0 0-3-15,0 1 0 0,3 1-2 0,-3-2-1 0,2 2 0 0,0-1 2 16,-1-1 1-16,3 2 2 0,0-2 1 0,2 1 2 0,-1-1 2 15,3 1 2-15,0-1 2 0,4 1 1 0,0 1 3 0,3-2 1 0,1 2 4 16,3-1 0-16,2-1-1 0,4 2-3 0,2-1-2 0,2-1-3 0,1 0-3 16,3 0-2-16,2 0-4 0,1 0-4 0,2 0-6 0,-2-1-5 15,2-1-5-15,3 2-4 0,-3-1-6 0,0-1-6 0,-1 2-4 16,-1-2-3-16,1 1-3 0,-3 1-4 0,-1-1-4 0,-1 0-3 0,-2 1 0 16,0-2 2-16,-5 2 2 0,2 0 4 0,-6 0 5 0,1 0 4 15,-2 0 3-15,-2 0 4 0,-3 0 4 0,0 0 5 0,-1 0 5 16,-5 0 5-16,1 0 3 0,-1 0 4 0,-3 0 2 0,1 0 3 0,-4 0 1 15,2 0 0-15,-2 0-2 0,1 0-2 0,-2 0-5 0,0 0-6 0,-1 0-15 16,-1 2-16-16,0-2-21 0,0 0-23 0,3 0-29 0,1 1-33 16,1 0-54-16,-2 0-62 0,2 1-67 0</inkml:trace>
  <inkml:trace contextRef="#ctx0" brushRef="#br0" timeOffset="218140.0624">21417 5620 277 0,'-3'0'468'0,"2"-2"-81"0,1 2-78 0,0 0-79 16,0 0-52-16,0 0-42 0,0 0-24 0,0 0-19 0,0 0-13 0,0 0-10 15,0 0-12-15,1 0-12 0,2 0-12 0,0 0-13 0,1 0-11 16,-1-1-12-16,3 1-7 0,1 0-5 0,3 0-2 0,-2 0-1 0,4 0-1 16,2 0 0-16,0 0-1 0,3 0-3 0,3 0 0 0,0 0-2 15,2 0-2-15,3 1-2 0,-1 1-4 0,3-2-7 0,1 2-7 16,3-1-9-16,0-1-12 0,2 2-14 0,1-1-13 0,2-1-9 0,-2 2-10 15,4-1-6-15,1-1-5 0,0 2-4 0,-3-1-2 0,2-1-3 16,0 0 2-16,0 0 6 0,-2 0 7 0,1 0 8 0,-2 0 12 16,-2 0 16-16,0 0 12 0,-1 0 12 0,-1 0 8 0,-4 0 10 0,2-1 8 15,-3-1 8-15,0 2 4 0,-1-1 7 0,-3-1-2 0,0 2-4 0</inkml:trace>
  <inkml:trace contextRef="#ctx0" brushRef="#br0" timeOffset="220956.2782">25628 5643 2 0,'0'0'202'0,"-1"-2"-24"0,1 1-17 15,-2 1-10-15,2 0-8 0,0 0-7 0,0 0-6 0,0 0-4 0,0 0-9 16,0 0-11-16,0 0-10 0,0 0-13 0,0 0-9 0,0 0-9 15,0 0-5-15,0 0-7 0,0 0-4 0,0 0-4 0,0 0-3 16,0 0-3-16,0 0-2 0,0 0-2 0,0 0-2 0,0 0-3 0,0 0-3 16,0 0-1-16,0 0-3 0,0 0-4 0,0 0-2 0,-1 0-3 15,-1 0-2-15,0 1-3 0,2 1-4 0,0-2-3 0,-1 0-2 16,1 1-3-16,-2 1-3 0,2-2 0 0,-2 0-4 0,2 0-2 0,0 3-1 16,0-3-1-16,0 0 0 0,0 1-1 0,0 0 3 0,0 1 2 15,0-1 2-15,0 1 3 0,0 1 2 0,0-1 2 0,0 0 2 0,0 1 1 16,0 1 1-16,0-1 2 0,0 2 2 0,2-3 1 0,0 3-1 15,-2 0 2-15,1-2 0 0,-1 2-1 0,2 1 0 0,0 0-1 0,-1 0-1 16,1 0-1-16,-2 0 1 0,1 0-1 0,1-2 1 0,0 3 0 16,-1-2-1-16,2 2 2 0,-2-2 0 0,3-1 0 0,-3 0-1 15,-1 2 2-15,4-3 1 0,-4 2 0 0,3-3 2 0,-2 2 2 0,1-1 0 16,0 0 3-16,-1 0 1 0,2-2 0 0,-1 0 0 0,1 1 1 16,1-1 1-16,1 1 3 0,0-2 0 0,0 2-3 0,1-1 0 15,1-1-2-15,4 0 0 0,-2 0-2 0,4 0 0 0,-1 0-1 0,3-1-1 16,2-1-1-16,0 2-1 0,3-2-4 0,0 1-2 0,2-1-4 15,-1 0-4-15,2 0-2 0,1 1-3 0,1-2-3 0,-2 1-4 0,2 1-1 16,-2-3-2-16,3 4-3 0,-3-1-1 0,0 0-3 0,0 1 0 16,1-2 2-16,0 2-1 0,-3 0 2 0,0 0 0 0,1 0 3 15,-2 0 1-15,2 0 2 0,-3 0 3 0,2 0 2 0,-3 0-1 0,3 0 1 16,-5 2 1-16,2-2 0 0,0 1 1 0,-2 0 0 0,2-1 0 16,-3 2 0-16,0 0 2 0,2-2 1 0,-4 1 3 0,2 1 1 0,0-2 1 15,0 1 0-15,1 1-1 0,-2 1 2 0,2-3 2 0,-4 2 1 0,6 0 1 16,-6-1 2-16,4 1 0 0,-2 1 0 0,1-1 0 0,1 0 1 15,-2-2-2-15,2 3 1 0,1-1 0 0,-1 0 0 0,-1-1 1 16,0 3-1-16,2-4-1 0,-3 3 0 0,5-1-2 0,-3 0 1 16,1-1-2-16,0 1 0 0,0 1-1 0,-1-1-1 0,3-1 0 0,-2 0 0 15,-1 2 0-15,1-1-1 0,-1-1-1 0,1 1 0 0,-1-1 1 16,0-1-2-16,0 2 2 0,-1-1 0 0,2-1 0 0,0 2 1 0,-3-1-1 16,2-1 1-16,-2 2 0 0,2-1-1 0,-3-1-2 0,1 1 1 15,-2-1 0-15,4 2 0 0,-5 0 1 0,3-2 2 0,-3 0-1 16,2 0-1-16,1 1-1 0,-2-1 1 0,1 2 0 0,0-2 1 0,0 0 0 15,0 0 0-15,-1 0 1 0,2 1 0 0,-1-1 1 0,3 0-1 0,-3 0-2 16,1 0-1-16,-2 0 1 0,2 2 2 0,-1-2 1 0,2 0-1 16,-1 0 0-16,-1 0-2 0,0 1 0 0,2-1-1 0,-3 0 0 15,1 2-2-15,1-2 0 0,-3 0 2 0,2 0 0 0,0 0 0 0,-2 0-2 16,1 1 0-16,-1-1-1 0,-1 0 0 0,2 1 0 0,-2-1 2 16,0 0 0-16,0 0 1 0,2 0 0 0,-4 0 2 0,2 0-1 15,0 0 0-15,0 0 1 0,2 0 2 0,-2 0 1 0,-2 0 1 0,2 0 0 16,0 0 3-16,-2 0 1 0,3 0-1 0,-1 0-1 0,-2 0 1 15,1 0 1-15,2 0 1 0,-1 0 1 0,-2 0 0 0,2 0-1 0,0 0-2 16,0 0 0-16,-1-1-1 0,0 1 0 0,1 0-3 0,-1-1 1 16,1 1-3-16,0 0 0 0,-1 0 0 0,0 0 0 0,1 0-1 15,-2 0 0-15,1 0 1 0,-1 0 1 0,0 0-1 0,1 0 0 0,-1 0 0 16,0 0 0-16,0 0 0 0,3 0 0 0,-3 0 2 0,0 0 0 16,1 0 0-16,-2 0 0 0,-1 0 0 0,2 0-1 0,0 0-1 0,0 0 0 15,-2 0 2-15,1 0-2 0,-1 0 0 0,2 0 0 0,-2 0 0 16,1-2-2-16,-3 1 0 0,3 1 1 0,0-2-1 0,0 1 1 15,-1 1 1-15,1-2 0 0,0 1 0 0,0 1 0 0,1-2 0 0,-2 0 1 16,3 2-1-16,-1-1 0 0,0-2 1 0,-1 2 1 0,2-1 2 16,-1-1-1-16,-2 2 0 0,2-1-1 0,0-1-1 0,0 1 1 0,-2 1 0 15,2-1 0-15,1 0 0 0,-2 1 0 0,-1-1-1 0,2-1 1 16,0 1-1-16,0 0-1 0,-2 2 1 0,2-3-1 0,-3 1 2 16,3 0-2-16,-2 1 0 0,1 1 0 0,-1-2 0 0,1 0-1 0,-2 2-1 15,2-3 0-15,-2 3 1 0,-1 0-1 0,1-2 0 0,3 2-2 16,-3-2 0-16,-1 2 1 0,1-1-1 0,0-1 1 0,-2 2-1 0,3 0 1 15,-3 0-2-15,2 0 2 0,-2 0 0 0,2-2-1 0,0 2 2 16,-2-1 0-16,3 1 1 0,-3 0 0 0,2 0 1 0,-2 0 0 0,2 0 1 16,-1 0-1-16,-1-2 1 0,-2 2 1 0,4 0 2 0,-2 0 0 15,-2 0 3-15,3-1 1 0,-3 0 1 0,1 1 2 0,-1 0 1 0,-1 0 3 16,2-2 0-16,0 2 1 0,-1-1-1 0,-1 1 1 0,2 0 0 16,0 0 0-16,1-2-1 0,-2 2 0 0,1-1-3 0,1 1-1 15,0 0-1-15,-2-2-2 0,1 1-2 0,0 1 1 0,-1 0 0 16,2-2 0-16,-1 0 1 0,0 2 1 0,1 0 3 0,-1-1 1 0,1 0 3 15,-3 1 3-15,1 0 5 0,1-2 3 0,1 2 4 0,-3-1 3 16,1-1 2-16,1 2 3 0,-1-1 4 0,3-1 1 0,-3 1 2 0,1-1 1 16,0-1-1-16,1 1 0 0,-2 0 1 0,3-1 2 0,-1 0-2 0,-2 0 1 15,3-1-1-15,1 1 0 0,-1-2-1 0,-3 1-1 16,3-1-2-16,-1-2-2 0,0 2 0 0,0-1-2 0,0-1 1 0,-1 0-4 16,2 0-2-16,-2 0-5 0,0-1-4 0,1 1-9 0,-2-2-12 0,1 2-20 15,0-1-22-15,-2 0-39 0,1 0-46 0,-1 1-84 0,-1-1-102 16,1 3-115-16,-4-3-123 0,0 4-64 0,-2-3-33 0,-2 2-21 15</inkml:trace>
  <inkml:trace contextRef="#ctx0" brushRef="#br0" timeOffset="226970.5353">29102 5513 52 0,'0'-2'130'0,"0"0"-9"0,0 1-5 0,0-1-4 0,0 2-9 16,0 0-6-16,-1-2-7 0,1 2-5 0,0 0-4 0,0 0-4 0,0 0-4 16,0-1-4-16,0 1-5 0,0 0-5 0,0 0-2 0,0 0-3 0,0 0-5 15,0 0-5-15,0 0-4 0,0 0-5 0,0 0-4 0,0 0-5 16,0 0-5-16,0 0-3 0,0 0-3 0,0 0-3 0,0 0-3 16,0 0-2-16,0 0-3 0,0 0 0 0,0 0-3 0,0 0-4 0,0 0 1 15,0 0 0-15,0 0 0 0,0 0-2 0,0 0 1 0,0 1 0 16,0-1-1-16,0 0 1 0,0 2-2 0,0-2 1 0,0 3 0 0,0-1 0 15,0-2 2-15,0 2 3 0,0 1 2 0,0-3 4 0,0 4 2 16,0-3 0-16,0 1 2 0,0 0 3 0,0 1 0 0,0 1 2 0,0-1 2 16,0 2 0-16,0-3 1 0,0 3 0 0,1-1 0 0,-1 1-2 15,0-1-2-15,2 1-2 0,0 1 0 0,-2-2-2 0,1 0 1 0,1 3 0 16,-2-2 0-16,1 0 2 0,-1 2-1 0,4 0 3 0,-3-1 2 16,1 1 1-16,-1-1 2 0,3 1 3 0,-1 0 2 0,1 0 1 0,1-1 2 15,0 1 1-15,-2 0 3 0,2 1 1 0,0-3 1 0,2 2 2 16,0 0 0-16,-3 0 1 0,4-1-1 0,2 0 2 0,-2 0-1 0,1 0-1 15,-1 0 1-15,5-2 0 0,-4 3 1 0,3-2-1 0,2 0 0 16,-2 0-1-16,2 0-2 0,1-3-2 0,0 3-3 0,0-1 1 0,2-1-2 16,1 0-2-16,-1 0-1 0,2 0-4 0,-2 0-2 0,4-1-3 0,1 1-1 15,-3-2-4-15,3 1 0 0,0 0-3 0,0-2-1 0,0 2-2 0,4-2-1 16,-3 1-3-16,2 1-3 0,0-2-4 0,0 2 0 0,2-1-3 16,-2-1-1-16,2 2-3 0,-1-2-3 0,1 2-3 0,-1-2-2 0,1 0-2 15,0 3-2-15,-1-3-5 0,0 0-1 0,0 2-1 0,1 0-3 16,2-2 0-16,-4 1-1 0,1-1-1 0,0 2-1 0,1 0-1 0,0-2 2 15,0 0 2-15,0 3 1 0,-1-3 1 0,-1 2 1 0,1 0 4 16,0-1 4-16,0 1 3 0,0 0 3 0,-1-1 2 0,-1 1 3 0,-1-1 2 16,3 0 2-16,-3-1 1 0,2 1 1 0,-2 1 0 0,1 0 0 0,-1-1 3 15,1-1-2-15,-2 3-1 0,2-3 0 0,-1 2-3 0,1-1-1 16,0-1-3-16,-2 2 0 0,2-1-2 0,-1-1-1 0,1 2-1 0,-2-1-1 16,2-1 0-16,0 1-1 0,-1-1-1 0,0 2 0 0,-1-2 2 15,0 0 0-15,1 0 0 0,-3 0 1 0,2 0 1 0,-2 0 2 0,-1 0 2 16,0 0 3-16,0 0 1 0,-1 2 2 0,-1-2 0 0,-1 0 3 15,-1 0 2-15,1 0 2 0,0 1 0 0,-2-1 2 0,0 0 3 0,1 2 1 16,-1-2-1-16,-1 0 2 0,1 0 1 0,-3 0 1 0,-1 1 2 16,2-1 0-16,-1 2-2 0,-1-2-1 0,0 0-1 0,0 0-1 0,0 1-1 15,0-1 0-15,-1 2-3 0,-1-2 0 0,1 0-2 0,0 1-3 0,-1-1-3 16,0 1-1-16,2-1-1 0,-2 0-1 0,0 2 0 0,0-2-1 16,1 1-1-16,0 1-2 0,0-2-2 0,3 2-3 0,-4-1-2 0,2-1-1 15,2 2-2-15,-2-2 2 0,1 0 2 0,-1 2-1 0,2-2-3 0,0 3 0 16,-1-3-2-16,1 0 1 0,0 2 0 0,1 0 0 0,-4-2 0 0,4 0 2 15,-4 0 4-15,4 0 1 0,-4 0 3 0,3-2 1 0,-2 0 3 16,0 2 5-16,0 0 5 0,0-3 6 0,-2 1 5 0,1 0 7 0,0-1 8 16,0 0 9-16,-2 1 10 0,-1 0 9 0,1-1 10 0,-2-2 7 0,0 0 7 15,-1 3 5-15,0-3 0 0,1 2 3 0,-2-1 0 0,1-1 2 0,-3 1 0 16,2-2-1-16,-2 2 0 0,3-1-6 0,-4-2-8 0,1 2-9 16,-1 0-6-16,2-1-10 0,0 2-8 0,-2-2-5 0,1 1-2 0,1 1-5 15,-2-1-7-15,1 2-4 0,-1-2-4 0,2 3-11 0,0-1-14 0,-2 2-10 16,0-1-13-16,0 0-15 0,0 2-16 0,0 0-23 0,0 0-23 0,0 0-42 15,0 0-49-15,0 0-45 0,0 0-39 0,0 0-71 0,0 0-88 16,0 0-47-16,0 0-33 0</inkml:trace>
  <inkml:trace contextRef="#ctx0" brushRef="#br0" timeOffset="246859.4534">21695 10430 414 0,'-3'-2'412'16,"2"2"-102"-16,1 0-82 0,0 0-70 0,0 0-44 0,0 0-28 0,0 0-14 15,0 0-5-15,0 0 0 0,0 0-1 0,0 0-1 0,0 0-2 16,0 0-4-16,0 0-6 0,0 0-5 0,0 0-3 0,0 0-3 16,0 0-3-16,0 0 1 0,0 0-1 0,0 0 0 0,0 0 2 0,0 0-2 15,0 0 1-15,0 0-2 0,-3 0-2 0,1 2-4 0,2-2-2 16,-1 0-4-16,-1 2-5 0,2-2-2 0,0 3-3 0,-2-3-4 15,2 0-2-15,0 0-2 0,0 0-2 0,0 0-3 0,0 2-2 0,0-2-3 16,0 1-2-16,0-1-3 0,0 2-2 0,0-2-1 0,0 0-2 0,0 1 0 16,0 2-1-16,0-3 1 0,0 2 3 0,2 1 6 0,-2-2 7 15,2 0 7-15,-1 3 3 0,4-1 5 0,-4 0 4 0,4 0 2 16,-2 1 2-16,4 1 2 0,-2-2 3 0,1 4 3 0,1-1 2 16,0 0 2-16,-1 2-2 0,2-1-5 0,1-1-3 0,-1 0-6 0,1 2-3 15,1-2-2-15,-2 1-1 0,4 1 0 0,-2-1 1 0,2-1 0 16,-1 2 0-16,1-2 0 0,1 1 0 0,-1-1 0 0,1 2-1 0,3-2 0 15,0-2 1-15,-2 2 1 0,5-2 1 0,-2 1 1 0,3-1-2 16,-2 1-1-16,4-2-1 0,-2 0-2 0,2 1 0 0,1-4-2 16,2 2-1-16,0 0-2 0,1-2-1 0,0 0-5 0,2 0-3 0,0 0-5 15,1-4-4-15,1 4-3 0,1-3-4 0,-1 1-4 0,5-3-2 16,0 2-3-16,2-1-1 0,-1 1 1 0,2-3-1 0,1 1-1 0,4 1 0 16,0-1 1-16,-1 1 2 0,2-1-1 0,3-1 2 0,0 3 1 15,-1-2 1-15,3 0 1 0,1-2-1 0,1 4-2 0,1-1-1 0,0 1-2 16,0-2-3-16,-1 1-4 0,1 1-3 0,0 0-3 0,-3 0-3 0,2 0-1 15,-5 0 0-15,1 2 1 0,-2-1 0 0,-2 1 2 0,0-3 2 16,0 3 3-16,-5 0 2 0,0-2 5 0,-2 1 5 0,0 2 5 16,-3-3 8-16,1 3 6 0,-3-1 5 0,-1-1 5 0,0 1 3 0,-1-1 4 15,-1 2 6-15,-1-5 4 0,-3 5 6 0,1-2 2 0,1-1 3 16,-3 1 1-16,-1 1 1 0,1-3 0 0,-3 4 0 0,0-3 1 16,0 1 0-16,0 0 0 0,-1-1-1 0,-1 0-1 0,0-1-2 0,-2 2-3 15,3 1-1-15,-3-3-3 0,1 2-3 0,2-1-1 0,-3 0-3 16,1 0 0-16,0 0-2 0,0 1-2 0,-3-1-2 0,3 2-3 0,-2-2-1 15,0 1-1-15,0 1-1 0,-1-1-1 0,0-1-2 0,-1 2 1 16,-1-1 0-16,0 2-1 0,-2-3 2 0,0 1-1 0,-2 2 0 0,0 0 1 16,0-2 1-16,-3 2 1 0,-1-1 0 0,0 1 1 0,-1 0 0 15,1 0 0-15,-2 0-1 0,-2 0 0 0,0 0-1 0,0 0-1 16,0 0-3-16,0 0 0 0,0 0-2 0,0 0-1 0,0 0-2 0,0 0-1 16,0 0-2-16,0 0-1 0,0 0-2 0,0 0-1 0,0 0-2 15,0 0-1-15,0 0-2 0,0 0 1 0,0 1-3 0,0-1-1 16,0 0-5-16,-2 0-5 0,2 0-6 0,0 0-6 0,-3 2-6 0,3-2-6 15,0 0-6-15,0 0-5 0,0 0-5 0,0 2-2 0,0 1 1 0,0-3-2 16,0 0-3-16,0 3-1 0,0-1 1 0,0-1 1 16,0 2 1-16,0-1 3 0,0-1 1 0,0 1 4 0,0 0 3 0,3 0 4 15,-1 0 3-15,-2-1 2 0,1-1 0 0,-1 2 3 0,2-1 5 0,-1-1 5 16,-1 2 6-16,2-1 6 0,0-1 6 0,-2 0 8 0,0 0 7 16,0 0 11-16,0 0 11 0,0 0 9 0,0 0 9 0,0 0 7 15,0 0 7-15,0 0 5 0,0 0 5 0,0 0 1 0,0 0 2 0,0 0 0 16,0 0-1-16,0 0-4 0,0 0-3 0,0 0-6 0,-2 0-10 15,2 0-12-15,-2-1-15 0,2 1-21 0,-1 0-22 0,-1 0-35 0,1 0-44 16,1 0-52-16,0 0-59 0,-6 0-89 0,1 0-101 0,0 0-62 16,-1 0-40-16</inkml:trace>
  <inkml:trace contextRef="#ctx0" brushRef="#br0" timeOffset="248038.0568">18043 10510 22 0,'-2'0'149'0,"2"-3"5"0,-1 1 2 15,1 2 0-15,-2 0-4 0,2-2-5 0,0 2-7 0,0 0-6 0,0 0-2 16,-2 0 0-16,2 0-4 0,0 0-7 0,0-1-6 0,0 1-7 16,0 0-8-16,0 0-8 0,0 0-7 0,0 0-7 0,0 0-5 15,0 0-3-15,0 0-6 0,0 0-5 0,0 0-6 0,0 0-7 0,0 0-5 16,0 0-3-16,0 0-5 0,0 0-3 0,0 0-6 0,-1 0-2 16,1 0-3-16,0 0-3 0,0 0-3 0,0 0-3 0,0 0-2 0,-2 1-2 15,2-1-3-15,0 0-1 0,0 0-3 0,0 0-3 0,0 0-1 16,2 2 3-16,-1 0 2 0,1 1 3 0,1-3 2 0,2 3 3 15,1 0 1-15,0 0 3 0,2 2 3 0,5-3 2 0,-2 3 2 0,4-2 1 16,3 2 4-16,1-2 4 0,2 1 0 0,3-1-1 0,1 1-2 16,2-1-2-16,3 1-3 0,1-1-2 0,1-1-2 0,3 1-3 0,1-3-3 15,1 4-5-15,2-3-2 0,-1 1-6 0,2 0-3 0,-1-1-7 16,0-1-1-16,1 2-2 0,-2-2 0 0,3 0 0 0,-1 2 1 16,-2 1-2-16,-1-3 1 0,1 0 0 0,-1 0 3 0,-1 2 1 0,-1-1 2 15,-1-1 2-15,-2 0 4 0,0 0 4 0,-2 0 2 0,-5 0 2 16,2 0-1-16,-2 0 1 0,1 0 3 0,-4 0 3 0,-2 0 3 15,-1-1 1-15,0-1 4 0,-3 2 3 0,0 0 0 0,-4 0 3 0,2-3-1 16,-4 1 1-16,1 2-2 0,0 0 1 0,-3-2-2 0,-1 2-1 16,-1-1-2-16,-1-1-2 0,1 2-3 0,-2-2-6 0,0 2-2 0,-1 0-6 15,-1 0-8-15,-1 0-9 0,2 0-15 0,-3 0-16 0,0 0-27 16,0 0-29-16,0 0-42 0,0 0-45 0,0 0-57 0,0 0-60 0,0 0-88 16,0 0-99-16,0 0-52 0,-3 4-28 0</inkml:trace>
  <inkml:trace contextRef="#ctx0" brushRef="#br0" timeOffset="252354.649">18985 9841 231 0,'-2'0'222'0,"1"-1"-27"0,-1-1-21 0,2 2-15 16,-1-3-17-16,1 1-9 0,-2 1-8 0,2-1-9 0,0-1-9 16,0-1-7-16,0 1-6 0,0-2-2 0,0 3-5 0,0-3-2 15,0 0-2-15,0 1-4 0,0-1-4 0,2 0-1 0,-2-1-1 0,1-1-1 16,-1 0-2-16,2 1-1 0,-1-1-3 0,-1-2-1 0,2 0 0 16,0 2-5-16,0-5-3 0,1 2-5 0,-1 0-3 0,1-4-4 0,2 1-5 15,0-3-4-15,0 1-4 0,2 0-6 0,0-3-4 0,1 0-5 16,0-3-3-16,2 1-5 0,2-1-4 0,-1-4-4 0,1 2-4 15,3-2-6-15,0-2-7 0,0-2-5 0,4 2-6 0,-3-4-5 0,2 2-4 16,1-2-3-16,1-1-4 0,0-2 0 0,0 3 4 0,0-3 1 16,0 0 1-16,0 0 1 0,-2 1 0 0,2 0 3 0,-2 2 3 0,-1-1 4 15,0 4 4-15,-4-3 6 0,0 5 4 0,1-2 4 0,-3 4 4 16,0 2-1-16,-1 1 0 0,-1 1-1 0,-2 1-1 0,0 3 0 0,-2 0-1 16,-2 2 1-16,2 0 1 0,-2 1 1 0,-1 3-1 0,0 2-1 15,-1-2-2-15,-1 4-1 0,0-1 0 0,0 0-2 0,0 2-3 0,0 3-2 16,0-1-1-16,0-1-1 0,0 1-1 0,0 1-4 0,0 2-2 15,0-1-1-15,0 1 0 0,0 0-1 0,0 0 0 0,0 0 0 16,-3 0 1-16,1 1 1 0,-1-1 2 0,2 2 2 0,-4 1 1 16,2 1 3-16,-4-1 3 0,1 2 3 0,-2 2-1 0,2 0 3 0,-1-1 1 15,-2 1 1-15,1 2 1 0,0 0 1 0,-2 1 0 0,1 2-1 16,1 0 1-16,0 1-1 0,-2 0 0 0,0 1-1 0,2 0 0 0,0 0-1 16,-1 1 1-16,1 0 1 0,0 0-1 0,-1 1 0 0,2-2 0 15,1 1 0-15,-1 0 1 0,2-2 2 0,-1 0 0 0,0-3 2 0,3 1 1 16,0-1 2-16,-1 0 3 0,1-3 6 0,2 0 4 0,-3-2 9 0,4-1 8 15,-1 1 5-15,1-2 2 0,0-3 3 0,0 0-1 0,1-2-2 16,1 1-3-16,0-4-2 0,1 1 0 0,2-4-5 0,-1-1-6 0,1 0-7 16,3-3-10-16,-2 0-13 0,2-1-13 0,0-2-7 0,1 0-4 15,-1-1-2-15,0 0-2 0,1 1 1 0,0-1 1 0,-1 0 1 16,0 0 3-16,2 1 3 0,-3 3 5 0,-1-1 5 0,1 2 6 0,-2 1 5 16,0 0 7-16,0 1 2 0,0 1 1 0,-2 1-2 0,1 2-2 15,-3 3-2-15,1-1-1 0,-1 0-3 0,3 3-1 0,-3 0-2 16,1 2-2-16,0 1-2 0,2 0 1 0,-1 2-2 0,0 3 0 0,0 1-3 15,2 3-5-15,2-1-17 0,-3 2-19 0,2-1-38 0,2 3-44 16,0 0-37-16,2 2-35 0,-1-1-72 0,1 1-89 0,1 0-57 0</inkml:trace>
  <inkml:trace contextRef="#ctx0" brushRef="#br0" timeOffset="252888.4468">19306 8068 220 0,'0'-4'567'0,"0"-2"12"0,0 3-96 16,0-1-151-16,0 2-90 0,1-1-58 0,-1 0-34 0,0 1-24 0,0 2-17 16,0 0-14-16,0 0-13 0,0 0-11 0,0 0-14 0,3 0-14 15,-1 2-14-15,0 1-14 0,-1 1-11 0,2 1-8 0,2 1-4 16,-2-1-1-16,0 4 2 0,0 1 1 0,1 2 6 0,-3-1 5 0,2 3 4 15,1 0 3-15,-1 3 1 0,-1 0-3 0,-1 1-5 0,2 2-7 16,-2 0-10-16,-1-1-14 0,0 2-16 0,0-3-17 0,-1 3-24 16,-2 0-25-16,3 0-34 0,-1-4-42 0,1 3-45 0,-2-1-48 0,0-3-43 15,2-1-40-15,0-2-55 0,2-2-64 0,0-1-36 0</inkml:trace>
  <inkml:trace contextRef="#ctx0" brushRef="#br0" timeOffset="253204.6054">19581 8022 415 0,'-7'0'426'0,"1"1"-102"0,-3 3-83 15,-1 1-72-15,-3 1-50 0,1 2-38 0,1-1-19 0,-3 4-11 16,-1-1-7-16,0 1-4 0,0 2-4 0,0 1-1 0,0-1-4 16,1 1-4-16,1 0-3 0,0-2-4 0,-1 2-2 0,2 0-1 0,-1-2 0 15,4-1-2-15,1 1 0 0,-2-2-1 0,2 0-2 0,2-1-2 16,1-1-1-16,0-2-1 0,1-1-1 0,2 2-1 0,-1-4 1 0,3 2 0 15,0-2 2-15,0-1 3 0,2 1 2 0,-1-1 2 0,4 0 3 16,0-2 4-16,-1 0 3 0,3 0 3 0,-1 0 3 0,5 0 1 0,-1 0 1 16,-1 0 2-16,2 0 0 0,0 3-2 0,1-3-2 0,1 1-3 15,-1 2-3-15,2-2-3 0,-1 3-2 0,-2 1-6 0,3-3-1 16,-1 3-4-16,-1 0-4 0,-1 3-5 0,3-2-9 0,-3 1-8 0,-1 1-11 16,4 0-10-16,-4 1-14 0,-1 1-13 0,2-1-18 0,-3 0-19 15,2 0-27-15,-1 0-31 0,-3-2-33 0,1 2-36 0,-1-1-29 0,-1 0-29 16,2-1-49-16,-3 0-60 0,0-4-36 0</inkml:trace>
  <inkml:trace contextRef="#ctx0" brushRef="#br0" timeOffset="253938.6824">19642 8157 46 0,'-3'-4'486'15,"1"0"-71"-15,1 1-104 0,-1 0-74 0,1 1-65 0,1 1-44 0,0 1-35 16,0 0-25-16,0 1-19 0,0 2-13 0,0 2-11 0,0-1-9 15,0 1-8-15,0 2-6 0,1 1-5 0,-1 0-2 0,2 1 2 16,-1 0 4-16,1 0 6 0,1 1 1 0,-1 0 1 0,0 0 0 0,-1 0 0 16,2-1-2-16,1 0 1 0,0 0-2 0,-1-1-2 0,0-2 0 15,1 1-2-15,-3 0 0 0,4-4 1 0,-3 1 1 0,1-1 3 0,0-1-2 16,0-2-2-16,1 0-4 0,-2 0-4 0,1-2-1 0,1-1-1 16,-1-1-1-16,0-1 0 0,0-2 0 0,0 2-1 0,-1-3-1 15,0-1 0-15,2 0 1 0,-2-1 3 0,-2 2 2 0,0-5 0 0,0 2 1 16,0 1 1-16,0 0 3 0,-2 0 3 0,-2 1 4 0,2 0 2 15,0 1 6-15,-1 0 5 0,2 0 4 0,-3 2 0 0,1-1-3 0,2 4-6 16,-3-2 0-16,1 3 1 0,1 0 1 0,-2 2 2 0,1 0 0 16,0 0-2-16,0 1-2 0,-2 2-3 0,2 0-1 0,-2 2-6 15,1 0-1-15,-1 2-2 0,1 1 1 0,1-1-1 0,2 2 3 0,-3 0 0 16,3 1 1-16,-1 0 0 0,2 3 0 0,0-3-1 0,0 2 0 16,0 0 0-16,2 0-3 0,-1-1-1 0,3-1-2 0,-3 0-3 0,4 2-2 15,-1-2-1-15,1-1-1 0,0-1 0 0,0-3-1 0,1 1 2 16,1-1-1-16,0-1-1 0,1-1 0 0,-1-1-1 0,1-1-2 15,2-1-3-15,-2-1 0 0,2-1 0 0,-1-2 2 0,2 1 2 0,-1-3 0 16,2-2 1-16,-4 1 1 0,2 0 1 0,1-3 0 0,-3 1 0 16,0-1 4-16,-2-1 5 0,2 2 8 0,-2-3 12 0,-1 2 6 0,0-1 7 15,-2 1 5-15,0 0 6 0,2 0 5 0,-4 3 3 0,2-2 2 16,-3 1 2-16,2 1-1 0,-2 2 0 0,0 0-3 0,0 0-5 16,0 2-10-16,0-1-10 0,0 4-8 0,0-4-11 0,0 4-7 15,0 0-7-15,0 0-6 0,2 2-5 0,-1 0-3 0,-1 1-1 0,2 1-1 16,0 1-1-16,-2 0 3 0,1 2 3 0,-1 1 0 0,3 0-1 0,-1 0-1 15,0-1 0-15,-1 4-2 0,4-2-3 0,-1 1-4 0,-1 0-4 16,-1-1-3-16,3 0-2 0,-2 0-2 0,2-1-2 0,-2-1-1 0,2-1-1 16,-1 1 3-16,1-3 7 0,2-1 6 0,-3 0 7 0,1-3 6 15,0 0 5-15,3 0 4 0,-4-3 4 0,3 0 3 0,1-1 3 16,-1-1 2-16,1-2 2 0,-1-1 4 0,-1 0 3 0,3-1 0 0,-1-1-1 16,-3-1 1-16,2 1 2 0,-1-2 4 0,0 0 4 0,-1 1 4 15,-2-1 7-15,2 2 3 0,-2 0 7 0,0-1 5 0,1 2 4 16,-3 0 3-16,-1 1 0 0,2 2 0 0,0 0-1 0,-2 2-5 0,0-1-6 15,0 2-9-15,0 0-9 0,0 1-9 0,0 2-6 0,0 0-7 16,0 0-7-16,0 2-5 0,0 2-6 0,0 3-2 0,-2 0-4 0,0 2 0 16,2 1 1-16,-1 2 1 0,1 5 4 0,-2-2 5 0,0 3 6 15,2 0 4-15,0 4 0 0,0 0 2 0,0-1 0 0,2 3 0 0,0 1-1 16,-1-2-5-16,1 1-8 0,2 1-8 0,-1-1-12 0,0 1-15 16,1-3-16-16,1 1-24 0,-2-1-25 0,2 0-43 0,-2-2-56 15,1-2-61-15,3-2-63 0,-4 0-84 0,2 1-94 0,-2-3-46 0</inkml:trace>
  <inkml:trace contextRef="#ctx0" brushRef="#br0" timeOffset="254921.2584">22996 9656 163 0,'-2'0'521'16,"2"-3"-73"-16,-2-2-110 0,0 1-86 0,2-1-74 0,0 0-42 15,0-1-28-15,0 0-13 0,2 0-2 0,0-3-6 0,0 2-6 0,0-3-6 16,-1-2-7-16,4 0-7 0,-2 2-9 0,1-2-7 0,1-1-6 15,-2-3-5-15,2 0-4 0,0 0-6 0,2-2-6 0,-1-2-6 16,1-1-6-16,0 2-12 0,1-4-9 0,-1 1-10 0,-1-2-9 0,2-2-9 16,3-1-7-16,-3 0-9 0,0-1-6 0,1-2-3 0,-1 0 0 15,2-2 3-15,1 2 3 0,-3 1 3 0,0-2 4 0,0 3 8 16,1 0 10-16,-3 2 9 0,1 0 8 0,-1 3 9 0,0 2 10 0,-3 3 9 16,0 2 9-16,1 0 2 0,-3 3 1 0,2 1-3 0,-3 4-5 15,2 0-1-15,0 1-5 0,-2 2-3 0,0 2-7 0,-2 0-3 0,0 1-2 16,2 2-2-16,-3 2-1 0,2 1-2 0,-4 0 0 0,0 3-2 15,-2 2 0-15,2 1 2 0,-3 1 0 0,0 2 4 0,-3 2 3 16,1 2 4-16,1-1 2 0,-2 3 2 0,0 1 1 0,-2 0 0 0,4 0 1 16,-3 3 0-16,-2-2 0 0,2 1 2 0,0 0-1 0,-2 0 2 15,1 0 1-15,1-2-1 0,2 1 1 0,-3-1-1 0,3-2-3 0,0-2 1 16,2-1-1-16,-1-1 3 0,3-2 3 0,-1-3 3 0,2 2 4 16,1-6 4-16,-1 2 7 0,4-3 3 0,-3-1 3 0,4-2 2 0,0-2 2 15,0-1 0-15,2-3 1 0,0 1-5 0,1-4-7 0,1-3-7 16,3 0-7-16,1-2-6 0,0-1-8 0,1-3-7 0,0-1-7 15,1 0-3-15,2 0 0 0,1-2 0 0,-1 1-1 0,1-1 7 0,0 3 4 16,0-2 10-16,-2 4 10 0,0 1 7 0,2 0 6 0,-5 2 4 16,1 1 2-16,0 3 3 0,-1 0 0 0,0 2-2 0,0 2-2 0,-2 0-3 15,-1 2-3-15,2 3-7 0,1 0-6 0,-1 0-13 0,1 3-11 16,-1 2-19-16,-1 0-21 0,3 4-27 0,-1-2-32 0,2 3-51 16,1 2-57-16,-3 0-85 0,1 0-99 0,1 1-64 0,2 1-47 0</inkml:trace>
  <inkml:trace contextRef="#ctx0" brushRef="#br0" timeOffset="255405.0284">23162 8376 117 0,'2'-8'511'0,"0"1"-72"0,-1-1-109 0,2 4-70 0,-3-1-50 16,2 1-33-16,0 1-28 0,-2-1-18 0,1 3-16 0,-1 0-15 0,0 1-14 16,3 1-13-16,-1-1-11 0,-1 3-10 0,2 0-9 0,-1 0-8 15,0 2-8-15,-1 0-5 0,2 2-2 0,1 1 1 0,-1 0-2 0,0 3 0 16,0-1 0-16,2 2-1 0,-4 0-1 0,2 2-2 0,1-1-3 15,-1 2-2-15,0 1-2 0,0 0-1 0,1-1-2 0,-3 1 1 16,2 0-3-16,2 0 1 0,-4-1-3 0,2 0 0 0,1 2-2 0,-3-5-3 16,2 3 0-16,-1-2-3 0,0-3 0 0,-1-2 4 0,3 2 4 15,-3-3 6-15,2 0 6 0,-1-2 9 0,2 0 7 0,-1-5 5 16,1 2 3-16,1-2 1 0,-1-2 3 0,1-3 3 0,3 0 4 0,-2-2 4 16,2-2 2-16,3-1-3 0,0-2-1 0,0-2-7 0,3 1-7 0,-1-4-8 15,0-2-7-15,1 0-4 0,1-1-3 0,-2-1-2 0,-1 0-1 16,2 0-2-16,-3-1-2 0,0 2-3 0,0 1-4 0,-1 1-3 15,-2 1-5-15,1 2-6 0,-4 2-9 0,-1 1-12 0,1 1-14 0,0 3-13 16,-2 1-14-16,0 2-8 0,2 3-9 0,-4 0-12 0,-1 4-12 16,2 0-17-16,0 3-20 0,-2 2-27 0,1 1-31 0,-1 3-26 15,0 1-24-15,0 1-15 0,2 1-10 0,-1 3-8 0,-1-1-4 16,4-1-16-16,-3 1-18 0</inkml:trace>
  <inkml:trace contextRef="#ctx0" brushRef="#br0" timeOffset="256337.9928">23661 8571 54 0,'0'-6'324'0,"0"-1"-32"0,-2 1-23 0,0-1-18 16,-1 0-18-16,2 0-18 0,-3 0-19 0,3 1-19 0,-3-1-17 16,1 2-15-16,0-1-13 0,0 2-14 0,-1-1-14 0,0 1-14 0,3-1-12 15,-3 3-15-15,1 0-12 0,0 1-11 0,0-1-8 0,0 2-11 16,-1 2-8-16,-1-1-6 0,0 2-7 0,0 1-4 0,-2 1-5 0,1 1-3 16,-2-1 1-16,0 2 0 0,2 3 1 0,0 0 2 0,-4 0 2 15,2 0 2-15,2 0 0 0,0 3 1 0,-1-3 0 0,0 2-1 16,2 1 1-16,2-4 0 0,-2 3-1 0,1-4 1 0,1 3-2 0,2-4 0 15,-1 1-3-15,0-1-1 0,2-1 0 0,0 1 0 0,2-3 1 16,0-1 3-16,-1-1 3 0,1 3 2 0,3-5 2 0,-2 0 2 0,0 0 0 16,4-5 2-16,-3 3 1 0,6-1 1 0,-4-1 1 0,2-3 1 15,3-1 0-15,-3 1 0 0,1-1 0 0,2 1-2 0,0-4-2 16,-3 3-3-16,3-4-1 0,-3 2 0 0,0-2 1 0,2 4 0 0,-3-1 4 16,1 0 3-16,-3 1 2 0,0 1 3 0,0 0-2 0,-1 0-1 15,-1 2-3-15,2 2-4 0,-3-1-4 0,-1 1-4 0,1 1-3 0,0 2-1 16,-2 0-5-16,0 0 0 0,0 0-4 0,1 2-3 0,1 1-2 15,0 1-1-15,-1-1-1 0,2 4-2 0,-1 0-3 0,0-2-3 0,-1 1 0 16,3 1-1-16,-2-1-1 0,1 1-4 0,0 1-4 16,1-2-3-16,-3 0-2 0,4 1-2 0,-2-2-1 0,1 0 1 0,1 0 3 15,-1-1 4-15,1-1 5 0,-2-1 5 0,2-2 4 0,-1 0 4 0,1 0 5 16,3-2 5-16,-3-1 3 0,1-1 4 0,0-1 3 0,2-2 2 16,-2 0 2-16,2-1 0 0,0 1 0 0,0-3-1 0,-2-1 0 0,-1 0 1 15,2-1 0-15,-1 0 0 0,2-2 1 0,-4 1-2 0,1-1 0 16,2-1 1-16,-4 0 1 0,0-1 2 0,2 3 3 0,-1-2 0 15,-1 2 3-15,-1-2 4 0,0 3 0 0,-1 0 2 0,1 2 0 0,-1 3-1 16,-1-2 0-16,4 4-1 0,-4 0-4 0,0 0-2 0,0 0-4 16,0 5-6-16,0-2-3 0,0 2 0 0,0 0-3 0,0 2-5 15,0 3 0-15,0-3-1 0,-4 3 1 0,4 1 1 0,-1 2 1 0,-1 1 4 16,2-1 2-16,-1 3 4 0,-1 1 3 0,0 0 2 0,-1 0-1 16,3-1 1-16,-1 1 1 0,-4 1-2 0,4-1 2 0,-1 0-1 0,1 3 1 15,1-4-1-15,-2-1 0 0,0 3 0 0,2-3 0 0,-1-1-2 16,1 3-2-16,0-5-1 0,0 1-2 0,0-2-2 0,0 0-2 0,0 0-3 15,1-1-1-15,-1-2-2 0,4 0 1 0,-3-1 0 0,2 0 0 16,2-1 2-16,-4-1 1 0,4 0 2 0,-2-1 1 0,4-1-3 16,-2 0 1-16,-1-1 2 0,2 0 3 0,1-2 2 0,-1 1 0 0,1-1-2 15,-3-1 0-15,5 0 0 0,-4 1-1 0,2-2 0 0,-2 0-1 16,-1 0 0-16,2 4 1 0,-2-4 4 0,0 2 0 0,0 3-2 0,-1-4-1 16,0 4-2-16,-1 1-1 0,-1-1 2 0,2 0-2 0,-1 2 1 15,1 0-1-15,-2 0 2 0,3 2-3 0,-3 0-2 0,1-1-1 0,1 1 0 16,0 1 1-16,0 2 2 0,1-2 1 0,-1 2 3 0,2 2 1 15,1-3 0-15,-3 1 0 0,2 0 0 0,-2 0-3 0,2 0 0 16,0-2-2-16,0 2-1 0,0 1 0 0,2-3-1 0,-3 1 0 0,3 0 0 16,0-1 1-16,-2-2 1 0,2 1 0 0,1-2-1 0,-2 0 0 15,3 0 1-15,-1 0 2 0,0 0 1 0,0-2 4 0,2-1 3 16,-1 0 0-16,1-1 0 0,1-1 1 0,-3 1-2 0,1-1 0 0,2 0 0 16,-1-2 2-16,-2 2 1 0,1-3 2 0,0 4 0 0,-2-4 2 15,-1 1 3-15,2 2 4 0,-3 0 1 0,-1-1 4 0,1 0 6 0,0 2 5 16,-2-1 3-16,-1 1 2 0,0 0 1 0,-1 0 0 0,-1 1-2 15,0-2-1-15,0 3 0 0,0-1-5 0,-1 1-4 0,1 1-4 0,-4 0-4 16,3-2-6-16,-1 3-4 0,-1-2-5 0,0 0-4 0,-1 2-3 16,1-1-4-16,-2-1-1 0,0 2 1 0,0 0 0 0,-2 0 2 15,-1 2 3-15,2-1 2 0,-3 1 2 0,1 0 0 0,0 2 3 0,-2-1-1 16,1 2 3-16,1 0 1 0,0 0 5 0,0 2 2 0,2-1 3 16,-1 2 1-16,3 1 1 0,-1 0-2 0,3 1 1 0,-1 1 0 15,6-1-2-15,0 2-1 0,4 0-5 0,-1-1-7 0,4 0-12 0,4 1-16 16,3 0-26-16,4-2-36 0,6 0-50 0,3 1-61 0,5-1-103 15,3-2-123-15,6-3-63 0,2 0-34 0</inkml:trace>
  <inkml:trace contextRef="#ctx0" brushRef="#br0" timeOffset="257437.6213">27543 10655 497 0,'-4'2'511'0,"3"1"-36"16,-1-3-97-16,1 3-131 0,-3-1-83 0,3 1-57 0,1 0-31 16,-4 0-14-16,4 3-3 0,-1-2 0 0,-1 2 0 0,2 2-5 0,-1 0-7 15,1 1-9-15,-5 4-6 0,5 0-5 0,-1 1-5 0,1-1-1 0,-2 2-3 16,1 2-3-16,1-1-1 0,-2 2-5 0,0-1-1 0,2 4-3 15,-1-2 0-15,1-1-1 0,-2 3 0 0,0-1-1 0,2 1-1 16,-1-2 0-16,-1 2-5 0,2-2 0 0,-1 1-5 0,1-1-4 16,-2 0-5-16,0-2-7 0,2-1-5 0,0 0-7 0,0-2-8 0,0-1-8 15,0-2-7-15,0-1-7 0,0 1-3 0,0-4-6 0,0-1-4 16,0 0-7-16,0-2-1 0,0 0 0 0,0-4-1 0,0 0-2 0,0 0-8 16,0 0-11-16,0 0-9 0,-1-4-7 0,-1 2-3 0,1-3-1 15,-1-1 1-15,-2-2 3 0,1 1 5 0,-1 1 6 0,1-4 10 0,-2 0 9 16,0 3 12-16,1-3 11 0,-2 2 25 0,-1 1 33 0,-1-1 31 15,3 1 28-15,-1-1 24 0,-2 3 21 0,4 0 15 0,-3 1 15 16,2-2 9-16,2 4 9 0,-2-1 3 0,1-1-1 0,1 3-3 16,0-1-3-16,1 0-11 0,0 2-12 0,1 0-16 0,1 0-15 0,0 0-16 15,0 0-15-15,0 0-17 0,0 0-11 0,0 0-11 0,0 0-7 0,1 4-5 16,-1-3-5-16,2 1-4 0,0 1-5 0,-1 0-6 0,2 1-9 16,2-1-7-16,0 1-8 0,-2-1-7 0,2 1-6 0,-1-1-5 0,3 2-5 15,0-1-12-15,1-1-13 0,2 2-15 0,0-2-17 0,0-2-13 16,2 2-12-16,2 0-3 0,-3-3 1 0,2 2 5 0,2-2 5 15,0-2 16-15,0 2 20 0,1-3 22 0,2 0 21 0,-3 0 24 0,0-2 26 16,0 3 33-16,-2-3 36 0,0-1 40 0,-1 1 40 0,-4 2 29 16,0-3 26-16,0 0 23 0,-3 2 21 0,-1-2 6 0,0 2 2 0,-4 1-4 15,0-2-8-15,0 1-7 0,0 2-7 0,-4-1-17 0,1 0-20 16,2 0-25-16,-3 2-28 0,3-3-26 0,-3 4-26 0,-1 0-30 16,1 0-30-16,0 0-37 0,-3 4-35 0,2 0-47 0,-5 2-51 15,2 0-66-15,-2 2-73 0,-2 4-95 0,-1 0-109 0,-1 1-58 0,-1 2-32 16</inkml:trace>
  <inkml:trace contextRef="#ctx0" brushRef="#br0" timeOffset="257934.6965">27226 11546 159 0,'-3'-3'619'0,"0"0"9"15,1 2-48-15,1 0-77 0,-4-1-102 0,5 2-118 0,0 0-77 16,0 0-59-16,-1 0-35 0,1 3-26 0,0 1-17 0,0-1-15 0,1 1-13 16,-1 4-13-16,3-1-11 0,-1 1-11 0,-1 5-6 0,1-1-3 15,1 3 0-15,-1 0 0 0,-1 1 4 0,1 2 3 0,-1 1-6 16,-1 3-6-16,2-2-13 0,-2 2-13 0,0 1-19 0,-2-1-19 0,2 0-25 16,-3 2-27-16,2 2-38 0,-4-4-44 0,2 2-47 0,-3-2-49 15,1 1-66-15,2-3-76 0,-2 0-55 0,2-1-50 0,-1-3-20 0</inkml:trace>
  <inkml:trace contextRef="#ctx0" brushRef="#br0" timeOffset="258238.6552">27539 11665 99 0,'-4'-3'547'15,"-1"0"-8"-15,-2 0-16 0,0 2-112 0,0-1-160 0,-1 2-96 0,-1 2-63 16,-4-1-32-16,2 2-16 0,-1 0-8 0,-3 2-2 0,0 1-5 15,0 1-3-15,-2 1-6 0,3 0-6 0,-2 1-7 0,2-1-2 16,1 0-3-16,-1 1-1 0,2-2 0 0,2 1-1 0,2-2-2 0,1-1-2 16,1 2-2-16,3-2 0 0,-2-1 1 0,4 2-3 0,-1-4 1 15,2 3 3-15,2-2 0 0,-1 2 3 0,5-1 2 0,-1 1 0 0,1-1 2 16,3 2 1-16,0-2 4 0,2 3 2 0,0-4 1 0,1 4 3 16,1-1-1-16,1 2 2 0,1-2-1 0,-1 3-2 0,-1-2-1 15,-1 1 0-15,2-1 0 0,-1 2 0 0,0-1-3 0,-1 4-4 0,0-2-6 16,-2 2-7-16,2-3-10 0,-4 3-10 0,2-2-12 0,-1 3-10 15,-1-1-14-15,-1 0-15 0,-1-2-18 0,-1 2-21 0,0 0-25 16,-2-1-28-16,2-3-30 0,1 4-34 0,-3-5-23 0,1 3-23 0,-1-5-32 16,-2-1-34-16,3 0-35 0</inkml:trace>
  <inkml:trace contextRef="#ctx0" brushRef="#br0" timeOffset="258970.8656">27776 11737 291 0,'-3'-4'566'0,"0"1"-59"0,0-2-89 16,-1 2-87-16,0 2-82 0,3-1-60 0,-4 1-48 0,2 1-32 16,1 0-21-16,-1 1-18 0,-1 1-11 0,1 0-15 0,2 2-18 15,-3 0-16-15,0 1-15 0,1 1-9 0,0 0-9 0,0 1-5 0,-1 2-7 16,3-1-4-16,-3 0-4 0,1 2-6 0,3-3-11 0,0 1-8 16,0-1-7-16,0 1-7 0,0-2-7 0,3-1 0 0,1 0 4 0,-3-1 1 15,3 2 5-15,0-5-1 0,0 2 0 0,1-3 0 0,0 0 1 16,2 0 3-16,-2-3 1 0,3 2 7 0,-1-5 7 0,0 2 9 0,1-2 13 15,-4-1 2-15,4 0-4 0,-2 0 2 0,1 0 0 0,-1-2 15 16,-1 1 23-16,-2-2 14 0,1-1 10 0,0 2 11 0,-3 2 14 0,-1-2 8 16,0 0 7-16,0 1 4 0,-1 1 2 0,-1 2 4 0,-1-4 6 15,-1 4 6-15,0-1 2 0,1 2-5 0,-2-1-13 0,2 3-5 16,-2-1-2-16,0 0-7 0,1 3-8 0,-1 0-6 0,1 0-6 0,-1 3-6 16,-2 0-5-16,2-1-4 0,0 3-1 0,-2-1-3 0,1 3-5 15,1-1-3-15,0 3-2 0,-1-2-4 0,1 4-3 0,1-2-3 0,0 0-2 16,1 4-6-16,1-1-5 0,-1 0-6 0,3-1-6 0,0 1-6 15,0 0-8-15,3-2-4 0,1 3-6 0,-3-3-6 0,4 0-5 16,-2 0-2-16,5-2-3 0,-3 0 1 0,1-1-2 0,1-2 1 16,1 0-1-16,1 0 2 0,0-2-1 0,-1-1 3 0,5 0 3 0,-4-2 2 15,3-2 4-15,0-1 4 0,-1-2 6 0,5 1 5 0,-5-2 8 0,0-1 2 16,3 0-2-16,-1-2 8 0,-1 1 14 0,1-4 14 0,0 3 14 0,-4-4 14 16,3 3 16-16,-3-2 16 0,0 1 16 0,-2 1 10 0,-1 0 10 15,-1 1 4-15,1-1-1 0,-1 3 7 0,-4 1 8 0,3 0 0 16,-3 1-7-16,1 1-9 0,-2 1-11 0,0 0-16 0,0 1-17 15,0 2-17-15,0 0-16 0,0 0-13 0,0 0-10 0,0 2-6 0,0-1-3 16,0 2-4-16,0 0-5 0,0 2-6 0,0-1-5 0,0 1-4 16,0 2-4-16,0 2-4 0,1-1-5 0,1 0-7 0,0 2-6 0,-1-2-7 15,2 2-11-15,1-2-8 0,-2-1-11 0,2 3-7 0,0-3-9 0,0 0 3 16,0-1 6-16,1 1 12 0,0-5 14 0,3 1 11 0,-4-1 7 16,3-1 11-16,-1-1 13 0,3-1 14 0,-2-3 13 0,2 1 16 15,0-4 15-15,0 1 14 0,-1-2 13 0,1-1 8 0,2-1 9 0,-3-1 1 16,0 0 0-16,0 1 9 0,1-2 17 0,-2 0 7 0,1 2 7 15,-3-1 6-15,-1 2 7 0,1 0 3 0,-2 2 1 0,-1 1-1 16,1-1-3-16,-3 2-8 0,0 2-14 0,0-1-13 0,0 4-10 0,0 0-13 16,0 0-13-16,-2 0-6 0,1 4-6 0,-3 0-6 0,3 5-10 15,-4-3-7-15,2 5-6 0,2 2-2 0,-4 2-2 0,2 3 2 16,-2 2 3-16,0 1 4 0,0 4 6 0,-1-1 0 0,1 3-3 0,-1 4-3 16,-1-4-4-16,1 5-4 0,-3 0-1 0,1 1-3 0,-2 2-1 15,0-1-5-15,-2 2-6 0,3-2-6 0,-5 3-7 0,2-2-11 0,-2 2-16 16,2-3-14-16,0 0-17 0,-2 0-17 0,1-5-19 0,1 2-25 15,3-3-26-15,0-3-38 0,0-3-43 0,5-2-67 0,0-4-82 0,3-2-62 16,-1-3-53-16</inkml:trace>
  <inkml:trace contextRef="#ctx0" brushRef="#br0" timeOffset="259610.9861">30396 10537 177 0,'-4'0'438'15,"3"0"-83"-15,-1 0-113 0,1 2-71 0,1-2-50 0,-2 3-31 16,0-1-21-16,2 2-7 0,-1-1-4 0,1 6-4 0,-2-1-4 0,1 2-4 16,1 0-5-16,-2 3-3 0,0 3-2 0,2 0-1 0,-3 3-1 15,0 0-2-15,0 2-1 0,2 1-4 0,-1 2-4 0,-1 2-3 0,0-1-4 16,-1 2-2-16,3 0-4 0,-4 2-9 0,2-2-12 0,-3 0-13 15,3 4-14-15,-2-2-19 0,0-1-21 0,2 2-22 0,-2-1-24 0,2-2-23 16,-1 1-25-16,0-1-22 0,1-2-21 0,0 0-16 0,1-4-17 0,1 3-11 16,1-5-7-16</inkml:trace>
  <inkml:trace contextRef="#ctx0" brushRef="#br0" timeOffset="259781.7158">30272 11180 87 0,'-3'-2'373'0,"0"0"-72"0,0 1-78 0,-1-1-55 16,3 1-40-16,-1 1-25 0,2 0-14 0,0 0-13 0,-1 1-13 16,1 1-15-16,0 1-14 0,1-1-19 0,1 3-20 0,-1-3-18 0,3 2-14 15,-3 1-12-15,4-1-11 0,-2 1-12 0,4 1-11 0,-1-2-15 0,2 2-17 16,0-1-16-16,0-1-19 0,2 2-13 0,0-2-13 0,1-1-5 0,2 1-4 16</inkml:trace>
  <inkml:trace contextRef="#ctx0" brushRef="#br0" timeOffset="259905.6372">30579 11185 15 0,'2'-5'223'16,"-2"0"-7"-16,-2 2-13 0,0-1-3 0,1 0 5 0,-2 1-16 0,-2 0-30 16,2 0-19-16,-2 3-19 0,0 0-18 0,-4 0-21 0,2 1-20 15,-1 3-20-15,2 0-21 0,-5 3-22 0,1 0-29 0,1 3-27 0,-3 0-44 16,2 4-49-16,-4 0-45 0,3 3-43 0,-2 3-69 0,-1 0-81 16,-1 1-50-16</inkml:trace>
  <inkml:trace contextRef="#ctx0" brushRef="#br0" timeOffset="260354.1229">30185 11712 482 0,'0'-11'656'0,"0"3"11"0,0-4 12 0,0 4-96 0,0 0-145 0,2 2-116 16,1 0-102-16,-3 1-64 0,1 1-48 0,-1 1-29 0,2 2-19 16,0-1-13-16,1 2-7 0,-2 0-12 0,3 2-14 0,-1 1-14 0,2 0-13 15,-2 3-10-15,3 0-5 0,0 1-2 0,1 1 0 0,-1 3 3 16,2 2 3-16,0 0 4 0,0-1 3 0,-2 3-1 0,1-1-2 0,2 3-4 16,-3 0-3-16,1 0-5 0,-3-3-2 0,3 3-4 0,0 0 0 0,-2 0 0 15,0-3 0-15,1 0 2 0,-2-1 3 0,0 0 5 0,1-4 5 16,0 3 7-16,-2-6 5 0,0 1 10 0,0-3 11 0,0 1 8 0,1-3 9 15,-3-2 5-15,5 0 3 0,-1-1 3 0,0-2 4 0,0-3 0 16,-1 0 3-16,1-2 2 0,4-4-2 0,-2 0-5 0,1-1-4 0,0-3-6 16,1-1-6-16,1 0-6 0,-2-4-6 0,2 1-1 0,0 0-1 15,0-1-2-15,-1-1-4 0,0 2-2 0,0 1-3 0,-1-3-1 0,1 3 0 16,-3 3-1-16,1-1 2 0,-3 1-3 0,0 2-4 0,1 4-7 0,-1-1-5 16,-3 2-9-16,3 2-11 0,-4 1-12 0,1 1-18 0,1 0-12 15,-2 5-12-15,0 0-9 0,0 0-13 0,0 0-15 0,-2 5-15 0,1-2-17 16,1 3-16-16,-2 2-19 0,0 1-21 0,1 1-24 0,-1 0-25 15,0 2-12-15,2 0-6 0,0 2-2 0,0-2 1 0,0 0 5 0,4 0 7 16,-3 1 12-16,4-3 12 0</inkml:trace>
  <inkml:trace contextRef="#ctx0" brushRef="#br0" timeOffset="261404.5881">30666 11739 77 0,'6'-5'214'0,"3"1"11"16,-1-3 8-16,-3 0 8 0,2 1 6 0,-1-3-5 0,-2 1-11 16,0-1-17-16,-1 1-18 0,-2-1-3 0,1 1 5 0,0-1-11 0,-2 2-14 15,-2-1-16-15,0 1-13 0,2 0-12 0,-3 0-12 0,2 1-16 0,-1-1-20 16,0 4-14-16,1 0-13 0,-2 0-13 0,0 1-13 0,1 1-11 15,1 1-13-15,-2 1-10 0,-1 1-8 0,-1 1-6 0,2 0-4 0,-3 4-4 16,0 1-2-16,0 1 0 0,1-1 1 0,-2 3 1 0,1 1 3 0,-2 0-1 16,3-1 0-16,1 6-2 0,-1-5-4 0,2 2-3 0,-2-2-3 15,2 2-1-15,1-1-1 0,-1 1 0 0,2-1-1 0,1-4-2 0,0 2 0 16,0-2-1-16,0 0 3 0,1-2 4 0,-1-1 4 0,5 1 5 16,-4-4 5-16,1-1 6 0,1 0 9 0,0-1-1 0,0-1-2 0,2-1 3 15,0-1 6-15,3 0 2 0,-2-1 2 0,0-4-1 0,3 0 1 0,0-1 0 16,0 1 1-16,-1-2 0 0,2 0-4 0,1-2-1 0,-3 1-3 15,1-1 4-15,0-2 6 0,0 4 2 0,-3 0-1 0,0-1 2 0,0 2 5 16,1 1 1-16,-2-1 1 0,-2 1-4 0,0 3-5 0,-1 1-3 16,1 0-3-16,-3 0-6 0,1 2-7 0,-1 1-1 0,0 0-1 0,0 0 0 15,0 1-1-15,0 2-3 0,0 2-1 0,0 0 0 0,0 0 1 16,0 2 3-16,0 0 3 0,0 0 3 0,0 1 1 0,0 1 3 0,0 0 1 16,2 1-5-16,1-1-5 0,-3 0-5 0,1 1-6 0,3-2-4 15,-3-1-5-15,2 0-7 0,1-1-6 0,-1-1-2 0,0-1 0 0,2-1 3 16,1 0 7-16,-3-3-4 0,2 0-6 0,1 0-4 0,1-3-4 0,-1 1 7 15,5-3 10-15,-3 0 6 0,0-3 9 0,3-1 2 0,-2 0 4 16,3-4-1-16,0 0-2 0,-1-1-6 0,0-1-3 0,2-2 5 0,-4 1 13 16,-1-5 8-16,3 4 6 0,-1-1-1 0,-2-2-5 0,-1-3 2 15,0 5 5-15,-1-2 9 0,-1-1 7 0,-2 2 9 0,3 1 11 0,-3 1 6 16,1 0 6-16,-3 3 5 0,1 0 6 0,-2 4 6 0,0-1 1 16,0 2 1-16,0 2-3 0,0 1-10 0,-2 2-9 0,1 0-8 0,1 1-4 15,-2 3-4-15,2 0-4 0,-2 2-3 0,-4 0-2 0,3 1-6 16,0 4-6-16,0 3-2 0,-2-2-1 0,0 2 1 0,0 2 2 0,-1 2 3 15,2 0 7-15,-4 3-1 0,3 1 1 0,0 0-3 0,0 1-2 0,-1 1-3 16,1 0-3-16,1-2 0 0,-1 5-2 0,1-3-2 0,0-2-1 0,-1 2-4 16,2-2-3-16,2 0-1 0,-3-3-4 0,4 0-2 0,-1-2-1 15,1 0-1-15,0-4 0 0,0-1 3 0,0 0 5 0,1-1 3 0,1-2 4 16,0-2-1-16,1-2 0 0,3-1-4 0,-2 0-5 0,1-3 1 16,2-1 3-16,1-3-3 0,-1 2-3 0,3-3-2 0,1-2-2 0,2-1-5 15,-2-2-6-15,1 1-5 0,1-2-5 0,-2 1 2 0,3-2 3 16,-3-1 8-16,2 2 12 0,-2 0 3 0,-1-1-4 0,0 2 2 0,0 1 6 15,-2 0 2-15,-1 1 2 0,2 2-1 0,-5 1-1 0,3 1-2 0,-2 3-3 16,-2-3-7-16,0 5-7 0,0-1-5 0,-2 0-8 0,3 3 1 16,-4 0 3-16,0 0 0 0,1 3 2 0,-1 0 1 0,2-1 2 0,0 5 2 15,-2-3 2-15,1 3 5 0,1 1 8 0,-2 0 6 0,1 1 7 16,-1-2 1-16,2 3 2 0,0 0-3 0,-2 0-4 0,1-1 0 0,1 2-3 16,-2-2-3-16,1 0-1 0,1-1-2 0,1 0-1 0,0 0-3 15,-2 0-4-15,3-3 0 0,-3 1 0 0,3-1 2 0,-1-3 2 0,-2 2 4 16,3-1 8-16,0-3-3 0,0 0-6 0,2 0 0 0,-2-2-1 0,3 1 2 15,-2-3-1-15,1 0 4 0,2 0 4 0,0-1 1 0,-2-2-5 16,2 0-2-16,3-1 1 0,-3 0-4 0,-2 1-5 0,2-2 2 0,0 1 7 16,0 0 5-16,-2 1 3 0,1 1 2 0,-1-1 1 0,-2 1-2 15,0-1-5-15,-1 3-1 0,0-1-1 0,-1 3-3 0,-1-1-6 0,1 0-4 16,0 3-1-16,-2 0-6 0,0 0-1 0,0 0-5 0,0 0-3 16,-2 0-4-16,0 0 0 0,2 3 0 0,-1 0 3 0,1-1 3 0,-2 1 3 15,1 2 5-15,1-1 3 0,-2 0 5 0,2 2 4 0,0-1 4 0,0 0 4 16,0 1 2-16,0-2-1 0,0 3 2 0,2-1 0 0,-2 0 0 15,1 0-5-15,1-3-3 0,-1 4-1 0,1-2-3 0,0 0-2 0,2-1-2 16,1-1 1-16,-2 0 1 0,-2-1 0 0,4 3 1 0,-1-5 2 0,0 0-9 16,0 0-15-16,0 0-3 0,2 0 4 0,1-2 2 0,-1-1 1 15,1 1 2-15,-3-3 2 0,4 0 5 0,-2 1 6 0,1-1-5 0,1 0-11 16,-1-1-4-16,0 0 0 0,-2-2 13 0,-1 2 20 0,1-1 9 16,-1 1 3-16,-1 1 7 0,1-2 8 0,-1 1 5 0,-1 2 7 0,-2-1-1 15,0 0-2-15,-2 2 7 0,-1-1 12 0,0 4 10 0,0-3 5 16,-2 3 4-16,2 0 3 0,-2 0 0 0,0 3 1 0,-1 0-4 0,-2-1-4 15,0 3-3-15,0-1-4 0,0 3-1 0,-1-1-2 0,3 1-1 0,-2 1 1 16,1 1-5-16,0 0-6 0,2 0-6 0,2 1-6 0,0 3-4 16,3-3-6-16,0 2-6 0,0 0-5 0,3-2-10 0,0 1-11 0,2 2-16 15,2-1-16-15,3 0-22 0,0-1-28 0,4-1-44 0,-2 0-53 16,7-3-82-16,-1 3-91 0,4-4-85 0,0 1-80 0,0-5-38 0,2 1-19 16</inkml:trace>
  <inkml:trace contextRef="#ctx0" brushRef="#br0" timeOffset="262704.5096">16201 11618 27 0,'-5'-7'262'0,"1"1"-20"0,-1-1-11 0,2 2-5 0,0 1-6 16,-1-1-9-16,1 1-9 0,2 1-10 0,-1-1-11 0,0 2-12 15,-1 0-12-15,3-1-10 0,-2 2-11 0,0-1-11 0,2 2-8 0,0 0-8 16,0 0-11-16,0 0-14 0,0 0-13 0,0 0-13 0,0 0-11 16,0 0-14-16,0 0-9 0,0 0-9 0,0 3-9 0,0-1-6 15,0 1-5-15,0-1-5 0,2 5-5 0,0-3-5 0,-2 4-3 0,2 1 2 16,-1 3 1-16,1 1 3 0,1 2 4 0,-1 3 7 0,-1-1 3 15,3 7 7-15,-1-2 2 0,0 4 6 0,0 1 0 0,1 0 3 16,-2 1 0-16,1 4 0 0,2-4-3 0,0 3-3 0,-2-4-4 0,1 1-7 16,0 1-5-16,-2-1-7 0,2-3-7 0,-1 0-7 0,1-3-9 15,-1-4-10-15,0 2-11 0,-1-1-12 0,-1-4-6 0,1-2-7 0,0-2-3 16,-2-1 1-16,1 0 0 0,-1-5 3 0,0 2-2 0,0-3-5 16,-1-3-2-16,-1 1-4 0,-1-2 2 0,0-2 0 0,-1 1 5 0,-1-3 7 15,-2-1 4-15,1-1 5 0,-4 0 4 0,0-2 0 0,1 1 3 16,-1-1 1-16,-1 1 6 0,-1-1 10 0,1 1 11 0,-2-1 14 15,2 3 14-15,0-2 12 0,0 2 9 0,1 0 8 0,1 0 8 0,-2 2 8 16,3 0 5-16,2-1 3 0,-1 1 2 0,1 3 1 0,1 0-1 16,2-2 0-16,-2 2-4 0,4 0-6 0,-1 2-4 0,2-2-5 0,0 0-6 15,0 3-4-15,2 1-5 0,-1 0-5 0,3 1-3 0,-1-1-1 16,0 1-2-16,2 2-1 0,-1-2 1 0,3 2 2 0,-3-3 1 16,1 2-1-16,2 0-3 0,0 0-3 0,1 0-5 0,-1-3-5 0,-1 3-5 15,3-2-3-15,-1-1-5 0,0 0-4 0,0 1-6 0,1-4-6 0,-1 0-1 16,2 0 0-16,1 0-1 0,-2-2 1 0,0-1 2 0,1-2 5 15,1 1 11-15,-1-2 12 0,1-1 15 0,-1 0 13 0,-2-2 14 16,1 1 15-16,0-1 17 0,-1-2 15 0,-1 2 13 0,-1-3 13 16,0 4 10-16,-3-1 13 0,2 2 10 0,-2-1 9 0,-1 1 1 0,1 0-2 15,-3 0-6-15,0 2-9 0,0 1-11 0,0-1-13 0,0 2-16 16,0 2-19-16,0 0-11 0,0 1-11 0,-3 1-11 0,1 2-12 0,-1 0-12 16,0 4-11-16,-2 0-15 0,-1 5-18 0,1-1-16 0,1 3-20 15,-4 4-20-15,-1 2-21 0,0 2-36 0,1 4-40 0,-1 1-46 0,-2 3-46 16,1 1-79-16,-1 3-99 0,0 1-59 0,-2 3-41 0</inkml:trace>
  <inkml:trace contextRef="#ctx0" brushRef="#br0" timeOffset="263054.0412">15940 12627 285 0,'4'-12'298'0,"-1"2"-26"0,0-2-18 15,0 2-15-15,-2 1-12 0,1 1-15 0,1 3-12 0,-1-1-14 0,-1-1-16 16,1 4-14-16,-2-2-13 0,2 2-16 0,-1 1-16 0,-1 2-17 15,2-2-15-15,-2 2-13 0,1 2-12 0,1-2-10 0,0 3-10 0,1 1-8 16,0 0-8-16,1 3-5 0,1 1-2 0,-2 1 0 0,2 1-1 16,0 3 2-16,-2-1 3 0,2 3-1 0,-1 1 0 0,1-1-6 15,-2 5-11-15,2 1-8 0,-1-4-9 0,-1 4-12 0,0 0-11 0,0-1-17 16,-1 0-18-16,0 3-20 0,0-2-21 0,-2-1-29 0,2 1-32 16,-1-1-39-16,-1-4-37 0,2 0-30 0,0-3-24 0,-1 1-36 0,1-1-38 15,-1-5-42-15</inkml:trace>
  <inkml:trace contextRef="#ctx0" brushRef="#br0" timeOffset="263370.4222">16264 12535 65 0,'0'-7'505'0,"0"0"-71"16,0 4-106-16,0-2-79 0,-1 3-63 0,-1 2-41 0,-1 0-28 16,-3 3-22-16,1 1-19 0,0 3-13 0,-1 1-9 0,-2 1-9 15,-1 2-6-15,-1 1-4 0,0 2-5 0,-2 0-2 0,1 2 1 0,-1-2 0 16,0 3 0-16,3-3 0 0,-4 0-5 0,5 1-1 0,-1-3-2 15,1-1-1-15,0-1 0 0,2 0 0 0,1-3 0 0,2 3 1 0,-2-5 1 16,1 0-2-16,0 0-2 0,4-1-2 0,0-3-3 0,0 3 1 16,0-3 2-16,4 1-1 0,0-2 1 0,1 1-1 0,-1-1-1 15,4 0-2-15,2 0-3 0,-2 0-3 0,3 0 0 0,0 0-2 0,0 0 1 16,0 0-1-16,3 0 1 0,-3 1-4 0,3 0-3 0,-1 3-3 16,-2-1 1-16,2-2-2 0,-2 4-1 0,0-1 2 0,2 1 0 0,-2 1-3 15,-1 1-4-15,2-1-6 0,-3 3-8 0,2-2-6 0,0 1-9 16,-1 1-8-16,-1 0-9 0,1 0-9 0,-2-1-12 0,1 0-11 0,-1 0-14 15,0-1-14-15,0 0-17 0,0-1-9 0,-2-2-4 0,0 1-4 16,-1-2 0-16,0-2-8 0,0 0-12 0,1-1-10 0,-3-2-9 16,0 1-4-16,1-4 0 0,-3 0 9 0,1-2 10 0</inkml:trace>
  <inkml:trace contextRef="#ctx0" brushRef="#br0" timeOffset="264038.8647">16437 12706 147 0,'-2'-10'192'0,"2"1"10"15,-1 0 1-15,-1 2 0 0,2-1-10 0,-1 1-13 0,1 2-19 0,0 2-22 16,0 0-27-16,0-1-25 0,0 3-19 0,0 1-15 0,0 0-15 15,0 0-14-15,0 0-10 0,1 1-10 0,-1 3-6 0,2-1-5 0,-1 0-2 16,1 2 0-16,2 0 0 0,-2 2-1 0,1-2 0 0,0 2 1 16,1-2 0-16,-3 2-2 0,2-3-4 0,1 2-4 0,-1-2-4 15,0-1-3-15,1 2 1 0,1-3-2 0,-2 2 4 0,1-3 5 0,-3 1 2 16,2-2 4-16,1 0 3 0,-1-2 4 0,0 1 4 0,0-3 4 16,-2 0 6-16,3 1 7 0,-3-1 8 0,-1-3 4 0,2 2 1 0,-1-1 2 15,-1-1-3-15,0-2-1 0,-1 2 0 0,-1-2 2 0,1 2 4 16,-1-1 2-16,0 2 2 0,-2-1 3 0,1 1 1 0,0 2-2 15,-1-1-3-15,1 1-2 0,-2-1-4 0,2 2 0 0,-2 1-5 0,1 2-3 16,1-2-3-16,0 2-2 0,-1 2-4 0,0 0-4 0,0 3-3 16,1-1-4-16,1 2-3 0,-1 0-1 0,-1 3 0 0,2-2 0 0,-1 4 1 15,3-3 2-15,0 4 2 0,0-2 0 0,0 2 2 0,0 0-1 16,3-2 1-16,-1 2 0 0,2 0-1 0,-1 0-3 0,1-1-4 0,1 0-1 16,-2-3-3-16,2 1-2 0,-1 0-2 0,2-1-3 0,1-1-1 15,-2 0-2-15,-1-4-2 0,1 2-3 0,0-3-1 0,3 0-4 16,-2-2-4-16,0 0-4 0,1 0-5 0,0-4-7 0,1-1-4 0,-1 0-1 15,1-3 3-15,1 1 3 0,-1-3-4 0,0 0-5 0,-1-1-1 16,2-1 0-16,-3-3 2 0,0 1 3 0,1 0 7 0,-2-3 10 0,1 3 12 16,-2-2 12-16,-2 2 11 0,1 0 9 0,1 1 8 0,-3 1 6 15,1 0 7-15,-1 2 10 0,-1 1 2 0,0 1 4 0,0 3-5 16,0 0-2-16,0 1-7 0,0 1-6 0,0 2-4 0,0 1-4 0,0 0-4 16,0 0-5-16,2 1-5 0,0 2-6 0,-2 1-2 0,1 1-2 15,1 0 2-15,0 3 2 0,2 1 4 0,-1 1 4 0,0 0 3 0,0 0 5 16,1 1-2-16,-1 1-3 0,2 0-5 0,-2 1-8 0,1-4-8 15,3 4-5-15,-3-1-10 0,1-2-11 0,2 1-10 0,0-3-8 0,0 1-8 16,-1-1-5-16,0 0-8 0,2-4-7 0,2 0-2 0,-2-1-3 16,0-2-2-16,2-1-2 0,0-1-2 0,1-4 1 0,0 0 8 15,0-2 13-15,1 0 9 0,0-3 6 0,-1 0 4 0,0-2 6 0,0 0 10 16,-3-2 13-16,0 1 15 0,1-1 15 0,-1 1 17 0,-3-2 20 16,2 2 17-16,-2-2 16 0,-1 3 12 0,-1-2 8 0,-1 1 11 15,-1 3 11-15,2 1 8 0,-3 0 5 0,2 1 0 0,-2 3-5 0,0-2-9 16,0 3-9-16,0 1-11 0,0 1-13 0,0 2-8 0,0 0-5 15,0 0-8-15,0 2-6 0,2 3-8 0,-2 0-5 0,1 2-4 0,-1 2-2 16,2 0-2-16,-1 4-2 0,-1 1 2 0,0 2 2 0,0 4 0 16,0-1 2-16,0 2 0 0,-1 5-4 0,-1 1-4 0,1 1-2 0,-1 4-10 15,0-3-12-15,-1 6-16 0,0 0-16 0,0 0-23 0,1 0-26 16,0 2-43-16,-2-2-48 0,4 1-48 0,-1-2-45 0,1 1-78 16,1-1-92-16,2-3-60 0,0-3-42 0</inkml:trace>
  <inkml:trace contextRef="#ctx0" brushRef="#br0" timeOffset="264839.2088">18811 11496 321 0,'0'-3'520'0,"0"1"-86"0,1 1-131 16,-1 1-90-16,2 0-71 0,0 1-38 0,1 1-24 0,2 1-14 15,-1 1-8-15,1 2-6 0,3 2-3 0,-2 1-4 0,2 3-5 0,0 1-1 16,1 2-1-16,-1 3-1 0,0 2-1 0,2 2-2 0,-2 3-2 15,0 0-2-15,-2 7-3 0,2-3-4 0,-2 5-1 0,-1 0-3 16,-2 0-1-16,2 1-3 0,-2 0-1 0,-1 3-7 0,-1-2-10 0,-1 1-7 16,0-6-9-16,0 6-8 0,0-6-8 0,0 1-6 0,0-2-10 15,0-3-6-15,-1 1-6 0,-1-5-7 0,2-3-7 0,0 2-4 0,0-5-2 16,0-2 3-16,0-4 6 0,0-1 8 0,0 0 7 0,-1-3 2 16,1-4-3-16,-2 1-4 0,2-4-6 0,-2-2 1 0,2 0 1 0,-3-1 4 15,1-4 4-15,1-3 1 0,-2 2-2 0,-1-2 0 0,0-2 3 16,-2 1 1-16,-1-3 3 0,2-1 13 0,-1 0 17 0,0 4 20 15,-4-2 21-15,4-1 16 0,0 0 19 0,-3 1 12 0,2 3 12 0,1 3 7 16,1 0 8-16,0 0-1 0,0 0-2 0,3 4-6 0,-2-2-7 0,3 3-8 16,-3-1-11-16,3 1-9 0,1 2-9 0,0 0-11 0,0 0-12 15,3 2-11-15,-1 1-8 0,1-1-4 0,1 3-1 0,1 0 0 16,0 1 1-16,0 0 1 0,1 0 4 0,1 1 2 0,2 1 0 0,-3-1-4 16,2 1-5-16,1 0-6 0,-1-3-6 0,0 4-7 0,2-6-7 15,1 4-4-15,-3-4-1 0,1 2-4 0,4-2-4 0,-4 0-5 16,3 0-8-16,-2-3-6 0,3-1-6 0,-1-1-6 0,1-1-4 0,1-1 1 15,-1-2 3-15,2 0 6 0,0-1 8 0,0-3 4 0,0 1 3 16,-2-4 12-16,3 3 14 0,-3-1 21 0,-1-2 24 0,-1 1 23 0,0 0 23 16,0-2 25-16,-3 1 27 0,-1 2 22 0,2 0 19 0,-5 2 14 15,1-1 12-15,-1 3 6 0,-1-3 3 0,-2 3-8 0,3 4-10 0,-4 0-18 16,1-2-22-16,-1 2-18 0,0 3-16 0,0 0-19 16,-1 2-19-16,1-1-18 0,-4 4-17 0,1-2-18 0,2 7-19 0,-4 0-19 15,0 2-19-15,-3 1-22 0,2 2-23 0,0 0-38 0,-3 8-46 0,0-2-49 16,0 1-54-16,-1 3-76 0,-1 1-91 0,0 0-53 0,1 5-35 0</inkml:trace>
  <inkml:trace contextRef="#ctx0" brushRef="#br0" timeOffset="265254.1288">19114 12637 419 0,'0'-9'592'0,"0"1"4"16,0 0-99-16,0 1-151 0,2 2-99 0,-1 1-73 0,-1-1-46 15,4 2-33-15,-3 1-19 0,2 2-17 0,-1 2-10 0,3-1-10 0,-2 3-10 16,5-1-7-16,-2 4-9 0,0-1-4 0,1 2-3 0,-1 0-2 15,3 1 2-15,-1 3 0 0,1 0-1 0,0 3 1 0,-1-1 0 0,-2 1-1 16,2-1 1-16,1 1 1 0,-2 2-2 0,-1-2 1 0,2 0-1 16,-3-2 0-16,3 2-1 0,0 0 1 0,-4-3 1 0,1-2 0 15,-2-1 6-15,3-2 6 0,-2 0 10 0,0-2 12 0,0 0 9 0,0-5 1 16,0 0 3-16,0 0 0 0,2-5 1 0,-1-1 1 0,2-3 2 16,-1-1 4-16,1-2-1 0,2-1-1 0,-1-4-6 0,-2 0-9 0,2-2-15 15,0-1-16-15,-2-2-11 0,2 2-6 0,-1-1-5 0,0-1-5 16,-2 0-3-16,0 2-4 0,0-1-6 0,-2 1-6 0,0 4-8 15,0-1-11-15,-1 5-12 0,0-2-16 0,0 2-20 0,0 4-21 0,-1 2-15 16,1 1-13-16,-1 1-13 0,-1 2-12 0,2 2-18 0,0 3-23 16,-1 0-27-16,3 2-29 0,-3 1-21 0,2 2-18 0,1 4-7 0,1-3-4 15,-1 3-12-15,1 1-17 0</inkml:trace>
  <inkml:trace contextRef="#ctx0" brushRef="#br0" timeOffset="266221.3362">19680 12639 142 0,'4'-8'380'15,"-4"0"-58"-15,1 2-39 0,-1-2-33 0,0-1-29 0,-1 2-24 0,1-2-20 16,-4 1-19-16,3 5-19 0,-1-4-23 0,1 3-20 0,-3 0-19 16,1 1-16-16,2 0-16 0,-3 1-12 0,-1 0-9 0,2 2-9 0,-3 4-8 15,2-1-4-15,-3 0-7 0,2 3-2 0,-3 0-5 16,-1 0 1-16,1 6 0 0,2-2 3 0,-3 2 4 0,1 0 2 0,-1 2 0 16,3-1 1-16,0 2-1 0,-2-1-2 0,3 1-2 0,2 0-4 15,-2 0-5-15,4-2-3 0,-4 2-2 0,3-1-4 0,1-2-7 0,1 0-1 16,0-2-3-16,0-1-1 0,1 1-1 0,1-2 1 0,1-4 2 15,0 3-1-15,0-6 1 0,2 3 1 0,0-4-1 0,3-2 3 0,-2-1 5 16,0-1 2-16,4-3 3 0,-1 2 1 0,1-5 2 0,0 0 1 16,-2-1 1-16,2 1-1 0,0-2 1 0,0-1 5 0,-3 1 6 0,1-1 8 15,0-1 10-15,-1 4 5 0,-2-1 1 0,-1 0 5 0,1 2 5 16,-4-2 1-16,2 3-2 0,1 1-3 0,-4 3-4 0,1-1-5 16,-1 1-6-16,0 1-6 0,0 1-7 0,0 2-6 0,0 0-6 0,0 0-3 15,0 2-4-15,0 1-3 0,0 1 0 0,0 1 0 0,0 1 4 16,0 2 3-16,0 1 3 0,0 1 4 0,0 0 2 0,0 0 2 0,0 1 0 15,2 0-2-15,-1-1-2 0,-1 1-5 0,2-1-5 0,0 1-8 16,2-2-9-16,-2 0-9 0,1-2-8 0,0-1-6 0,0 0-3 16,2-1-3-16,-2-3-3 0,2 0-3 0,3-2-2 0,-4 0-2 0,4-3 1 15,-1-1 3-15,2-2 5 0,-1 0 5 0,0-3 7 0,0 0 4 16,3-3 5-16,-2-1 1 0,0-2-1 0,0 0 3 0,-1-1 4 0,1 0 3 16,-2-4 1-16,0-1-1 0,0 0-1 0,-1 0-3 0,-1-1 0 15,1-1 0-15,-1 2 3 0,-1-5 9 0,-2 4 12 0,1-2 15 0,1 4 16 16,-3-3 14-16,-1 3 15 0,2 0 12 0,-2 4 12 0,0 0 6 15,0 2 6-15,0 1-3 0,0 4-3 0,0 0-7 0,0 2-4 0,-2 2-7 16,2 0-7-16,-1 3-9 0,1 2-7 0,0 2-12 0,-4 1-14 16,3 1-10-16,-1 1-10 0,0 2-3 0,-1 5 2 0,-1-2 5 0,-1 3 10 15,4-2 8-15,-3 6 7 0,1 0 2 0,2 0 0 0,-3 1-1 16,3 3-2-16,-1 0 1 0,0-2 2 0,1 1 2 0,-1 4 2 16,2-2 0-16,0 1 1 0,2-2-2 0,-1 0-2 0,1-2-5 0,0 1-8 15,1 0-7-15,0-3-7 0,2 0-7 0,-2-2-9 0,5-2-5 0,-2 0-4 16,1-4-3-16,-1 1-2 0,0-3-4 0,4-1-4 0,-1-3-4 15,-1 0-6-15,5-3-4 0,-4-1-4 0,3-2 2 0,-2-2 5 16,1 0 7-16,1-3 6 0,2-1 6 0,-5-1 4 0,4 0 2 16,-4-2 2-16,1 0 6 0,-1 0 9 0,-1 0 8 0,-1-2 13 0,-1 1 12 15,-1 0 14-15,1-1 13 0,-1 3 13 0,-2 0 6 0,0 0 4 16,-1 1 3-16,-1 1 1 0,-1 1-1 0,0 2-1 0,0 0-9 0,0 2-12 16,0-1-11-16,0 2-11 0,0 1-9 0,0 0-9 0,0 2-10 15,0 0-9-15,0 0-7 0,0 2-3 0,0-1-3 0,-1 1 0 16,1 2 1-16,0 0 3 0,0 1 6 0,-2-1 8 0,2 2 6 0,0-1 5 15,0 2 2-15,0-1 3 0,0 1 0 0,0-3 0 0,2 1-1 16,-2 2-1-16,1-2 0 0,-1-1-3 0,2 2 0 0,-1-2-1 0,3-1-1 16,-3 2-2-16,1-3 2 0,-1 2 0 0,2-1 3 0,0-2 0 15,-1-1-1-15,1 2-1 0,0-2-2 0,1 0 1 0,0-2-3 0,0 2-1 16,2-1 1-16,-2-2 1 0,1-1 4 0,0 2 4 0,1-3-1 16,-1 2-2-16,4-1-3 0,-4-1 0 0,2 1 1 0,-1-1 3 0,1 1 2 15,-2-2-1-15,0 1 1 0,0 0-1 0,2 1-1 0,-3-2-2 16,1 3-8-16,-1-1-9 0,1 1-2 0,-2 0-1 0,2-1 0 15,-1 3-4-15,-1-2-2 0,0 3-4 0,0 0-1 0,1 0 0 0,0 0 1 16,-1 0 1-16,0 3 3 0,0-2 2 0,1 3 4 0,0-1 4 16,0 0 4-16,1 1 2 0,-1 0 4 0,1 1 2 0,-1 2 1 0,0-3-3 15,0 1-4-15,1-1-2 0,1 0-7 0,-1 3-5 0,1-4-4 16,-1 1-4-16,2 0-1 0,2-1 1 0,-3 0 1 0,2 0 3 16,0-2 0-16,1-1 1 0,-1 0 2 0,1 0 3 0,0-1 7 0,-1-2 8 15,1-1 8-15,1-1 4 0,1 0 6 0,-5 0 4 0,2-1 6 16,1-1 5-16,1 0 1 0,-4 0 0 0,1-1 1 0,0 1 1 0,-2 1-12 15,-2 1-14-15,2-1-38 0,-2 2-46 0,-1 1-41 0,0-1-35 0,-2 4-69 16,0 0-85-16</inkml:trace>
  <inkml:trace contextRef="#ctx0" brushRef="#br0" timeOffset="267137.5951">21505 12767 472 0,'0'-7'574'0,"1"2"-72"0,-1-2-114 0,3 2-83 16,-3 1-67-16,0-1-42 0,0 1-31 0,0 0-20 0,0 2-14 16,-3-1-11-16,3 2-11 0,-1-3-10 0,1 3-12 0,-2 1-16 15,0-1-15-15,-1 1-13 0,-2 0-11 0,0 1-9 0,1 0-8 0,-5 1-6 16,0 1-5-16,1 2-2 0,-6-1-2 0,3 2-1 0,-2 1 2 16,-2 1 0-16,0 0 2 0,-2 3-1 0,3-1 0 0,-2 0 2 15,2 1-1-15,-2 2 1 0,3-1 0 0,1 0-2 0,2 0-1 0,1 0-1 16,0 0-2-16,0 0-3 0,5 0-4 0,0-1-5 0,1 1-6 15,2-2-6-15,1 0-4 0,1 0-2 0,1 0-2 0,3 0-1 0,-1-1-1 16,1-1 0-16,4 0-1 0,-1-2 0 0,0 0 0 0,1-2 2 16,1 0 5-16,-2 1 3 0,4 0 5 0,-3-5 4 0,-1 4 4 0,0-1 2 15,-2 0 3-15,3-1 4 0,-2-1 2 0,-2 3 5 0,-1-4 1 16,0 3 1-16,-3 1 2 0,1-1 1 0,-1-1 2 0,-1 1 0 16,0 2 2-16,0 2 1 0,0-4 2 0,-1 5-1 0,-1 1 1 15,1 2-1-15,-3-1-1 0,1 2-1 0,-2 2 1 0,2 1 1 0,-3-1-2 16,0 1-1-16,1 2-3 0,0 0-6 0,2-1-6 0,0 1-6 15,-1-1-8-15,1 0-7 0,2 0-8 0,1-1-6 0,0 0-8 0,0-2-6 16,1-1-5-16,2 0-4 0,1-3-3 0,-3 0-2 0,4-1 1 0,-2-2 4 16,2 0 4-16,-2-2 9 0,2 2 7 0,-1-3 14 0,-2 1 14 15,1-1 17-15,-1-1 18 0,0 0 16 0,-2-1 15 0,1 1 13 16,-1 0 14-16,0 1 6 0,0-3 4 0,-1 4 0 0,1-3-4 16,-2 1-2-16,0 1-3 0,2 0-7 0,-1-1-8 0,-1 3-9 0,2 0-12 15,0 2-12-15,0 1-9 0,0 0-11 0,0 2-8 0,0 4-3 0,0 1-1 16,0-1 4-16,2 4 4 0,-1 1 5 0,1 0 1 0,1 0 1 15,0 1-1-15,1 1 0 0,0-1-1 0,4-1-1 0,-2 0-2 0,4-1-4 16,-1 1-8-16,2-5-9 0,2 3-13 0,1-4-20 0,2-1-24 16,1-1-37-16,5-2-43 0,1-3-91 0,2-3-117 0,5-2-95 0,0-1-88 15,3-4-45-15,2-1-24 0</inkml:trace>
  <inkml:trace contextRef="#ctx0" brushRef="#br0" timeOffset="268303.9345">21888 12784 478 0,'-1'-3'471'0,"-1"2"-91"0,1-1-70 0,-3 1-62 0,3 1-40 16,-1-2-30-16,1 2-20 0,-1 0-18 0,2 0-15 0,-2 0-17 0,0 0-13 15,-2 2-13-15,1-2-10 0,-2 3-9 0,1-2-5 0,-3 2-3 16,0 0-3-16,-1 1-2 0,-2 3-3 0,0 0-3 0,0 1-1 0,-2 0-2 15,-2 1 1-15,3 4 2 0,-2-1 0 0,-1 1-2 0,3 2 0 16,-3 3-2-16,3 1-2 0,0 0-5 0,0 1-2 0,1 5-3 0,2-3-1 16,1 5-2-16,0 0-4 0,2 0-3 0,2 4-5 0,3-3-2 15,0 2-9-15,5 2-10 0,1 0-13 0,4-1-17 0,1 1-17 16,2-1-20-16,4 2-27 0,3-2-29 0,1-1-46 0,6-2-54 16,1 0-96-16,2 0-112 0,4-3-81 0,-1-1-62 0,0-2-28 0,5 0-11 15</inkml:trace>
  <inkml:trace contextRef="#ctx0" brushRef="#br0" timeOffset="271920.1324">22350 12798 248 0,'-2'-9'464'0,"-1"1"-80"0,0 0-65 0,-2 3-60 0,2-1-43 16,0 2-34-16,0-1-28 0,-2 0-26 0,4 3-19 0,-3-1-16 0,1 3-15 15,0-2-11-15,0 2-11 0,0 0-10 0,-1 2-8 0,0-2-7 16,-2 5-7-16,-1 0-3 0,-1 1-3 0,2 2 0 0,-3-2 1 0,1 5 4 16,-2 3 6-16,-1-1 5 0,3 4 5 0,0 1 0 0,0 2 2 15,-3 3-2-15,3 0 1 0,2 2 1 0,-1 1-2 0,0 1-3 16,2-1-2-16,0 4-1 0,0-1-4 0,1 1-3 0,0 0-5 0,0 0-5 15,3 1-5-15,-3-4-4 0,3 1-3 0,-1 1-1 0,0 0-3 16,2-2-3-16,-1 0 1 0,-1-1 0 0,2-1 2 0,-1-1 2 0,1-3 0 16,0 0 1-16,0 0-2 0,0-1-5 0,0-4-5 0,0 1-7 15,0-3-11-15,0 1-13 0,0-3-15 0,0-2-18 0,0-3-19 16,0 1-21-16,0-1-21 0,0-3-22 0,0 1-43 0,0-5-53 0,0 0-62 16,0 0-66-16,0-3-58 0,-4 0-54 0,3-3-26 0</inkml:trace>
  <inkml:trace contextRef="#ctx0" brushRef="#br0" timeOffset="272087.4718">22020 13223 302 0,'-2'-2'559'0,"2"1"-21"0,0-1-72 0,0 2-97 16,0 0-73-16,0 0-63 0,0 0-41 0,0-1-29 0,3 1-25 16,0-2-21-16,0 0-19 0,2 2-18 0,0-1-16 0,1 1-15 15,1-2-18-15,4 0-15 0,-2 2-21 0,2 0-18 0,3-3-27 0,-1 3-26 16,1-2-37-16,1 0-40 0,0 1-48 0,3-1-53 0,1 0-75 15,-1-1-85-15,-1 3-71 0,1-2-64 0,0 0-29 0</inkml:trace>
  <inkml:trace contextRef="#ctx0" brushRef="#br0" timeOffset="272287.4502">22543 13348 313 0,'-5'3'636'0,"2"-1"2"0,1 0 2 16,1 1-106-16,-1 1-159 0,2-1-115 0,-1-1-92 0,1 1-54 0,0-1-32 16,0 1-21-16,1 2-16 0,-1-2-20 0,2 1-22 0,-1 0-26 15,-1 3-30-15,2-1-34 0,-2 1-37 0,0 0-56 0,2 3-67 0,-2-1-104 16,-2 0-120-16,-1 1-74 0,0 0-50 0,-4 3-25 0</inkml:trace>
  <inkml:trace contextRef="#ctx0" brushRef="#br0" timeOffset="273172.0252">23377 12980 290 0,'-1'0'523'15,"-1"-2"-63"-15,1 0-95 0,-3-1-71 0,1 1-59 0,0 2-41 16,0-3-34-16,-2 1-25 0,2 0-19 0,0 2-17 0,0-1-17 15,0 1-13-15,-1 0-10 0,1 0-11 0,-2 0-9 0,-1 1-11 0,2-1-10 16,-3 4-8-16,1-4-8 0,-1 3-4 0,-2 2-4 0,1-1-2 16,2 0 2-16,-5 2 0 0,5 0 1 0,-3 1 1 0,3 1-2 0,0 1 0 15,-2 0-1-15,3 1-1 0,-1 1-2 0,3 1-3 0,-2-2-2 16,2 2-4-16,1-1-3 0,-1 0-4 0,3 1-4 0,0 0-6 0,3 0-5 16,-1-1-2-16,1 1-6 0,0-1-1 0,0-1-2 0,4 0-1 15,-2-1 2-15,2 3 3 0,-1-6 3 0,-1 4 3 0,2-3 5 0,-1 1 3 16,3-1 6-16,-2-1 5 0,-2 1 2 0,-1-2 7 0,1 0 6 15,0 0 7-15,-1-1 6 0,-1-1 8 0,-1 0 7 0,0 0 7 16,-2-2 6-16,0 0 5 0,0 3 5 0,0-4 2 0,-2 1 1 0,0 1 0 16,-1-2 0-16,2 1-2 0,-4-1-5 0,1 0-9 0,-1 0-15 15,-2 0-19-15,-1 0-22 0,-2 0-27 0,-2 0-29 0,3 0-36 16,-4 0-40-16,0 0-50 0,1 2-55 0,1-1-79 0,0-1-89 0,1 0-54 16,2 0-38-16</inkml:trace>
  <inkml:trace contextRef="#ctx0" brushRef="#br0" timeOffset="273903.5619">23545 13140 279 0,'-2'-3'546'0,"-1"-1"-28"0,0 1-46 15,2 3-111-15,-1-2-145 0,0 0-87 0,2 2-62 0,-1-1-33 0,1 1-19 16,0 0-11-16,-2 0-6 0,1 1-6 0,-1 1-8 0,0 0-4 15,-1 1-5-15,2-1-2 0,-3 1-1 0,1 2 1 0,-3-1 2 0,3 1 4 16,-2 1 4-16,2 0 5 0,-4 0 6 0,3 0 3 16,-2-1 0-16,1 3 1 0,0-1 0 0,2-2 0 0,0 2-1 0,-2-2-1 0,2 2-3 15,-3-4-4-15,3 4-5 0,-1-3-6 0,3-1-6 16,-3 1-5-16,4 0-4 0,0-3-3 0,0 1 0 0,0-1-5 0,4-1-5 16,-3 0-5-16,4-1-4 0,3-1-2 0,-4-1 1 0,3 0 7 15,-1-1 13-15,3-1 11 0,-1-1 12 0,2 1 10 0,-2-3 9 0,1 1 8 16,-1-2 8-16,-1 2 14 0,1-2 15 0,-1 2 18 0,-2-1 18 15,2 1 14-15,-3 1 14 0,0-1 5 0,-1 0 2 0,1 2-1 0,-2 2-3 16,-1-1-3-16,1 1-7 0,0 1-7 0,-2 2-9 0,0 0-13 16,0 0-15-16,0 0-15 0,0 0-15 0,0 0-12 0,0 2-12 0,0 1-10 15,0 1-5-15,0-1-3 0,0 2-4 0,-2 2 1 0,2 0-1 16,-2 0 2-16,2 0 4 0,0 3 5 0,0-2 2 0,0 4 6 16,0-3 1-16,0-1-4 0,0 0-7 0,0 1-4 0,0-2-4 0,0 1-4 15,0-2-3-15,2 1-5 0,0-2-2 0,-1 0-5 0,-1-2-4 16,3 1-7-16,-1-3-5 0,0 1-10 0,1-2-10 0,0 0-10 15,0-2-7-15,3-1-5 0,1 1-5 0,-3-1 0 0,4-4 6 0,1 0 0 16,0 1-2-16,-1-2 5 0,-2-1 8 0,5-1 4 0,-2 1 0 16,0 0 10-16,-1-1 14 0,1 0 21 0,-1 1 22 0,-2 0 19 0,1 2 16 15,-2 1 7-15,0-1 6 0,0 0 4 0,-2 2 10 0,1 2 1 16,-3 1-2-16,-1 0 3 0,2 1 5 0,-2 1-3 0,0 0-4 0,0 0-9 16,0 0-8-16,-2 1-7 0,2 1-5 0,-1 0-4 0,1 3-4 15,-2-2-3-15,0 4-3 0,2-4-2 0,-1 4 0 0,-1-1-1 0,2-1-1 16,-1 3 1-16,1-2 5 0,-2 2-1 0,2 0 0 0,0-3-2 15,0 2-3-15,0-2-3 0,0 0-1 0,0-1 0 0,2 1-1 16,-2-2 2-16,1 0 3 0,-1-2 2 0,3 1 3 0,-1-1 3 0,0-1 4 16,-1 0-2-16,2-1-7 0,1-1-2 0,1 1 1 0,0-2 1 15,-1 0 0-15,0-1 2 0,1 1 6 0,2-4 0 0,-1 2-4 0,0 0-1 16,0 0-3-16,-1 0-4 0,2-2 0 0,-1 1 6 0,-3 0 9 16,2 2 4-16,-2-1 1 0,0 1-2 0,0-1 2 0,-1 4-7 0,0-2-8 15,1-1-5-15,-3 3-4 0,1 0-5 0,-1 1-2 0,0 0-5 16,0 0-4-16,0 0-4 0,0 1-3 0,0 0-1 0,0 3-1 15,0-1 0-15,2-2 1 0,1 4-2 0,-2-1 0 0,-1 1-3 0,2-1-5 16,-1 1-7-16,-1 0-8 0,2 2-13 0,0-2-13 0,-1 0-18 16,2-1-18-16,1 3-16 0,-3-2-13 0,4-2-13 0,-2 0-9 15,3 1-10-15,1-3-9 0,-3 1 0 0,5-1 7 0,-3-1 1 16,1-1-3-16,2-1 5 0,-1-3 9 0</inkml:trace>
  <inkml:trace contextRef="#ctx0" brushRef="#br0" timeOffset="274054.2355">24030 13091 61 0,'5'-14'182'0,"0"-5"13"16,-2 2 15-16,0-1 8 0,0 0 6 0,-1 0 3 0,0-1 1 15,-1 2 0-15,1 0-2 0,0 3-10 0,-2-1-14 0,0 3-15 16,0 2-18-16,0 1-17 0,0 1-16 0,0 3-19 0,0 0-21 0,0 2-15 16,0 2-15-16,0 1-18 0,-2 1-18 0,0 2-15 0,2 3-15 15,-1 2-9-15,-1 2-7 0,0 3-4 0,1-1-5 0,-3 4-4 16,1 0-7-16,0 2-10 0,-2 3-14 0,2 0-17 0,-1 2-23 0,-3 0-30 16,2-1-33-16,1 0-36 0,-1-1-37 0,0 1-35 0,-1 0-34 15,1-1-34-15,2-1-32 0,0-5-44 0,1 0-52 0</inkml:trace>
  <inkml:trace contextRef="#ctx0" brushRef="#br0" timeOffset="274480.9074">23954 13142 402 0,'-3'0'500'0,"3"-2"-83"16,0 2-118-16,0 0-84 0,2 0-68 0,1 0-51 0,0 0-41 15,5 0-29-15,-3 2-25 0,4-2-24 0,-1 1-24 0,5 1-20 0,-4-2-17 16,6 0-19-16,-1 0-15 0,-1 0-10 0,0 0-7 0,4 0-2 15,-2 0 0-15,1 0 4 0,0 0 7 0,-3-2 10 0,1 1 12 16,0-1 21-16,-2 0 24 0,0 1 28 0,-3-3 35 0,0 4 33 0,-1-3 32 16,-3 1 28-16,-2 2 25 0,1-2 21 0,-3 2 17 0,1-1 15 15,-2 1 9-15,0 0 2 0,-2-2-3 0,1 2-6 0,-3 0-8 0,1 0-19 16,-2 0-20-16,1 2-21 0,-3-1-18 0,0-1-17 0,-1 2-17 16,1 0-17-16,1 1-14 0,-3 1-10 0,2-1-10 0,1 2-7 0,-2-2-5 15,0 2-7-15,2 1-5 0,1 0-5 0,2-1-8 0,-2 1-6 16,2 1-6-16,-2 1-7 0,4-1-7 0,-1-2-8 0,2 0-9 0,0 2-9 15,0-2-8-15,0-2-5 0,3 4-1 0,0-4 2 0,0 0 1 16,0 0 3-16,1-2 2 0,-1 0 5 0,0 1 6 0,2-2 7 16,0 0 8-16,1-2 13 0,-1 2 13 0,1-1 15 0,-1-2 17 15,0 0 12-15,-1 0 10 0,2-1 8 0,-2-1 7 0,0 1 6 0,0-2 7 16,0-1 5-16,1 0 4 0,-2 2 4 0,2-5 4 0,-4 3-3 16,3-1-4-16,-1 1-5 0,-2-1-7 0,3 1-8 0,-3-1-10 0,1 0-5 15,-1 1-7-15,3 0-7 0,-3 0-12 0,1 2-15 0,0 0-21 16,2 1-19-16,-1-1-17 0,0 2-17 0,2-1-13 0,-2 1-12 15,2 0-12-15,0 1-7 0,1 0-7 0,0 0-4 0,1 1-8 0,-1-1 1 16,1 1-1-16,-2-3 13 0,2 4 18 0,-1-1 18 0,-1-1 19 0</inkml:trace>
  <inkml:trace contextRef="#ctx0" brushRef="#br0" timeOffset="274622.5274">24348 13053 43 0,'3'0'106'0,"-1"-2"29"0,-1 2 28 0,-1-1 23 0,0 1 22 0,0-2 15 16,-1 2 9-16,-1-2 4 0,1 2 1 0,-3 0-12 0,1 0-18 0,-2 0-20 16,0 0-24-16,0 0-25 0,-2 0-25 0,1 0-24 0,-1 2-23 15,1-2-19-15,-2 2-16 0,0-1-17 0,2 1-15 0,-1 0-10 0,2 1-11 16,0 2-10-16,1-1-10 0,1 0-9 0,2 2-12 0,-1-2-13 15,2 2-13-15,2 2-13 0,-1-2-15 0,4 1-15 0,0 3-15 16,2-3-18-16,1 1-19 0,4-1-14 0,-2 0-13 0,3 1-5 16,-1-1 0-16,3 1 4 0,-2 1 11 0,1-2 15 0,0 0 22 0,-1 0 27 15</inkml:trace>
  <inkml:trace contextRef="#ctx0" brushRef="#br0" timeOffset="274734.1486">24443 13231 109 0,'3'3'163'0,"-1"0"30"0,-1 0 28 0,-2 0 16 0,-1-1 14 16,-1 1 4-16,0-2 1 0,-4 1-10 0,2 1-11 0,-5-3-22 15,2 1-27-15,0-1-29 0,-5 1-29 0,2 1-23 0,0-1-22 0,-2 1-19 16,4-2-18-16,-3 2-16 0,3-1-18 0,1-1-19 0,0 2-20 15,3 0-22-15,-2-2-27 0,2 0-25 0,0 0-28 0,2 0-26 0,1 0-24 16,2 0-41-16,0 0-47 0,0 0-69 0,0 0-79 0,4-4-51 16,1-1-38-16</inkml:trace>
  <inkml:trace contextRef="#ctx0" brushRef="#br0" timeOffset="275103.6009">24607 12726 266 0,'-2'-10'594'0,"2"3"-17"0,-1 3-28 0,1-3-103 0,-5 5-140 16,5-1-94-16,-1 2-70 0,1 1-39 0,-2 0-27 0,2 3-21 16,-1 0-17-16,-3 4-14 0,3 2-12 0,-2 1-8 0,-1 2-8 15,1 5-2-15,-2 0-1 0,1 2 2 0,-1 1 3 0,0 5 6 0,-1-3 2 16,1 5 3-16,0 0 1 0,-1 0 1 0,2 0-1 0,-1 1-1 16,-2-4-1-16,2 3-3 0,-2 0 0 0,2-6-3 0,0 4-3 15,0-4 0-15,1-2-3 0,0-2 0 0,1-1 0 0,-1-2 1 0,2-4 1 16,1 0 1-16,1 0 3 0,0-3-1 0,0-2-3 0,1-2-2 15,4-3-1-15,-1 0-2 0,1-3-1 0,2-1 0 0,1-1 0 0,2-3-1 16,2 0-1-16,-3-4-1 0,4 2-4 0,0-4 1 0,0 1 0 16,-1 0 5-16,2 0 8 0,-1 1 8 0,-4 0 8 0,4-1 5 15,-2 3 5-15,-2-1 3 0,1 4 1 0,-4 0 0 0,0 2-2 0,-1 0 0 16,0 4 4-16,-2-3-3 0,2 4-4 0,-2 2-4 0,0 1-6 0,-1 1-4 16,-1 0-4-16,2 2-3 0,-1 1-3 0,0 2 1 0,-1-1 1 15,3 5 0-15,-3-2 1 0,1 1-10 0,-1-1-13 0,2 2-16 16,-1-1-18-16,-2 1-22 0,1-1-24 0,2 2-30 0,1-4-30 0,-3 2-33 15,1-1-37-15,1-2-37 0,0 0-42 0,1-1-52 0,-1-3-56 16,3-1-51-16,-2-1-47 0</inkml:trace>
  <inkml:trace contextRef="#ctx0" brushRef="#br0" timeOffset="275353.41">24961 12759 84 0,'0'-4'606'0,"-1"2"11"0,1 0-58 0,-2 1-92 0,1-1-79 16,-1 2-71-16,2 0-48 0,0 0-39 0,0 0-28 0,0 0-22 0,0 0-20 15,0 0-21-15,0 0-19 0,0 0-21 0,0 0-20 0,2 0-16 16,-1 3-12-16,1-1-13 0,-1 0-10 0,3 2-8 0,-3 0-10 16,5 3-7-16,-3 0-5 0,4 0-5 0,-2 2-3 0,-1 2-1 0,5 3-1 15,0-2 2-15,-3 4-2 0,0 0-5 0,3 2-7 0,-2 3-7 0,-1 0-12 16,1 2-10-16,-2 3-15 0,1-1-19 0,-3 2-24 0,-3 1-30 15,0 1-41-15,-3-1-51 0,-5 4-58 0,-2-2-64 0,-3 3-88 0,-2-2-103 16,-5 3-54-16,-1-4-32 0,-5 3-7 0</inkml:trace>
  <inkml:trace contextRef="#ctx0" brushRef="#br0" timeOffset="275821.5879">25585 13302 659 0,'0'0'673'0,"0"0"8"0,0 0 7 0,0 0-115 0,-1 1-172 15,1-1-112-15,0 2-83 0,0-1-49 0,0 2-33 0,1 0-21 0,-1 0-17 16,4 0-14-16,-3 2-14 0,1 1-17 0,0-1-14 0,1 4-20 16,-2-2-22-16,1 1-18 0,0 2-19 0,-2 0-21 0,0 2-23 15,0 2-36-15,-4 0-40 0,0 1-53 0,-1 0-59 0,-2 2-103 0,-2-2-123 16,-1 3-81-16,1 1-59 0,-3-3-24 0,-1 2-6 0</inkml:trace>
  <inkml:trace contextRef="#ctx0" brushRef="#br0" timeOffset="276186.6748">26214 12733 203 0,'-1'-3'577'0,"-2"-1"-31"0,2 4-53 15,-3 0-98-15,3 0-121 0,-3 0-74 0,1 0-51 0,0 4-28 16,-2 0-14-16,2 1-9 0,-4 2-7 0,2 2-6 0,-3 3-8 0,0-1-6 16,-3 2-8-16,1 5-3 0,-1 3-2 0,-1-1 1 0,-1 3 0 15,0 2 1-15,2 2-4 0,-2-1-4 0,3 7-6 0,-2-3-7 16,4 2-5-16,-1-1-8 0,1 1-10 0,2 4-15 0,2-5-19 0,1 5-25 16,2-3-27-16,2 0-32 0,2 1-35 0,2 0-38 0,2-2-35 0,5-1-66 15,-1 0-79-15,5-5-95 0,3 4-101 0,2-6-51 0,4-3-26 16</inkml:trace>
  <inkml:trace contextRef="#ctx0" brushRef="#br0" timeOffset="277070.1692">26404 12905 49 0,'2'-2'586'0,"-2"2"-30"0,0 0-54 15,0 0-82-15,0 0-93 0,0 0-64 0,0 0-47 0,0 0-34 16,0 0-29-16,0 0-23 0,0 0-24 0,0 2-19 0,0 1-21 0,0-2-15 16,0 2-15-16,0 2-11 0,0-1-11 0,0 2-5 0,0 0-5 15,0 1-2-15,0 1-3 0,1 2 1 0,-1 0 0 0,0 2 1 16,0 0 2-16,0-1 2 0,0 1 1 0,0-1-1 0,0 6-1 0,-1-5-1 16,-1 3-1-16,2-4 0 0,-1 1 0 0,1 0-1 0,-2 1-2 15,0-3 1-15,2 0 1 0,-1-2 1 0,1 1 1 0,-2-3 4 0,1-1 2 16,1-1 5-16,0 0 4 0,0-2 3 0,0-2 4 0,0 0-1 15,0 0 0-15,0-2-1 0,3-1-3 0,-2-2 0 0,3 1 0 16,-3-3-3-16,4-2-3 0,-2 0-4 0,4-2-6 0,-2-2-6 0,2-1-6 16,-1-1-6-16,-1 1-6 0,2-1 0 0,0-1 2 0,0 0 2 15,-1 1 4-15,1 2 1 0,-3-2 1 0,2 3 0 0,-3-1 1 0,2 3-2 16,-1 2-1-16,-3 1-1 0,1-1-2 0,-1 3-3 16,1 1-3-16,0 1-6 0,-2 2-7 0,0 1-3 0,0 0-3 0,0 0 0 15,0 1-2-15,-2 2 1 0,0 1-1 0,2 1 4 0,-1 3 2 0,1-1 4 16,-2 2 4-16,1 1 4 0,-3 2 8 0,3 0 5 0,-1 1 8 0,0-1 2 15,-1-1 2-15,3 3 1 0,-2-1 1 0,2-1-2 0,-2 3 0 16,0-5 0-16,2 0 0 0,-1 1 0 0,1-4 0 0,0 3 3 16,0-5 0-16,0 2 4 0,1-4 4 0,-1 2 5 0,2-1 2 15,0-3 1-15,2 1-6 0,-1-4 0 0,0 1-2 0,4-3 3 0,-2-1 2 16,3 2 2-16,1-4 1 0,-1-2 0 0,1 0 0 0,2 0 0 16,0-1-4-16,1-3-1 0,-2 2-3 0,2-1 5 0,-3-2 7 0,4 1 6 15,-4-1 5-15,-1 1 5 0,5 0 1 0,-5 1 3 0,-2-3 3 16,2 4 2-16,-2 2-2 0,-1 0-2 0,0 2-2 0,0 0-4 15,-4 2-4-15,2 0-8 0,-1 3-10 0,1-1-10 0,-3 3-11 0,0 0-5 16,1 0-5-16,-1 3-6 0,0 1-3 0,2 1-3 0,-2 2-2 0,0-1 0 16,1 5 0-16,-1 0 3 0,0 0 2 0,0 4 6 0,0-1 6 15,2 1 7-15,0 0 5 0,-2 1 2 0,0 1 2 0,1 0-1 16,-1-1 1-16,2 1-2 0,0-1-4 0,-2 0-6 0,3 0-7 0,-2-1-12 16,1 0-11-16,0-2-17 0,-1-1-21 0,2 0-21 0,2 0-25 15,-4-1-32-15,4-2-37 0,-2 0-46 0,2-2-49 0,0 0-67 16,0-2-74-16,2-2-65 0,0 1-59 0,-1-4-24 0</inkml:trace>
  <inkml:trace contextRef="#ctx0" brushRef="#br0" timeOffset="277236.4071">27011 13221 271 0,'-1'4'589'15,"-1"-1"2"-15,0 0-2 0,1 0-107 0,-2 0-162 0,-2 1-106 16,4 0-79-16,-1 2-43 0,0-2-24 0,-1 2-15 0,2 1-9 0,-1 1-15 15,-1-1-17-15,0 2-26 0,-1 1-32 0,1-1-51 0,-1 1-60 16,1 0-100-16,-2 2-121 0,2 0-89 0,-2 0-74 0,0-1-40 0,2 1-23 16</inkml:trace>
  <inkml:trace contextRef="#ctx0" brushRef="#br0" timeOffset="277803.4633">27513 12909 2 0,'0'-4'536'0,"0"0"6"0,0 1-78 0,0-2-117 16,0 1-80-16,0 1-61 0,0 0-37 0,1 0-28 0,1-1-14 15,-2 4-7-15,1-3-11 0,-1 1-12 0,3 1-8 0,-3 1-7 0,0 0-8 16,0 0-10-16,0 0-7 0,0 0-8 0,0 0-5 0,0 0-5 16,0 0-1-16,0 0-5 0,0 0-1 0,0 0-3 0,0 0-2 15,0 0-2-15,0 0-4 0,-3 1-3 0,3 1-2 0,0-2-4 0,-1 0-3 16,1 1-2-16,0 1-2 0,-2-2-3 0,2 3-1 0,0-2-1 15,0 2-1-15,0 2 0 0,0 0-2 0,0-2 2 0,0 4 0 0,0-1 0 16,0 2 0-16,0 0 1 0,0 1 2 0,0 2 2 0,2-1-1 16,-2 3 0-16,1-1-6 0,-1 3-9 0,3-4-8 0,-1 3-7 15,-2 0-9-15,0 2-9 0,0-3-11 0,0 2-12 0,0-2-18 0,0 2-16 16,0 0-23-16,0-1-26 0,0-1-32 0,0 0-39 0,0-1-37 16,0-1-35-16,0 1-46 0,1-3-51 0,-1-1-51 0,2 0-52 0,-1-1-26 15</inkml:trace>
  <inkml:trace contextRef="#ctx0" brushRef="#br0" timeOffset="278103.443">27784 12975 52 0,'0'-4'580'0,"0"1"1"0,0 1-61 16,-1 0-93-16,-2 2-100 0,-1 0-102 0,0 0-70 0,-1 2-52 0,-3 0-33 15,-1 1-18-15,0 1-14 0,0 1-9 0,-3 0-9 0,-1 2-7 16,-1-1-3-16,1 2-1 0,-1 1-2 0,1 0-1 0,2 0-1 15,-3 1 0-15,3-2-2 0,-2-1 0 0,5 2-2 0,0-3-1 0,2 1 1 16,-3 0-1-16,4-3-1 0,2 3 0 0,-2-1-1 0,1-2 1 16,3 2 0-16,-1-2 2 0,2 1 0 0,2 0 3 0,-1 0 0 15,1 0 3-15,1 2 1 0,1-2 1 0,-1 1 1 0,2 0 2 0,4 2 2 16,-4-2 2-16,3 2 1 0,0 1 1 0,1 1 1 0,-1 0 0 0,3 0-1 16,0 3-2-16,0-1-2 0,0-1-1 0,2 3-1 15,-2 0-2-15,0-1-3 0,1 2-5 0,0-1-9 0,0 0-8 0,-1 1-14 16,1-1-10-16,-2 1-14 0,-2-1-15 0,2-1-19 0,-1 1-19 0,1-2-22 15,-4 0-27-15,1-2-31 0,0 1-33 0,0-1-38 0,-3-2-36 16,1 1-38-16,0-4-39 0,-2 2-48 0,3-4-53 0</inkml:trace>
  <inkml:trace contextRef="#ctx0" brushRef="#br0" timeOffset="278487.8578">27900 13148 243 0,'-4'-5'588'0,"1"-1"8"0,2 2-73 15,-3 1-114-15,3-1-94 0,-2 3-82 0,3-1-51 0,-3 0-36 16,3 2-26-16,0 0-22 0,0 0-20 0,-2 2-20 0,2 0-15 0,-1-1-16 16,1 3-11-16,0-1-10 0,0 2-8 0,0 0-3 0,0 0-3 15,-2 2 0-15,2 0 2 0,-2 1 3 0,2-2 3 0,0 2 5 16,0 1 1-16,0-1 2 0,0-1-2 0,0 2-2 0,0-3-3 16,0 2-2-16,0 1-2 0,0-3-2 0,0-1-1 0,0 2-3 0,0-2-1 15,0 0-1-15,2-2 0 0,0-1 0 0,-2 0 1 0,1-1-1 0,4-1-3 16,-2-1-5-16,0-1 0 0,0 0 3 0,2-3 3 0,0 0 4 15,0-1 4-15,2 0 5 0,0-2 5 0,-3 0 2 0,5-2 6 16,-5 0 3-16,4 0 5 0,-2 0 6 0,1-3 13 0,-2 3 17 0,-1-1 11 16,2 0 12-16,1 3 9 0,-2-2 7 0,-2 3 3 0,0-2 2 15,0 3-1-15,-1 2-2 0,-1-1-7 0,4 1-9 0,-5 0-11 0,1 3-14 16,-1 1-14-16,0 0-17 0,0 0-14 0,0 0-13 0,0 1-11 16,0 3-8-16,2-1-7 0,-2 0-5 0,0 4-2 0,0 1 0 15,1-1-4-15,-1 0 0 0,0 1-5 0,0 1-3 0,0 0-5 0,0 1-7 16,0 0-12-16,0 0-15 0,2 0-20 0,-2-1-20 0,2-1-21 15,-2 1-21-15,1-1-28 0,-1-1-29 0,2 1-30 0,0-2-32 0,1-2-24 16,-2-1-21-16,3 0-30 0,-1 0-35 0,0-3-40 0,1 0-41 16</inkml:trace>
  <inkml:trace contextRef="#ctx0" brushRef="#br0" timeOffset="279021.1">28132 13116 111 0,'1'-5'463'15,"-1"0"-46"-15,0 3-66 0,0-1-59 0,0 1-56 0,0 2-38 16,0 0-28-16,0 0-26 0,0 0-24 0,0 0-19 0,0 0-16 0,0 2-14 15,0-2-12-15,0 4-13 0,0 0-11 0,0 1-8 0,2-1-6 16,0 3-4-16,-2-2-4 0,1 2-1 0,-1 1-1 0,0-1 0 0,0 0 2 16,0 0-3-16,0 1-2 0,0-1-3 0,0 1-1 0,0-1-2 15,0 0 0-15,0 0-1 0,0 0 1 0,0-3 2 0,0 0 1 16,0 1 3-16,0-2 5 0,0 0 2 0,0-2 6 0,0 2 5 0,0-3 5 16,0 0 5-16,0 0 6 0,0 0 0 0,2-1-1 0,-1-1-6 15,3 1-5-15,-3-2-5 0,3 0-6 0,-1-2-7 0,3 1-7 0,-2-2-11 16,1-1-9-16,0 0-11 0,2-1-10 0,-3-2-8 0,5 3-8 15,0-4-1-15,-3 2 1 0,0 0 4 0,4 0 4 0,-4 1 6 16,0-1 6-16,2 2 7 0,-2-1 5 0,1 3 10 0,-2-1 11 0,-2 1 10 16,2 1 5-16,-4 1 6 0,2 1 0 0,0 1 2 0,-1-1 0 15,-2 2-2-15,0 0-1 0,0 0 0 0,0 0-3 0,0 2-3 16,0-1-1-16,-2 2-3 0,-1 2-3 0,3-1-5 0,0 1-4 0,-1 1 0 16,1-1 0-16,-2 4 0 0,2-4 1 0,0 2 2 0,0 1 4 15,0 0-1-15,0-1 1 0,0-1-1 0,0 1-2 0,0 0 0 0,0-1 0 16,0-2 0-16,0 2 3 0,0-2 0 0,2-1 2 0,-1 1 2 15,-1-3 3-15,3 1 0 0,-1-2 3 0,-1 0-4 0,3 0-3 0,0-2-1 16,0 1-1-16,0-3 2 0,1 1 1 0,0-2 1 0,3 0 2 16,-4-2-1-16,4 1-1 0,1-2 1 0,-2 1-1 0,-1-2 1 15,3 0 2-15,-3-2 7 0,1 1 9 0,1-1 9 0,1 1 7 0,-5 1 7 16,4 0 6-16,-3 0 4 0,0 1 3 0,-1 1 0 0,0 0 1 16,0 2-1-16,-2 0-4 0,0 2-6 0,-1 0-9 0,2-1-10 15,-2 4-12-15,-1 0-10 0,0 0-8 0,2 4-9 0,0-1-7 0,-2 0-7 16,1 4-4-16,-1-2-2 0,2 2-2 0,0 0 0 0,-1 1 3 15,1 0-1-15,-1 1-4 0,3 2-4 0,-3-1-4 0,1 0-13 0,-1 2-12 16,3-2-15-16,-3-2-16 0,3 3-17 0,0-2-17 0,1-1-19 16,-1 0-22-16,1 1-23 0,2-2-21 0,-1-2-21 0,2 0-19 0,0-2-14 15,1-1-12-15,2 0-7 0,0-2-1 0,2-2 9 0,-1 0 17 16,0-1 19-16,2-2 22 0,-3 1 34 0</inkml:trace>
  <inkml:trace contextRef="#ctx0" brushRef="#br0" timeOffset="279569.923">28674 13126 106 0,'5'-12'183'0,"0"-1"24"0,-1 2 18 0,0 1 11 0,-3-2 8 0,-1 2-1 16,2 0-6-16,-2 1-9 0,0 0-15 0,0 2-12 0,-2 0-17 15,2 3-17-15,-1 0-21 0,-1 1-19 0,0 0-20 0,-1 1-18 16,0 2-19-16,0 0-14 0,-2 2-12 0,-1 1-13 0,1 1-12 0,-1 1-7 16,-1 1-6-16,-1 0-1 0,1 1-2 0,-1 3 3 0,1-2 1 15,-1 1-1-15,1 2 1 0,-1-1-2 0,1 0-2 0,2 0-2 0,1 2-3 16,-2-2-4-16,1 0-5 0,2 2-5 0,-1-2-4 0,1-1-6 16,2 0-5-16,-1-2-4 0,0 1-5 0,2 0-1 0,0-3-3 0,2-1-1 15,0-1 2-15,-1 1 0 0,2-3 1 0,2 1 0 0,-1-2 4 16,0-2 1-16,4 1 1 0,-2-3 2 0,1 1 3 0,2-1 7 15,0-1 5-15,0-3 4 0,-1 0 4 0,0 1 3 0,1-1 4 0,-1-1 6 16,-2-1 4-16,1 1 10 0,0 0 10 0,0-1 13 0,-3 0 13 16,1 1 11-16,0 1 8 0,-1 1 4 0,0 0 2 0,-3 1-1 15,1 2 0-15,-1 0-3 0,-1 1-6 0,2 1-4 0,-2-1-6 0,0 3-11 16,0 0-10-16,0 0-12 0,0 0-9 0,0 3-8 0,0-1-6 16,0 1-7-16,0 4-4 0,0-4-2 0,-2 5-2 0,2 0 2 0,-1 1 1 15,1-2 2-15,-2 4 4 0,1-1 3 0,1-1 4 0,-2 1 2 16,0 0-1-16,2-1-4 0,-2 0-5 0,2-1-6 0,-2 2-8 0,0-3-11 15,2 0-9-15,0 1-10 0,0-1-8 0,0-4-8 0,0 4-4 16,0-4-7-16,2 0-4 0,0-2-6 0,2 2-6 0,-1-3-4 16,0 0 2-16,4 0 4 0,-2-3 6 0,-1-1 17 0,6 1 17 0,-4-4 14 15,0 1 10-15,3-3 9 0,0 2 8 0,-1-3 4 0,1-1 7 16,-1-1 6-16,1 0 8 0,0-1 5 0,-1 0 6 0,1-3 6 16,-1 3 5-16,0-1 2 0,-2 0-2 0,2 3 0 0,-3-1 0 0,1 0-1 15,-1 0-2-15,0 6-6 0,-4-2-6 0,2 2-6 0,2 2-7 16,-4 0-3-16,-1 3-4 0,2 0-4 0,-2 1-5 0,0 2-5 0,0 2-7 15,0-1-5-15,0 3-4 0,0-1 0 0,0 5 0 0,-2-3 4 16,2 3 5-16,-1 2 5 0,1-2 8 0,-3 2 2 0,1-2 3 16,2 2 0-16,0 0 2 0,0 0 0 0,0-2 1 0,2 2 1 15,1-4-2-15,-3 1-2 0,1 0 0 0,3-1-3 0,-1-1 0 0,-2 0-4 16,4-4-2-16,-2 2-11 0,4-1-12 0,0-1-12 0,0-3-13 16,-1 2-14-16,2-2-18 0,1-2-13 0,3 2-11 0,-3-3-13 0,4-1-15 15,0-1-20-15,0-2-26 0,0 1-21 0,0-1-20 0,3 1-3 0,-3-2 6 16,1 1 13-16,-2-2 19 0</inkml:trace>
  <inkml:trace contextRef="#ctx0" brushRef="#br0" timeOffset="279678.987">29189 13081 67 0,'3'-1'210'0,"2"-1"22"0,-2 1 8 0,-1 1 1 0,-2 0-12 16,0 0-20-16,2 1-10 0,-2 1-6 0,0-1-13 0,0 2-14 0,0 0-17 15,0 1-20-15,0 0-16 0,0 2-19 0,0-2-13 0,0 4-13 16,0 0-11-16,0-1-5 0,0 2-11 0,0-1-9 0,0 2-23 0,0-1-27 16,0 1-35-16,0 2-40 0,0 0-59 0,0 0-68 0,0 0-92 15,0 0-108-15,0 2-66 0,0-3-45 0,0 1-25 0</inkml:trace>
  <inkml:trace contextRef="#ctx0" brushRef="#br0" timeOffset="279859.0735">29652 13280 603 0,'-1'0'624'0,"-1"0"-3"0,1 3-2 16,-3-3-86-16,2 4-129 0,0 1-130 0,1-1-129 0,-3 2-76 0,1 0-50 15,0 1-33-15,0 4-24 0,-2-1-25 0,-2 2-27 0,2 2-47 0,0-1-57 16,-3 2-99-16,0 3-118 0,-1 0-85 0,-1 2-68 0,-1-1-37 16,-3 0-20-16</inkml:trace>
  <inkml:trace contextRef="#ctx0" brushRef="#br0" timeOffset="280270.3011">30328 12514 522 0,'0'0'570'0,"0"0"0"0,0 0-103 15,-4 2-155-15,3 0-97 0,-4 3-69 0,2 0-37 0,-3 2-22 0,-1 0-12 16,-1 3-6-16,2 3-4 0,-6 1-3 0,3 3-3 0,0 2-1 0,-3 2-3 15,0 1-2-15,1 5-5 0,-1 0-4 0,2 4-5 0,-1-1-3 16,0 3-3-16,1 3-3 0,2-2-6 0,1 3-8 0,0 1-15 0,3 1-18 16,0-3-22-16,4 6-28 0,0-5-35 0,5 3-42 0,2-2-60 15,2 0-71-15,2-3-100 0,2 2-112 0,6-4-68 0,-1-1-43 0,3-3-20 16</inkml:trace>
  <inkml:trace contextRef="#ctx0" brushRef="#br0" timeOffset="281070.1837">29229 12753 88 0,'-3'-5'554'0,"1"0"-53"0,0 1-85 16,1 1-72-16,-1-2-65 0,2 0-44 0,0 5-32 0,0-3-23 0,2 0-18 15,-1-1-15-15,-1 3-12 0,4 1-16 0,-3-1-16 0,1 1-17 16,-1 0-13-16,3 1-12 0,-1 0-9 0,0 3-8 0,0-1-7 0,3 0-4 16,-1 4-3-16,0 3-1 0,1-2 2 0,1 4 0 0,0 2 2 15,0 0 0-15,-2 3 1 0,1 5 0 0,0 0-3 0,-1 2-2 0,1 1-4 16,-3 4-3-16,1-1-4 0,-1 6-6 0,-3-3-4 0,-2 4-10 16,-1-2-12-16,-2 4-17 0,-6-1-21 0,2 1-30 0,-4-1-37 0,-4 3-43 15,-5 0-46-15,-1 1-64 0,-4-2-72 0,-3 2-95 0,-1 1-105 0,-3-2-55 16,-3 2-26-16,1-3-11 0</inkml:trace>
  <inkml:trace contextRef="#ctx0" brushRef="#br0" timeOffset="283636.1649">30383 12648 378 0,'0'-7'628'0,"0"0"-18"0,0 1-38 0,0 0-98 16,0 1-125-16,0 0-73 0,0-2-50 0,0 3-28 0,0 1-18 16,0-2-14-16,0 3-13 0,0-1-18 0,0 1-20 0,0-1-23 15,0 3-22-15,0 0-18 0,0 0-18 0,0 0-17 0,0 0-16 0,0 0-8 16,0 1-4-16,0 3-4 0,0 1-2 0,0-2 0 0,0 4 2 16,0 2 0-16,0-1 3 0,0 2 3 0,0 1 4 0,0 4 6 0,-2 2 7 15,1 0 6-15,-1 2 5 0,0 1 1 0,-1 2-1 0,-1 0-2 0,1 1-1 16,-1 2-2-16,3-1 1 0,-2-1-3 0,1 2 0 0,0-1-2 0,1-1-1 15,-1 1-3-15,1-1 0 0,1-4-1 0,1 1-3 0,1 0-7 16,-1-3-6-16,3 0-9 0,-1-2-8 0,2-2-15 0,2 0-17 0,3-1-21 16,-2 0-26-16,1-5-37 0,5 0-43 0,1 0-67 0,2-2-75 15,3 0-107-15,0-5-119 0,3 0-58 0,3 0-29 0,-1-3-10 0</inkml:trace>
  <inkml:trace contextRef="#ctx0" brushRef="#br0" timeOffset="284014.4339">30788 13098 201 0,'0'-3'663'15,"0"1"16"-15,0 0 16 0,0 2-61 0,0 0-102 0,0 0-106 0,0 0-109 16,0 0-69-16,0 0-52 0,0 0-34 0,1 2-25 0,1 0-22 0,-2 1-20 15,1 0-19-15,4 1-21 0,-4 2-18 0,1 1-16 0,0 1-12 16,1 1-9-16,-2 1-8 0,1 0-6 0,0 0-14 0,-2 1-15 16,0 2-19-16,0 1-20 0,-4 1-37 0,0 0-46 0,-1 0-63 0,-4 1-72 15,-3 0-118-15,-2 1-140 0,2 1-80 0,-6 0-50 0,1 0-25 0,-4-1-11 16</inkml:trace>
  <inkml:trace contextRef="#ctx0" brushRef="#br0" timeOffset="285036.0066">31140 12789 329 0,'1'-5'621'0,"-1"1"1"0,2-3-9 16,0 4-87-16,-1-2-129 0,1 0-75 0,0 0-50 0,1 1-28 16,-2 1-19-16,1 1-15 0,0-1-14 0,-2-1-18 0,1 3-21 0,2-1-22 15,-3 2-23-15,0 0-24 0,0 0-24 0,0 2-20 0,1-1-19 16,1 3-12-16,0-1-14 0,-1-1-9 0,2 5-7 0,1 0-4 0,-1 1-1 15,2-1-1-15,-2 3 1 0,3 2 2 0,-3 2 2 0,0 1 6 0,1 0 8 16,-1 1 2-16,0 1-1 0,0 0-1 0,-1 0-5 0,-1 1-3 16,3 0-3-16,-3 0-2 0,3 1-2 0,-4-4-2 0,2 2-3 0,0-2-2 15,-2 1-3-15,1-4-4 0,-1 0-2 0,2-2 2 0,0-3 0 16,-2 1 7-16,1-2 9 0,1-1 9 0,-2 0 11 0,1-2 3 0,3-1 6 16,-3 0 2-16,2-4 2 0,1 0 3 0,2-3 2 0,-2 1 4 0,3-3 2 15,-2-1-1-15,3-1-3 0,-1-2-8 0,1-1-8 0,0-3-14 16,0-2-13-16,3 2-10 0,-1-1-7 0,-2-4-5 0,2 0-3 0,0-1-1 15,-2 2-1-15,1 0-2 0,-1-1 0 0,0 0-1 0,0 2 2 16,0 1 2-16,-2 1 4 0,1 2 6 0,-2 3 7 0,-2-1 3 0,3 3 2 16,-5 0 1-16,3 2-1 0,-1 0-3 0,-2 2-3 0,3 0-9 15,-4 5-6-15,1-3-5 0,1 3-4 0,-2 0-1 0,1 0 0 0,1 3-1 16,0-3 2-16,1 5 2 0,-2 0-1 0,1 0 0 0,2 0 0 16,0 2 2-16,-1 0 4 0,-2 0 3 0,4-1 6 0,-2 2 1 0,2 1 0 15,0-1 0-15,-1-1-4 0,1-1-1 0,-2 1 0 0,4 0 0 0,-2-2 4 16,0 0 4-16,-1-2 5 0,4 2 5 0,-3-2 5 0,-1-2 6 15,1 0 6-15,0 1 5 0,1-2 6 0,-1-2 5 0,0 2 3 0,-2-2 9 16,2 1 6-16,0-4 6 0,-2 2 7 0,3-1 5 0,-3-1 2 16,-2-2 1-16,3 2 2 0,-4-2-1 0,1-1 0 0,-1 3-1 0,0-1 1 15,-1-1-2-15,1 1 0 0,-2 0-2 0,0 0-6 0,1 0-6 16,-2 2-9-16,-3-1-7 0,3 1-6 0,-2 1-6 0,-2-1-2 0,2 3-4 16,1-1-4-16,-4 2-1 0,2 0-1 0,-2 3-4 0,0 1-1 15,-1-1 0-15,0 2-1 0,1-1 2 0,0 4 2 0,-1 1 3 0,0 0 3 0,1 1 2 16,-2 3 3-16,2 1 3 0,2-2 0 0,0 3 3 0,1-1 0 15,-1 3-1-15,3-2-3 0,-1-1-5 0,3 2-6 0,-1 0-9 0,2-2-11 16,2 3-13-16,-2-5-13 0,1 3-13 0,3-4-14 0,0-1-16 16,2 0-15-16,1 2-17 0,-2-4-18 0,3 1-19 0,0-2-15 15,1-2-21-15,-1-1-24 0,3-2-15 0,1 0-9 0,0-2-5 0,0-2 2 16,1 0 7-16,0-1 9 0,-1-2 14 0,-1 0 18 0,2-3 21 0,-4 1 27 16</inkml:trace>
  <inkml:trace contextRef="#ctx0" brushRef="#br0" timeOffset="286103.3489">31655 12958 2 0,'5'-13'148'0,"1"-2"29"0,-2 2 25 0,0-1 20 0,1 0 13 16,-2 1 8-16,0 2 5 0,-1-1-3 0,-1 4-8 0,3-2-7 0,-3 1-9 15,1 1-12-15,-1 3-18 0,1-2-18 0,0 2-18 0,-2 2-23 16,1 0-25-16,-1 1-23 0,2 0-20 0,0 1-20 0,-2 1-21 0,0 0-14 16,0 1-12-16,4-1-7 0,-4 4-9 0,1-1-6 0,3 0-3 0,-3 1-2 15,1 2-2-15,-1 1 3 0,3 1 2 0,-3 1 4 0,1 1 5 0,-1 0 5 16,3 0 9-16,-4 1 3 0,1 2 2 0,-1 1 0 0,0-2 0 16,0 1 0-16,0 0-2 0,0 0 0 0,0 1-3 0,-1-4 1 0,1 2-1 15,-2-2-1-15,0-1 2 0,2 0 2 0,-1-1 1 0,1-3 2 0,0 0 3 16,0 0 4-16,0 0 4 0,0-3 4 0,0 0 7 0,0-2 3 0,0 0 2 15,0 0-4-15,0-2-1 0,0 0-3 0,0-3-1 0,0 0-4 0,1-1-3 16,1-1-5-16,0-1-6 0,-1-1-10 0,3 0-10 0,0-1-10 16,1-1-11-16,-2-1-6 0,3-1-5 0,1 1 1 0,-2 0 0 0,2-2 0 15,-1 4-4-15,3-2-2 0,-3 0-2 0,3 1 1 0,-1 2 1 0,-1 0 7 16,1 2 6-16,-1 1 8 0,0-1 8 0,1 3 8 0,-4-1 7 0,4 2 7 16,-3 3 6-16,-2-2 6 0,2 2 6 0,-2 0 6 0,0 2 3 0,0-2 4 15,1 3 1-15,-3 2 3 0,4-1-1 0,-4 3-1 0,1-1-1 16,-1-1-1-16,-1 3-3 0,2 1-4 0,-2-1-3 0,0 0-2 0,0 4-2 15,0-4 0-15,0 3-2 0,0-2 0 0,0 0-1 0,-2-2-2 0,2 2-1 16,0 0 0-16,0-1-1 0,0 0 2 0,0-1 1 0,0-1 3 0,0-2 2 16,0 1 4-16,0-2 4 0,0-1 3 0,2 2 8 0,0-1 5 15,-2-3 7-15,1 0 5 0,1 0 6 0,-1 0 0 0,3-2-3 0,-1 1-2 16,0-3-5-16,0 1-4 0,5-2-3 0,-3-1-5 0,1 0-6 0,0-1-9 16,4 0-8-16,-4-2-11 0,2 0-11 0,2 0-12 0,-1-1-8 0,-1 1-5 15,-2 0-1-15,1-2 1 0,2 2 0 0,-3-1 1 0,2 1 0 16,-1 1 0-16,-2 1 1 0,0 0 1 0,0 2-2 0,0 0 2 0,-2 1 3 0,1 0-1 15,-1 2 2-15,-3 0 0 0,1 1-3 0,-1 1 1 0,0 0-1 16,0 0 2-16,0 1 1 0,0 1 1 0,0 0 3 0,0 2 4 0,0 0 3 16,0 1 4-16,0 0 4 0,0 2 4 0,0-1 3 0,0-1 6 0,0 5 5 15,0-3 2-15,0 1 0 0,0-1 2 0,2 0 0 0,-2 1-1 16,2 0-2-16,-2 1-1 0,0-2-3 0,2-1-3 0,0 2-4 0,-2-4-2 16,1 2 1-16,-1 1-3 0,2-4-2 0,0 2 1 0,-2-3-1 0,1 0 2 15,3 1 3-15,-3-2-4 0,1-1-7 0,-1 0 1 0,3-1-1 0,-1-2 5 16,0 1 6-16,1-3 4 0,3 3 5 0,-4-5 4 0,2 1 6 15,-2-1 2-15,2 1 0 0,0-2 0 0,1-1-1 0,-2 1 3 0,3-2 7 16,-1 1 3-16,1-1 1 0,-1-1-1 0,0 2-2 0,0 0 0 0,-1 0 0 16,2 1-1-16,-1 0-1 0,-2 1-2 0,1 2-2 0,-1 1 0 0,-1-1-3 15,-2 0-3-15,3 2-4 0,-4 1-2 0,1 1 0 0,-1 1 0 16,2 0-1-16,-2 1-2 0,1 1-4 0,-1 1-1 0,3 2-4 0,-1 0 0 16,-2 0 1-16,1 3-1 0,1-2 1 0,-2 1 3 0,1 2 4 0,-1 0-1 15,2 0 2-15,0 0-1 0,-2 1-1 0,1 2 0 0,-1-2-3 0,2 0-5 16,0 1-6-16,-1-2-8 0,1 1-7 0,-1-1-6 0,3 0-6 0,-1 1-5 15,-2-3-3-15,5 0-3 0,-3 1-2 0,2-4-3 0,2 2-4 16,-2-3-4-16,4 0-3 0,-3-1 1 0,1-1 4 0,1-1 6 0,1-1 9 16,-1-1 8-16,1-1 10 0,1 0 7 0,1-3 5 0,-3-1 4 0,2 0 4 15,-1-1 5-15,-1-1 4 0,0-1 5 0,1 0 4 0,-1-2 5 0,0 0 5 16,-2-1-2-16,3 1-2 0,-2-1-2 0,-1-3-1 0,1 2 0 0,-2 3-1 16,0-2 3-16,0 1 3 0,-1 0 1 0,-1 0 2 0,-2 4-1 0,1-1 2 15,0 1 0-15,-2 0-1 0,0 5-3 0,0-4-2 0,0 4-4 16,0-2-5-16,0 3-5 0,-2 0-2 0,0 2-7 0,1 0-4 0,-1 0-3 15,-1 0-1-15,0 2-2 0,-3 0-1 0,-1 3-1 0,3 0 0 0,-3 1 3 16,1 0 4-16,-3 1 2 0,1 2 5 0,-2-1 2 0,2 4 1 0,-1-2 0 16,1 2 0-16,0-1-1 0,-1 1-1 0,0 0-3 0,3 1-2 15,0 0-3-15,1-1-4 0,-1 0-2 0,3-2-5 0,-1 0-1 0,1 1-4 16,0-1-2-16,1 0-2 0,2-3-1 0,0-1-2 0,2 0 2 0,1 0 2 16,-1-4 1-16,1 2 3 0,0-1 0 0,2-3 0 0,1 0 0 15,0 0 2-15,1-3-1 0,1-1 2 0,3 2 3 0,-3-2 5 0,1-4 5 16,0 0 4-16,3 0 3 0,-3-2 4 0,0 1 4 0,1-1 3 0,0-2 7 15,-2 0 5-15,1 0 9 0,-3-2 8 0,1 1 8 0,-1 2 5 0,0-2 4 16,-3 1 4-16,4 0 3 0,-6 2 2 0,3 0 2 0,-3 1-1 16,1 1-2-16,-2 1-4 0,1 3-5 0,-1-3-7 0,0 5-8 0,0-1-13 15,0 2-8-15,0-1-6 0,0 2-5 0,0 2-4 0,-1-1-7 0,-2 2-6 16,-1-1-2-16,3 5-4 0,-4-3 1 0,2 3 0 0,-3 3 2 0,3-2 3 16,-2 4 2-16,2-3 4 0,-1 3-2 0,1-1-3 0,0 1-5 0,1-1-8 15,1 4-10-15,-3-3-9 0,4 2-11 0,0-4-9 0,0 2-9 0,0-2-11 16,0 0-12-16,4 2-12 0,-3-5-8 0,3 2-10 0,-1-3-7 15,-2-1-10-15,4 0-13 0,-2-2-17 0,4 0-24 0,-1-1-23 0,0-2-21 16,1 0-20-16,-3-2-43 0,5-1-56 0,0 0-28 0</inkml:trace>
  <inkml:trace contextRef="#ctx0" brushRef="#br0" timeOffset="286352.8934">32669 12448 579 0,'-2'-5'602'0,"2"1"-64"0,0 1-105 16,0 0-81-16,2 0-70 0,-2-1-41 0,3 4-26 0,-2 0-18 0,3 0-16 16,0 0-12-16,1 4-14 0,0-1-13 0,1 3-15 0,0 1-14 0,3-2-13 15,0 4-10-15,-1 2-9 0,1-1-5 0,2 4-6 0,-1 2-5 0,-1 1-4 16,4 0-5-16,-2 0-7 0,0 2-5 0,-3 3-8 0,1-2-4 16,2 5-6-16,-3 0-4 0,0 0-3 0,0 6-5 0,1 2-6 0,-4 1-15 15,-2 4-16-15,1 1-16 0,-4 1-17 0,-2 1-20 0,-1 1-18 16,-5-2-28-16,-3 2-30 0,0 1-41 0,-3-5-48 0,-2 3-52 0,-3-4-57 15,1-1-94-15,-4-1-109 0,0 0-60 0,-3-5-33 0,1 1-10 0</inkml:trace>
  <inkml:trace contextRef="#ctx0" brushRef="#br0" timeOffset="287486.2652">32966 12308 221 0,'-2'-5'575'0,"0"2"-52"0,1 0-86 0,1-1-85 0,-2 2-83 0,1-1-47 16,-1-1-26-16,0 3-18 0,2-2-15 0,-1 2-13 0,1-2-16 16,-5 3-16-16,5-3-16 0,-1 3-18 0,1 0-18 0,0 0-16 15,0 0-11-15,0 0-9 0,0 0-6 0,0 0-3 0,0 0-3 0,0 0-1 16,0 0 0-16,0 0-2 0,0 0 0 0,0 0 1 0,0 0 0 16,0 0-1-16,0 0 1 0,0 0 1 0,0 0 0 0,0 0 0 15,0 0-2-15,0 0 1 0,0 0 0 0,0 0 2 0,1 0 1 16,-1 0 0-16,5 0 0 0,-4 0 0 0,1 0 1 0,0 0-1 0,1 0-1 15,0 0 0-15,2 0 0 0,0 0-1 0,-1 0-2 0,2 0-1 16,2 0-3-16,0 0-1 0,2 0-2 0,1 0-2 0,-2 0-3 16,4 3-1-16,-4-3-1 0,1 0-2 0,0 4-1 0,2-3-2 15,-2 1-3-15,0 1-2 0,2 0-2 0,-4 1-3 0,2 1-3 0,-1-2-2 16,-1 1-3-16,-2 3-2 0,0-2-2 0,0-1-1 0,-1 2-2 16,-2 1 0-16,-1-1-2 0,0 2 2 0,-2-1 1 0,-2 2 2 15,0 0 3-15,-1 3 3 0,-2-4 4 0,-1 2 3 0,0 1 3 16,0-1 3-16,-2 0 3 0,1 2 1 0,0 0 4 0,-1-2 1 15,0 0 0-15,1 1-1 0,0-1-1 0,2 0-2 0,-2 2-4 0,2-3-3 16,1-1-4-16,0 2-4 0,2-2-4 0,-1 1-1 0,3 0-3 16,-2 0-3-16,2-1-1 0,2-1-3 0,-2 0 1 0,3 1-2 15,-1 0 2-15,0-2 0 0,1 1 2 0,0-1 3 0,1-1 3 0,-1 1 2 16,0-2 3-16,0 2 5 0,1-3 3 0,-3 1 3 16,1 1 5-16,0-3 4 0,0 1 4 0,0-1 0 0,-2 2 3 0,0-3 0 15,0 1 0-15,0-1-1 0,0 3 0 0,0-3-1 0,-2 1 0 16,0-1-2-16,2 1 0 0,-2 0-1 0,2 0 0 0,-2 1-1 0,1 1-1 15,-1-1 2-15,0 1-1 0,2 3 1 0,-1 0 3 0,1-1 2 16,-2 4 1-16,2-3 0 0,0 3-2 0,2 0-2 0,-1 1-4 16,1 3-4-16,1-3-4 0,1 3-4 0,3 0-3 0,-2 1-4 15,0-2-3-15,3 2-2 0,1 1 0 0,-1 0-2 0,0-1-2 16,0-1 1-16,-1 3 2 0,1-2 1 0,0-1 6 0,-1-1 3 16,-1 1 4-16,-1-2 6 0,-1 1 6 0,0 1 6 0,-1-4 6 0,0 2 3 15,-1 0 3-15,-2-1 4 0,0 0 4 0,0 1 3 0,-2 0 0 16,-1 1 1-16,0-1 0 0,-1 0-1 0,0 1 1 0,-3 2-4 15,0 0-4-15,-1 0-15 0,-2 2-18 0,-1-1-30 0,-2 3-36 0,0-1-55 16,-4 4-62-16,0 1-114 0,-4-1-136 0,-2 2-81 0,-6 1-54 0,1 3-27 16,-5-4-13-16</inkml:trace>
  <inkml:trace contextRef="#ctx0" brushRef="#br0" timeOffset="293386.1522">15394 5131 22 0,'0'0'88'0,"0"0"-2"16,0 0 1-16,0 0-1 0,0 0-2 0,0 0-3 0,0 0-5 0,0 0-4 16,0 0-6-16,0 0-8 0,0 0-8 0,0 0-8 0,0 0-2 15,0 0-3-15,0 0 1 0,0 0 4 0,0 0 4 0,0 0 3 0,0 0 3 16,0 0 4-16,0 0 5 0,0 0 1 0,0 0 0 0,0 0 0 15,0 0-1-15,0 0-3 0,0 0-1 0,0 0 0 0,0 0-3 0,0 0-3 16,-2 2-1-16,2-2-4 0,0 0-1 0,0 0-2 0,0 0-3 16,0 0-1-16,0 0-2 0,0 0-1 0,0 0-1 0,0 0-2 15,0 0-1-15,0 0-2 0,0 0 1 0,0 0-2 0,0 0-1 16,0 0 0-16,0 0-1 0,0 0-1 0,0 0-4 0,0 0-1 0,0 0-3 16,0 0-3-16,0 0-1 0,0 0-3 0,0 0-2 0,0 0-2 15,0 0-3-15,0 0-1 0,0 0-4 0,0 0-3 0,0 0-4 0,0 0-1 16,0 0-1-16,0 1-1 0,2-1-1 0,-2 2-2 0,1 0 1 0,2 1-1 15,1-3 2-15,1 4 0 0,2-3 1 0,-1 3 1 0,2-1 1 16,3-1 3-16,2 3 4 0,3 0 3 0,-2-2 4 0,6 2 2 16,1 1 0-16,3 0 4 0,1 2 0 0,4-2 1 0,-1 1-1 0,4 0 2 15,2 1-1-15,1 0-2 0,3 1-1 0,0 0-3 0,2 0-5 16,-1 0-5-16,4 0-7 0,-2 1-4 0,0-1-8 0,3 1-5 0,-1 0-3 16,3-1-5-16,-5 0-4 0,1 1-3 0,1 0-3 0,-2-2-3 15,3 1-3-15,-4 1-1 0,1-3 3 0,2-1 0 0,-4 1 3 16,1-1 3-16,-1-1 3 0,1-3 4 0,-2 2 2 0,-2-1 4 0,2-3 3 15,-5 1 4-15,2-1 3 0,-2-1 4 0,-3-1 3 0,0 1 4 16,-3-3 4-16,2 2 1 0,-6-3 3 0,-2 2 4 0,1-1 4 16,-3-1 2-16,-1 3 1 0,-5-3 1 0,0 2 1 0,0-1-2 0,-4 1-2 15,-1-2-3-15,-3 1 0 0,0 1-3 0,1 3-4 0,-3-2-1 16,0 0-3-16,1 2-4 0,-4-1-5 0,1-1-3 0,-1 2-2 0,0 0-3 16,0 0-1-16,0 0 1 0,-1 0 1 0,-4 2 1 0,0-1-1 0,-1-1-1 15,0 2 0-15,-2 0-1 0,-2 1 0 0,-1 1 0 16,-2-3 1-16,1 3-1 0,1-1 1 0,-2 2 1 0,1 0-2 0,-3-2-1 15,3 1 1-15,-1-1 2 0,2 0 0 0,-3 0 4 0,2 0 2 0,0-1 3 16,1-1 2-16,1 0 2 0,-2 3 3 0,2-4 2 0,2 1 0 16,-3 1 5-16,3-2 4 0,-3 0 4 0,2 0 4 0,-1 0 4 15,2 0 4-15,-2-2 7 0,0 1 6 0,2 1 6 0,0-2 7 16,-1 0 5-16,1 0 5 0,0 0 6 0,-1 1 5 0,0-1 4 0,3-1 2 16,0 0 2-16,-4 0-2 0,4 0 1 0,0 1 1 0,-1-3 1 15,2 2-4-15,-1-1-1 0,3 1-3 0,-2 1-1 0,2-1-3 0,-2-1-5 16,2 1-4-16,2 1-2 0,-3 0-3 0,3-1-3 0,-1 1-1 15,-1 1-4-15,2-1-5 0,-1 1-3 0,2 0-4 0,-1 1-2 0,1-3-3 16,-2 3-1-16,2 0-2 0,0 0 2 0,0 0 0 0,0 0 2 16,0 0 1-16,0 0 1 0,0 0 2 0,0 0 0 0,0-2 0 0,0 1 1 15,0 1-2-15,0-2 0 0,0 1 2 0,-2 1-3 0,2-2-1 16,0 0-1-16,-1 0-3 0,1 0-2 0,-2 1-2 0,2-1-2 0,0-1-2 16,-1 2 0-16,1-1 1 0,0-1-1 0,0 1 2 0,0 1 1 15,-2-1 0-15,0 0 1 0,2 1 3 0,0-3 1 0,-1 1 4 16,-1 1 3-16,2-1 0 0,-2-1 2 0,2 3-1 0,-1-3-1 0,-1 1 1 15,2-1-2-15,-1 1 0 0,-1 0-1 0,0 1 1 0,2 0-4 16,-2-1-2-16,0 0-5 0,2 0-6 0,0 1-3 0,0 0-4 0,0 2-5 16,0 0-4-16,0 0-2 0,0 0-7 0,0 0-4 0,0 0-6 15,0 0-6-15,0 0-6 0,0 0-5 0,0 0-1 0,4 2-1 16,-2 0 0-16,1 1 2 0,0 0 1 0,2 0-1 0,0-1 1 0,2 3-1 16,0 0 2-16,1 0 1 0,0 2 2 0,2-1 1 0,1 2 2 15,0-3 0-15,3 4 0 0,-3-1-2 0,4-1-1 0,-2 1-1 0,4-1-1 16,0 0-1-16,1 0 1 0,-1 1 1 0,1-3 1 0,3 2 1 15,0-2 2-15,-1 0 4 0,-1-1 2 0,3 1 4 0,0-3 4 16,-1 2 2-16,-2-1 3 0,1 0 1 0,-4-3 3 0,2 3 3 0,-1-3 1 16,-3 1 3-16,-3-1 3 0,3 0 2 0,-4 0 4 0,-2 0 3 15,0 0 5-15,-2 0 4 0,-3 0 4 0,2 0 4 0,-2 0 2 0,0 0 2 16,-3 0 3-16,0 0 0 0,0 0-2 0,0 0 0 0,0 0-3 16,0 0-2-16,0 0-4 0,0 0-6 0,-3 1-6 0,2-1-4 15,-3 2-7-15,0-2-5 0,-1 1-4 0,-2 1-2 0,0 1-3 0,-1-1 1 16,-2 3-3-16,-4-1 0 0,1 1 1 0,-2-2-2 0,-3 6-2 15,1-4-4-15,-2 4-3 0,-3-1-6 0,-2 2-10 0,2-1-10 0,-2 1-11 16,0 2-16-16,-2-2-17 0,0 2-31 0,1 0-37 0,-2 0-36 16,5-2-37-16,-2 2-38 0,2 0-35 0,0-1-72 0,6-1-88 15</inkml:trace>
  <inkml:trace contextRef="#ctx0" brushRef="#br0" timeOffset="301887.5891">22818 6649 157 0,'-4'-3'270'0,"3"2"-49"0,-2-3-29 0,2 3-18 0,-3-1-15 0,4 0-14 16,-1 2-11-16,-1 0-9 0,2-2-13 0,0 2-13 0,0 0-11 15,0 0-9-15,0 0-7 0,0 0-8 0,0 0-7 0,0 0-6 0,0 0-5 16,0 0-4-16,0 0-2 0,0 0 1 0,0 0-1 0,0 0 1 16,0 0 0-16,0 0 2 0,0 0 0 0,0 0 0 0,0 0-1 15,0 0 0-15,0 0 1 0,0 0-1 0,0 0 1 0,0 0-1 0,0 0-2 16,0 0 0-16,0 0-1 0,0 0-2 0,0 0-2 0,0 0-1 16,0 0-4-16,0 0-2 0,0 0-3 0,0 0-2 0,0 0-5 0,0 0-3 15,0 0-2-15,0 0-4 0,0 0-3 0,0 0-2 0,0 0-4 16,0 0-2-16,0 0-2 0,0 0 0 0,3 0-2 0,1 2 2 15,1-2-1-15,0 0 2 0,5 0 0 0,0 0 2 0,2 2 0 0,1-2 0 16,6 0-2-16,-2 0-3 0,5 0-2 0,0 0-2 0,7 0-2 16,-3 0-3-16,8 0-4 0,-1 0-6 0,3 0-3 0,2 0-5 15,2 0-5-15,-1 0-5 0,3 0-5 0,1-2-4 0,-1 2-2 0,2 0-1 16,-5-2-2-16,1 2-3 0,0-1-2 0,-3-1 0 0,0 2 3 0,-4 0 1 16,0-2 3-16,-3 1 4 0,-1 1 3 0,-2-2 7 0,-6 2 4 15,2 0 5-15,-4 0 7 0,0-1 6 0,-7 1 9 0,1 0 9 16,1 0 10-16,-6 0 9 0,0 0 8 0,0-1 8 0,-3 1 5 0,-1 0 5 15,0 0 2-15,-1 0 2 0,-1 0 1 0,-1 0-2 0,-1 0-1 16,0 0-1-16,0 0-6 0,0 0-6 0,0 0-14 0,0 0-15 0,0 0-22 16,0 0-23-16,0 0-32 0,0 0-41 0,0 0-48 0,0 0-55 15,0 0-45-15,0 0-43 0,0 0-65 0,0 0-78 0,0 0-48 16</inkml:trace>
  <inkml:trace contextRef="#ctx0" brushRef="#br0" timeOffset="306501.8954">25917 6711 74 0,'-4'0'344'16,"-1"-2"-90"-16,0-1-51 0,2 1-32 0,0 1-20 0,0 0-15 0,0-1-8 15,-1 1-4-15,3 1-7 0,-1-2-9 0,0 2-9 0,1 0-9 16,-1 0-7-16,2 0-5 0,0 0-5 0,0 0-5 0,0 0-4 16,0 0-4-16,0 0-1 0,0 0 0 0,0 0 0 0,0 0-2 0,0 0-2 15,0 0-1-15,0 0-3 0,0 0-3 0,0 0-3 0,0 0-4 16,0 0-4-16,0 0-6 0,3 0-4 0,1 0-4 0,1 0-6 0,-1 0-6 15,4-1-3-15,5 1-3 0,-2 0-2 0,6-2-4 0,1 1-2 16,5 1 0-16,3-2-2 0,2 1-1 0,4 1-1 0,1-2-2 0,3 2-1 16,3 0-4-16,1 0-1 0,2 0-3 0,1 0-3 0,0 0-2 15,0 0-4-15,1 0-1 0,1 0-2 0,-1 0-1 0,-1 0-1 16,1 0 0-16,-2 0 0 0,-2 0 3 0,-1 0 2 0,-1 0 3 0,0 0 4 16,-3-2 3-16,-1 1 4 0,-4 1 3 0,-4-1 5 0,1-1 10 15,-5 2 7-15,-1-1 9 0,-5-1 9 0,-1 2 9 0,-2-1 8 16,-3 1 7-16,-1 0 6 0,-3-2 3 0,-1 2 2 0,-2 0 1 0,1 0 0 15,-1-1-1-15,0-1-4 0,-1 2-6 0,-1 0-10 0,-1 0-10 16,0 0-20-16,0 0-21 0,0 0-31 0,0 0-33 0,0 0-39 0,0 0-42 16,0 0-45-16,0 0-48 0,3 3-48 0,-2 0-49 0,3 0-74 15,-3 1-88-15,2 0-51 0</inkml:trace>
  <inkml:trace contextRef="#ctx0" brushRef="#br0" timeOffset="307620.638">27759 6700 50 0,'-1'-1'180'0,"1"-2"-9"0,-2 1-5 0,0 1-10 0,1-1-11 0,1 1-10 16,-2 1-9-16,1-2-9 0,1 2-8 0,0 0-8 0,0 0-6 16,0 0-7-16,0 0-7 0,0 0-4 0,0 0-2 0,0 0-5 15,0 0-2-15,0 0-3 0,0 0-3 0,-4 0-5 0,4 0-3 16,0 0-4-16,0 0-6 0,0 0-6 0,0 0-6 0,0 0-5 0,-1 0-4 16,1 0-4-16,0 0-3 0,0 2-2 0,0-2-3 0,0 0-2 15,0 0-1-15,0 0-3 0,0 0 1 0,0 0-2 0,0 0 0 0,0 0-1 16,0 0 1-16,0 0-2 0,0 0 0 0,0 0 0 0,0 0 1 15,0 0-2-15,0 0-1 0,1 0-1 0,3 0-1 0,-1 0 1 0,2 0-1 16,0 0 0-16,4 0 1 0,-1 0 0 0,0 0 2 0,6 0 0 16,-3 0 0-16,3 0 0 0,0 0 1 0,3 0-1 0,-1 0 1 15,3 0-1-15,-1 0 1 0,1 0-1 0,3 1-2 0,-5 1-2 0,5-2-3 16,-1 1-3-16,-2 1-2 0,1-2-2 0,1 1-1 0,-3 1-2 16,0-1 0-16,-2 1 0 0,1-1 2 0,-1-1-2 0,-3 1 0 0,0 1 2 15,-3-2 1-15,0 2 4 0,-2-1 1 0,0-1 4 0,-3 2 2 16,-1-2 3-16,0 0 2 0,-1 0 2 0,-2 0 0 0,3 0 0 0,-4 0-2 15,0 0-5-15,0 0-8 0,0 0-14 0,0 0-16 0,0 0-30 16,0 0-32-16,0 0-38 0,0 0-38 0,0 0-42 0,0 4-46 16,1-1-70-16,1 0-87 0,-1 0-51 0</inkml:trace>
  <inkml:trace contextRef="#ctx0" brushRef="#br0" timeOffset="308553.0166">28645 6788 120 0,'-3'-2'160'0,"-1"2"-17"0,2-2-12 0,1-1-6 15,-2 3-3-15,1-2-9 0,0 1-8 0,1 1-10 0,-1-1-8 16,1 1-7-16,1-2-5 0,0 2-4 0,0 0-4 0,0 0-3 0,0 0-1 16,0 0-1-16,0 0-2 0,0 0-1 0,0 0-3 0,0 0-2 15,0 0-1-15,0 0-4 0,0 0-1 0,0 0-7 0,0 0-5 16,0 0-5-16,0 0-5 0,0 0-5 0,0 0-5 0,0 0-4 16,1 0-2-16,2 2-2 0,1-2-3 0,0 0-2 0,5 1-3 0,1-1-2 15,1 1-2-15,3 1 0 0,2-2-2 0,2 2-2 0,4-1-2 0,0 1-3 16,5 0-3-16,1 0-4 0,2-1-6 0,4 3-5 0,0-3-5 15,2 2-5-15,2 1-6 0,2-2-7 0,0 1-7 0,2 1-6 0,-1-1-5 16,3-1-5-16,-2 1-5 0,1-3-2 0,-3 3 1 0,2-1 1 16,-3-1 3-16,0 2 5 0,1-3 4 0,-3 2 5 0,-1-1 5 0,-2-1 8 15,-2 2 8-15,-2-1 10 0,-2-1 9 0,-3 0 12 0,-3 0 10 0,-2 0 11 16,-2 0 9-16,-1 0 6 0,-6 0 5 0,1 0 1 0,-2 0 3 16,-2 0-8-16,-1 0-10 0,-2 0-21 0,-1 0-26 0,-4 0-32 0,0 0-35 15,0 0-36-15,0 0-37 0,0 0-66 0</inkml:trace>
  <inkml:trace contextRef="#ctx0" brushRef="#br0" timeOffset="313084.9595">15139 7706 90 0,'-2'-3'111'0,"-1"0"-3"15,0 2-5-15,3 1-2 0,-1-1-5 0,-1-1-2 0,2 2-4 0,0 0-6 16,0 0-6-16,0 0-6 0,0 0-6 0,0 0-5 0,0 0-3 0,0 0-5 16,0-1-4-16,3 1-6 0,0-2-1 0,2 0-4 0,1 2-1 15,2-1-2-15,3 0 0 0,2 1 0 0,4-3 2 0,1 3 3 16,5-3 1-16,3 1 4 0,4 1 4 0,4-1 0 0,3 1 2 16,4-2-3-16,5 0-3 0,4 1-4 0,1-1-5 0,6 2-5 0,1-2-6 15,7 1-11-15,0-1-12 0,8 0-14 0,-4 2-11 0,8-1-19 0,1-1-21 16,6 2-31-16,3-1-39 0,4 0-37 0,6-1-35 0,6 1-79 15,4-1-102-15,7-1-62 0</inkml:trace>
  <inkml:trace contextRef="#ctx0" brushRef="#br0" timeOffset="454277.6793">7408 11178 255 0,'-5'-10'564'0,"0"-2"5"15,1 4-105-15,-1-1-156 0,0 0-82 0,2 1-43 0,-2 2-28 0,2 0-19 16,0 1-13-16,0 0-14 0,1 1-8 0,-1-2-7 0,0 5-9 0,3-2-6 16,-1 0-8-16,-1 1-9 0,2 2-10 0,0 0-10 0,0 0-9 15,0 0-12-15,0 0-8 0,0 0-9 0,0 0-6 0,0 0-6 16,0 0-3-16,0 0-4 0,0 0-2 0,0 0-1 0,0 0-1 15,3 0 1-15,0 2 2 0,-1-2 3 0,-1 3 2 0,2-1 2 0,2 0 2 16,-2 1 1-16,2 1 2 0,0 2 3 0,0 1 1 0,2-4 1 0,-2 5 0 16,3-1 1-16,0 1 0 0,1 0-2 0,-2-1-2 15,1 5-2-15,3-3-2 0,-2 4 0 0,1-4 2 0,-2 2 2 0,3 1 1 0,-2-3 1 16,1 4 1-16,-1-1 2 0,1-1 2 0,-2-1 1 0,1-1 2 16,-1 2 2-16,0-5 2 0,0 4 1 0,0-4 2 0,-2 1 0 15,0-3 2-15,1 1 0 0,0 0 1 0,-2-3 1 0,2-1 3 16,-1 1 1-16,2-2 4 0,3-2 1 0,-2-1 2 0,4-2 0 0,1 0 2 15,5-5 2-15,-1-1 2 0,4-4 2 0,1-2 0 0,4-2 0 16,2-5 0-16,5-2-2 0,1-2-3 0,2-5-4 0,2 1-3 0,2-5-5 16,2-1-3-16,0-3-2 0,1 2-5 0,0-4-6 0,2-1-7 15,-3 0-5-15,1 0-3 0,-1-1-6 0,-1 2-3 0,-1 1-4 0,-1-2 0 16,-2 3-2-16,1 2 0 0,-1 1 2 0,-3 0-1 0,-3 2 3 0,1 3 0 16,-3 2 3-16,-3 0 4 0,-2 5 1 0,0 1 4 0,-7 1 4 15,1 4 4-15,-2 2 4 0,-4 2 3 0,-2 2 0 0,0 3 2 16,-3 2 1-16,-2 2 0 0,-1 1-2 0,-2 1-1 0,2 2-3 0,-2-1-4 15,-2 1-4-15,1 2-5 0,-2-1-5 0,2 2-8 0,-2 0-7 16,0 0-11-16,0 0-9 0,0 0-15 0,0 0-13 0,0 0-16 16,0 0-15-16,-2 2-16 0,2-1-16 0,-2 2-24 0,2 1-24 0,-1-1-24 15,-1 3-25-15,2-1-31 0,-3 2-33 0,0 1-67 0,3-1-80 0,0 0-47 16,0 1-27-16</inkml:trace>
  <inkml:trace contextRef="#ctx0" brushRef="#br0" timeOffset="518424.6295">2846 10919 148 0,'-3'-4'514'0,"0"1"6"0,-2-1-86 0,2 1-132 0,0 0-87 15,0 0-66-15,1 0-30 0,-1 1-13 0,0-1-9 0,-1 0-5 0,3 0-4 16,-1 3-4-16,-2-3-4 0,2 1-7 0,1 2-9 0,1-2-7 16,-2 2-7-16,2-1-2 0,0 1-3 0,-1 0-4 0,1 0 0 0,0 0-4 15,-2 0-2-15,2 0-2 0,-2 0 0 0,2 0-1 0,-3 0-3 16,2 0-2-16,-1 0-4 0,0 0-3 0,-1 1-6 0,1-1-4 0,-1 2-4 16,-1-2-5-16,1 0-4 0,0 2-4 0,-1 1-3 0,-2-3-3 15,1 3-2-15,-1 0-3 0,-2 0-3 0,3 2-2 0,-1-2-1 0,-2 1-1 16,3 2 0-16,-2 0-2 0,0 0 0 0,1 0 0 0,1 2 2 15,0-3 0-15,1 4 3 0,0-1-1 0,3-3 2 0,-1 1 0 0,2 1 3 16,0-1 3-16,0 2 0 0,2-2 0 0,1 1 3 0,0-1 2 0,3 1 2 16,-1 0 2-16,0 0 2 0,3-1 2 0,1 0 1 0,1-2 1 15,-1 3 0-15,2-1 1 0,0 0 0 0,2-2 0 0,-1 1 1 0,1-1 0 16,1 2 0-16,-1-2-4 0,0 2 1 0,3-2-1 0,-4 1-1 16,1 0-3-16,1 0 0 0,-1-1 0 0,-2 0-1 0,-1 3-1 0,2-1-1 15,-4 0-1-15,0 0-1 0,1-3-1 0,-3 4 0 0,1-1 0 16,-1 1 0-16,-2-2 1 0,-1 1 1 0,-1 0 1 0,0 0 1 0,0-2 1 15,-2 1 5-15,-2 0 4 0,2-1 6 0,-4 1 7 0,2-1 5 0,-3-2 5 16,2 4 4-16,-3-2 3 0,-1-1 3 0,0 0 1 0,-1 1 2 16,-2-1 1-16,0-1 2 0,-2 0 0 0,-1 1-1 0,1-1-3 0,-3-2-3 15,1 0-5-15,2 0-10 0,-4 0-10 0,3 0-15 0,2 0-13 16,-3-2-17-16,3-1-16 0,-2 0-22 0,4-1-26 0,-1 0-34 0,2-2-39 16,-1 2-53-16,4-2-61 0,2 1-84 0,1-1-96 0,1 0-52 15,2-2-30-15</inkml:trace>
  <inkml:trace contextRef="#ctx0" brushRef="#br0" timeOffset="519191.5845">3077 11115 420 0,'-3'0'538'0,"0"0"-63"16,1 0-98-16,2 0-96 0,0 0-95 0,0 0-53 0,0 0-29 15,0 0-15-15,0 0-7 0,0 0-6 0,0 0-4 0,0 0-7 0,0 0-13 16,0 0-8-16,0 0-9 0,0 0-7 0,0 1-5 0,0-1-3 16,2 0-2-16,-2 0-4 0,0 2-7 0,0-2-2 0,0 1-4 0,1-1-2 15,1 2-1-15,-2-2-3 0,0 0 1 0,2 1-2 0,-1 0-1 0,-1 1 1 16,2 0-1-16,2 1 1 0,-1-2 2 0,-1 1 1 0,3-1 2 0,-2 2 4 16,2 0 1-16,1 0 3 0,2 0 2 0,-2-1 1 0,2 1 0 15,0-3-1-15,0 4 0 0,3-3-3 0,-1 1-7 0,0-2-7 16,0 0-6-16,3 0-4 0,-1 0-4 0,-2-3-3 0,1 1-2 0,3 0-1 15,-4-1-1-15,0-2 0 0,0 1 4 0,0-1 1 0,-1-1 3 0,-3-1 4 16,1 1 8-16,-2-2 8 0,-2 1 10 0,0-3 5 0,0 3 5 16,-3-2 7-16,0 0 6 0,0 0 5 0,-3 1 6 0,0 1 4 0,0 1 3 15,-2-4 4-15,0 3 5 0,0 0 2 0,-1 1-1 0,0 0 1 16,-2 1-1-16,3 1-3 0,-2 1-1 0,0 0-3 0,2 0-7 0,0 2-6 16,-1-2-8-16,1 3-8 0,-1 0-9 0,0 0-9 0,1 0-7 15,0 3-5-15,0-2-6 0,0 4-3 0,0 1-5 0,-2 0-2 0,2 1-4 16,0 2-1-16,1 2-1 0,-1-1 0 0,1 1 0 0,0 2 1 0,1-1 2 15,0 2 2-15,1-1 3 0,2 1 1 0,-1-1 1 0,1 1 2 16,1-2 3-16,-1 2 2 0,2 1 2 0,1-1 2 0,0-2 3 0,3 0 4 16,-3 0 4-16,2 1 1 0,0-3 4 0,2-1 4 0,-1 0 1 0,3-2 2 15,-1-1 0-15,0 0-3 0,0-2-4 0,5 0-5 0,-2-4-9 16,1 0-8-16,1 0-10 0,4-2-8 0,-2-2-10 0,0-1-9 0,3-2-11 16,-1-4-11-16,-1 2-11 0,1-4-13 0,-1-1-12 0,3 0-12 15,-3 0-15-15,-2-3-6 0,2 0-4 0,-3-3 1 0,-2 3 1 0,3-2 8 16,-5-3 10-16,1 3 12 0,-1 0 10 0,-4-1 17 0,1-2 17 15,-1 1 23-15,-3 1 23 0,1 1 30 0,-3-1 29 0,0 1 24 0,0 2 22 16,0 0 20-16,-1 1 20 0,-1 1 9 0,0 2 9 0,-1 1 4 16,1 0 5-16,1 2 2 0,-2-2 1 0,1 5-2 0,-1-2-5 0,1 3-7 15,2 0-8-15,-1 2-9 0,-1 1-6 0,2-2-9 0,-2 2-10 0,2 0-7 16,0 2-8-16,0-1-8 0,0 2-5 0,0 0-10 0,0 0-7 16,0 0-7-16,0 0-8 0,0 0-7 0,0 0-5 0,0 0-7 0,0 2-6 15,0-1-6-15,0 1-5 0,-1 1-4 0,1 0-3 0,0 0-2 0,0 0-1 16,-3 1-1-16,3 1 1 0,0 2 0 0,0 0-1 0,0 2 4 15,0 1 0-15,0 0 2 0,0 2 3 0,0 0 2 0,0 2 3 0,0 1 3 16,0 0 0-16,0 1 0 0,0-1 2 0,0 2 0 0,0 0 0 0,3 0 0 16,-2 3 0-16,1-2 0 0,0-1 0 0,-1 3-1 0,2-3 1 15,1 0-1-15,-1 2-2 0,0-2-9 0,2 0-9 0,-2 0-9 16,3 0-5-16,-3 0-10 0,2 0-13 0,0-2-15 0,1-1-13 0,-1 2-21 16,1-3-24-16,0 1-23 0,1-3-26 0,-1 0-33 0,-1-2-36 0,3-1-37 15,-2 1-37-15,1-4-38 0,-1-2-38 0,-1 1-62 0,2-4-71 0,0-1-34 16</inkml:trace>
  <inkml:trace contextRef="#ctx0" brushRef="#br0" timeOffset="519407.3352">3478 10947 572 0,'-14'0'596'15,"3"-1"5"-15,2-2-99 0,1 3-151 0,0 0-99 0,3 0-71 0,-1 0-43 16,0 0-28-16,4 0-19 0,1 0-14 0,1 0-13 0,0 0-15 15,0 0-17-15,1 0-14 0,1 3-11 0,-1-2-9 0,4-1-5 0,-1 1-1 16,1 1-1-16,0-2 3 0,2 2 0 0,-1-1 3 0,3-1 0 16,1 2 4-16,1-2 2 0,1 0 0 0,0 0-3 0,2 0-6 0,-2 0-9 15,4 0-15-15,0 0-19 0,1-2-23 0,-1-1-34 0,3 1-37 16,-3 1-56-16,5-3-66 0,-1 4-94 0,-2-3-109 0,2 2-64 0,-3 1-42 16,1-1-17-16</inkml:trace>
  <inkml:trace contextRef="#ctx0" brushRef="#br0" timeOffset="519841.7156">4101 10762 158 0,'-3'-6'549'16,"0"2"-34"-16,1-1-59 0,-1 2-84 0,-2-1-94 0,-1-1-55 0,3 5-38 15,-2-5-21-15,2 3-11 0,-2 1-10 0,2-1-9 0,0 0-10 16,1 1-8-16,-2 1-11 0,1 0-14 0,0 0-13 0,-1 1-14 0,-2 1-11 16,3 1-12-16,-2-1-7 0,-1 3-8 0,1 1-7 0,-1 0-4 0,-1 3-6 15,-2 0-4-15,-1 2-2 0,1 3-6 0,1 1-1 0,-3 4-3 16,1-1-2-16,2 3 0 0,-2 1-1 0,2 1 0 0,0 2 0 0,-1 2 0 16,2 0 1-16,2 1 1 0,0 3 2 0,2-1 4 0,3 4 2 15,0-5 2-15,3 4 1 0,2 0 1 0,3-2-6 0,5 1-9 0,-1-2-13 16,6 2-18-16,2-3-27 0,1 1-28 0,6-3-45 0,1-1-49 15,5 0-97-15,2-6-119 0,0 1-89 0,4-4-75 0,-2 0-39 0,2-5-21 16</inkml:trace>
  <inkml:trace contextRef="#ctx0" brushRef="#br0" timeOffset="520541.5991">4577 11076 48 0,'0'-7'435'0,"0"2"-77"16,-2 0-67-16,2 1-61 0,-3-3-35 0,-1 3-21 0,2-2-13 15,-1 3-7-15,-2-4-7 0,2 1-5 0,-2-1-6 0,2 3-6 16,-2-1-10-16,-1 0-12 0,0 2-9 0,1-3-9 0,-1 1-8 0,1 2-5 16,-3-1-9-16,3 1-7 0,1 0-7 0,-1 0-7 0,0 1-6 0,-2-1-8 15,2 3-4-15,0-1-6 0,0 1-7 0,0 0-8 0,0 1-8 16,-1 1-7-16,-2 1-4 0,2 0-6 0,-1 3-1 0,1-2-2 0,0 4-2 16,0-1 1-16,-1 0 0 0,1 2-1 0,-1 4 2 0,2-3 0 0,0 2 2 15,0 0 2-15,2 2 1 0,-1-1 3 0,3 3 2 0,-1-2 1 16,1 0 2-16,1 1 1 0,0-2 3 0,1 1 1 0,1-1 1 0,1 1 2 15,0-2 0-15,-1-3-1 0,3 4 1 0,-2-3-1 0,3-1 1 16,-3-2 0-16,2 0-2 0,1-3-1 0,-1 3-1 0,0-4-2 0,1-2-2 16,-1 1 1-16,1-2-3 0,-1-2-2 0,3-1 2 0,-2-1 3 0,2-2 1 15,-2 0 2-15,2-2 2 0,0-1 2 0,-2 0 1 0,1-4 1 16,-2 4 3-16,-1-3 2 0,1 1 2 0,-1-1 4 0,0 1 4 0,-3-2 5 16,1 3 8-16,0-1 6 0,-1 2 5 0,-1 0 6 0,0 2 1 15,0 0 2-15,0 2 1 0,-1-2-2 0,1 4-1 0,0 1-4 0,0-1-6 16,0 1-5-16,0 2-12 0,0 0-11 0,0 0-15 0,0 0-15 15,0 0-10-15,1 0-9 0,-1 3-3 0,2-1-3 0,-1 0-3 0,1 1-3 16,1 4-2-16,-1-2-3 0,1 2-4 0,0 0-7 0,0 2-4 16,0 0-6-16,0 2-6 0,1-1-8 0,-1 0-12 0,0 2-15 0,2-2-18 15,-2 0-21-15,2-1-17 0,-1 1-19 0,1 0-22 0,0-1-22 0,-2-1-15 16,0-1-12-16,-1 0-5 0,1-1 0 0,0-1 7 0,2-3 11 16</inkml:trace>
  <inkml:trace contextRef="#ctx0" brushRef="#br0" timeOffset="520841.6141">4623 11155 204 0,'0'-7'214'0,"2"-2"-1"16,-1 1-6-16,1 0-8 0,1 1-10 0,-2 1-13 0,2-2-12 0,-1-1-16 16,1 5-14-16,0-2-16 0,2-1-16 0,-1 4-15 0,0-1-16 15,1 0-16-15,1 1-13 0,-1 0-10 0,0 2-5 0,0-1-3 0,-1 2-4 16,4 0-3-16,-2 0-3 0,-1 0-4 0,0 3-5 0,0 0-1 0,2 0-2 16,-2 1-1-16,0 3 1 0,0 0 1 0,-2 0-1 0,2 3 0 15,-2 0 0-15,3-1-1 0,-3 3 2 0,-1-1-2 0,-1 2 0 0,1 0 3 16,-2-1 5-16,0 2 4 0,-2-2 3 0,2 1 2 0,-1-2 1 15,-1 2 4-15,0-3 7 0,1-1 6 0,-3-2 9 0,2 1 9 0,0-2 10 16,1-2 10-16,1 1 11 0,-2-3 11 0,2 2 10 0,-1-4 9 16,-1 3 6-16,2-3 3 0,0 0 0 0,0-3-5 0,0-1-7 0,0 2-8 15,0-4-12-15,2 0-14 0,-1-3-18 0,1 0-17 0,-1-2-20 0,3-1-20 16,0-1-21-16,1 1-19 0,-2-4-17 0,3 3-11 0,-1-1-10 16,0-2-7-16,3 3-9 0,-2-2-10 0,2 1-10 0,0 3-10 0,1-2-7 15,-1 0-9-15,0 5-8 0,3-1-13 0,-3 2-14 0,0 1-18 16,0 0-18-16,1 1-23 0,-1 5-23 0,-1-5-12 0,-1 5-4 0,3 2-3 15,-1 1 0-15,-1-1-5 0,1 2-7 0</inkml:trace>
  <inkml:trace contextRef="#ctx0" brushRef="#br0" timeOffset="521741.5809">5113 11105 120 0,'0'-7'370'0,"0"2"-44"0,0-2-39 15,0 1-31-15,-1 0-27 0,-1-1-22 0,0 2-20 0,-1-1-21 16,0 0-18-16,0 0-18 0,-1 0-13 0,1 3-16 0,0-4-15 0,-3 2-14 15,3 0-10-15,-2 1-12 0,2 1-10 0,-2 0-9 0,2 0-6 16,-2-1-9-16,-1 4-9 0,3-2-9 0,-2 1-4 0,2 1-7 0,-2 0-4 16,2 1-4-16,-2-1-3 0,-1 2-1 0,1 2-4 0,-1-1 2 15,1 0 2-15,0 1 0 0,-1 3 1 0,0 1 2 0,1-3 0 0,0 4 3 16,0-1 2-16,-1 1 3 0,1-1 1 0,1 3 3 0,-1-2 1 16,3 2 1-16,-1-1 3 0,0 1-1 0,1-1 0 0,2 1-1 0,0-2-4 15,0 4-2-15,0-4-4 0,2 3-3 0,0-6-6 0,-1 3-4 16,2-1-4-16,1-2-3 0,-1-1-4 0,3-1-3 0,-3 2-1 0,3-4-1 15,1 0 0-15,-1-2 1 0,2 0 3 0,-2-3 5 0,2-1 6 16,0 1 7-16,1-3 10 0,-1-2 8 0,0 1 12 0,1-1 9 16,-2-1 11-16,1-1 9 0,-2-1 8 0,1-2 10 0,-1 4 9 0,-3-3 10 15,0 1 9-15,0 2 7 0,-1-4 9 0,0 2 6 0,-1 1 3 16,-1 1 5-16,0 1 1 0,0 1 2 0,-1-1-1 0,-1 1 0 0,2 0-4 16,-2 4-7-16,1-2-7 0,1 1-11 0,-2 1-9 0,2 2-15 15,-1 1-11-15,1 0-17 0,0 0-15 0,0 0-15 0,0 0-13 0,0 1-10 16,0 2-10-16,0 1-5 0,0 2-5 0,1 1-3 0,-1-1-1 15,2 5 0-15,1-1 1 0,0 4 4 0,1 3 4 0,0 0 7 16,1 4 10-16,1-1 8 0,0 7 9 0,1-2 6 0,-1 2 6 0,-1 3 4 16,4 2 3-16,-4 1 2 0,0 1 1 0,0 3-1 0,-2 0-3 15,0 2-4-15,-3 0-3 0,0 1-5 0,0 1-6 0,-3 0-6 0,0-1-6 16,0-1-3-16,-2-3-4 0,-2 3-4 0,1-5-2 0,-2 0-1 16,0-5 0-16,2-2 4 0,-2-3 7 0,0-3 10 0,-1-1 8 15,1-3 8-15,-1-5 9 0,-1 1 5 0,2-4 5 0,-3-2 5 0,1-2 2 16,1-3 3-16,-2-2 3 0,0-2-2 0,1-1-2 0,-2-3-6 0,2-2-8 15,-1-1-8-15,2-3-13 0,-1-3-11 0,2 0-10 0,2-1-11 16,-2-4-12-16,3-1-10 0,1-2-11 0,0 1-11 0,3-4-12 0,1-1-8 16,1 2-10-16,1-2-6 0,1 0-7 0,2 0-5 0,4-3-7 15,-1 2-7-15,2-2-9 0,-1 1-6 0,5-1-2 0,-1 2-1 0,3-1 1 16,0 1 4-16,1-2 2 0,-1 4 4 0,3 1 4 0,0-3 7 0,0 5 9 16,1-1 11-16,-1 0 13 0,2 6 15 0,-1-2 16 0,1-2 18 15,-2 2 16-15,0 2 14 0,1 3 12 0,-2-5 15 0,-1 6 16 16,-2 0 20-16,0 0 21 0,-2 4 17 0,1-1 16 0,-4-1 13 15,-1 2 13-15,0 3 9 0,-2-2 9 0,-2 3 5 0,-1 0 3 0,-2 1 3 16,1 1 1-16,-3-1-1 0,2 2-5 0,-2-2-9 0,0 3-11 16,-2-1-12-16,2 1-12 0,-1 1-11 0,-1-3-11 0,0 4-10 0,-1-3-12 15,0 3-8-15,1-1-9 0,-1 1-10 0,0-1-8 0,-1 1-7 0,0 0-8 16,1 0-5-16,-2 0-3 0,1 1-3 0,0-1-2 0,-1 1-3 16,2-1-3-16,-3 3-2 0,3 0 0 0,-2-2 0 0,2 2-1 15,0-1 1-15,0-1-2 0,-1 1 2 0,1 0-1 0,-1 1 0 0,2-3 0 16,1 3-1-16,-1-1 1 0,2-1-1 0,-1 2 1 0,1 0-1 15,0 0 2-15,1 0-1 0,-1 0 1 0,2 2 2 0,-1-2 1 16,4 1 1-16,-2 1 2 0,2-2 1 0,-2 2 0 0,3 0 2 16,-1-1 0-16,2 3 0 0,0-1 1 0,1 1 0 0,0-2 0 0,1 1-1 15,-1 0 2-15,0 0-1 0,-1 0 0 0,4 1-2 0,-5-2 0 16,2 4-2-16,-2-4 2 0,2 3-2 0,-2-1 2 0,1 0-2 0,-2 0-1 16,-2-3 0-16,2 3 2 0,-1-1 0 0,-1 0 1 0,-1 0 2 15,-1-3 0-15,-1 2 5 0,0 0 1 0,-1-1 3 0,-1-1 2 0,-1 2 1 16,-3 0 2-16,1-3 1 0,-1 3-3 0,-1-2-9 0,-2 2-12 15,1-2-18-15,-1-1-22 0,-1 0-28 0,-2 0-31 0,2-1-50 0,-2 1-60 16,0-2-92-16,1-2-106 0,0 1-67 0,2-3-47 0,-1 0-23 0</inkml:trace>
  <inkml:trace contextRef="#ctx0" brushRef="#br0" timeOffset="522142.2812">5638 10780 1 0,'-2'-4'576'0,"2"2"-22"0,-2-1-40 0,2 1-67 15,-1 0-81-15,1 0-56 0,-3 1-40 0,3 1-26 0,0 0-19 16,0 0-17-16,0 0-13 0,0 0-16 0,0 0-15 0,0 0-18 16,0 0-17-16,0 0-18 0,0 0-16 0,0 0-14 0,0 0-14 0,0 0-11 15,3 0-10-15,-3 0-11 0,1 0-9 0,1 0-10 0,-2 0-8 16,3 0-7-16,0 0-7 0,-1 1-3 0,0 1-3 0,1-2-3 0,0 2-2 16,0 0-1-16,2 1-1 0,1-1 0 0,0 2 1 0,2 2 2 15,2-2 2-15,1 4 3 0,0-1 2 0,3 3 2 0,-1-1 2 0,2 3 1 16,0 0-1-16,2 1 0 0,-2 4-1 0,3-1-1 15,-3 2-1-15,2 1-3 0,-1 3-3 0,-2 2-8 0,-1 0-6 0,1 5-6 16,-6 3-6-16,-2-1-9 0,-3 6-8 0,-3 1-15 0,-3 2-17 0,-5 2-24 16,-6 2-31-16,-2 3-41 0,-6 0-46 0,-3 1-58 0,-3 1-64 15,-4-3-91-15,-3 3-104 0,-3-1-53 0,-3-3-28 0,-3-2-12 16</inkml:trace>
  <inkml:trace contextRef="#ctx0" brushRef="#br0" timeOffset="526691.6594">2026 11134 123 0,'-3'0'617'0,"-2"2"9"0,2-1 12 0,0-1-80 15,1 2-125-15,1-2-102 0,-1 0-90 0,2 0-57 0,0 0-37 0,0 0-22 16,0 0-15-16,0 0-10 0,0 0-8 0,0 0-9 0,0 0-8 15,0 0-13-15,0 0-13 0,0 0-10 0,0 0-10 0,0 0-10 0,0 0-8 16,0 0-5-16,2 0-5 0,-1 0-5 0,1 0-2 0,1 0-2 16,-1 0-1-16,2 0 0 0,-1 0 1 0,0 0 0 0,2-2 0 0,0 2 0 15,1-1-1-15,2-1 0 0,0 2-1 0,2-3-2 0,2 2-5 16,1-1-6-16,-2 1-6 0,3-3-9 0,2 2-13 0,-2 0-16 0,2-1-21 0,1 0-22 16,-2 0-23-16,0 3-29 0,1-3-32 0,0 1-37 0,-1 0-40 15,0 2-50-15,-2-1-51 0,1 1-71 0,-3 1-76 0,0-1-45 16,-3 2-27-16</inkml:trace>
  <inkml:trace contextRef="#ctx0" brushRef="#br0" timeOffset="526897.7742">2002 11388 317 0,'-5'2'607'15,"0"1"12"-15,2 0-58 0,-1-2-93 0,2 2-95 0,1-3-98 0,-1 1-60 16,2 1-43-16,0-2-25 0,0 0-16 0,0 0-10 0,0 0-10 0,0 0-12 15,2 0-15-15,1 0-13 0,1-2-14 0,-1 1-14 0,2-1-11 16,0 1-11-16,2-3-11 0,-1 1-12 0,3-1-14 0,1 1-14 16,1-4-14-16,0 4-17 0,0-2-17 0,0 1-20 0,3-1-21 0,-1 1-28 15,-1-3-29-15,1 3-37 0,1 0-40 0,-2-1-52 0,-1 2-59 0,4 1-79 16,-3-2-85-16,0 3-49 0,-2-2-30 0</inkml:trace>
  <inkml:trace contextRef="#ctx0" brushRef="#br0" timeOffset="527708.1485">1315 11015 121 0,'-5'-4'554'0,"2"-1"6"0,-2 0-78 0,2 2-118 15,-2-1-89-15,2 0-72 0,-3 1-43 0,1-1-28 0,2 1-13 16,-2 0-10-16,2 0-6 0,-2 0-3 0,3 1-10 0,-2 1-11 15,1-1-13-15,0 1-10 0,-1-1-13 0,1 2-9 0,0-1-9 0,0 1-8 0,-1 0-6 16,1 0-4-16,-1 1-6 0,1-1-6 0,1 2-2 0,-1-1-6 16,0 2-1-16,-1-1-4 0,1 1-3 0,2 0-1 0,-1 0-1 0,-1 1 0 15,1 1-1-15,2-1-1 0,-1 2 2 0,1 0-1 0,0 0 2 16,1 1 0-16,1 2 1 0,-1-1-2 0,3-2 1 0,-1 1-2 0,3 1 1 16,-1 0-2-16,0 1-2 0,4-2 0 0,-1-1-1 0,0 1-2 15,3 0 1-15,-3 0 0 0,2-1 1 0,2 2 0 0,-2-2 2 0,-1-2 1 16,2 2 3-16,0 0 0 0,-1-1 1 0,1 2 2 0,-2-1 1 15,-1-2 1-15,3 3 0 0,-3-1-1 0,-2 1 0 0,1-1 0 0,-1 0-1 16,0 2-1-16,-1-2-1 0,-2 0 1 0,0 0 2 0,-1 2 2 0,0 0 3 16,-2 0 2-16,-2 0 3 0,0 0 2 0,-1 0 4 0,0 1 5 15,-2-2 5-15,-1 0 3 0,0 0 4 0,-1 2 3 0,1-1 3 0,-2-1 4 16,-3 3 0-16,2-5 1 0,-1 1 0 0,-1 0 1 0,2-2 0 16,-3 2 1-16,2-3-1 0,0 1 0 0,0 0-3 0,-2-4-3 0,2 0-12 15,-2 0-16-15,2 0-16 0,-1-2-15 0,2-1-19 0,-1-1-21 0,2-1-31 16,0 1-38-16,-3-3-57 0,5 0-64 0,-2 1-80 0,3-1-92 0,-1-3-58 15,0 3-37-15</inkml:trace>
  <inkml:trace contextRef="#ctx0" brushRef="#br0" timeOffset="545774.3277">27089 4398 83 0,'-6'-7'388'0,"1"-1"-97"16,0 0-72-16,2 1-60 0,-2 2-32 0,1-1-17 0,0 2-5 0,1-1 6 16,1-1 0-16,-1 3 1 0,2-1-1 0,1 1-3 0,-2 1-6 15,0 0-6-15,1-1-9 0,-1 3-6 0,2-2-6 0,-1 0-8 0,1 2-6 16,-2-1-6-16,0 1-8 0,1-2-7 0,-1 1-9 0,0 1-6 0,-2-1-8 16,3-2-8-16,-4 3-6 0,2 0-5 0,-4-2-5 0,2 2-5 15,-4-2-4-15,1 2-3 0,-1-1-2 0,-2-1-2 0,0 2-1 0,-4-2 0 16,0 2 0-16,0 0 2 0,-4 0 0 0,2 0 3 0,-1 2 1 15,0-2 1-15,-3 2 0 0,0-1 0 0,-2 1 2 0,1 0-2 0,-1 2 2 16,1-1 3-16,-1-2 1 0,-1 3-1 0,2-1 3 0,-2 1 3 0,0-1 1 16,1 1 1-16,-1-1 1 0,2 2 1 0,-2-1 3 0,2 1 1 15,-1 0 2-15,2 2 1 0,-1-1 1 0,0-2-1 0,-1 2-2 0,3 2 0 16,-4-2 0-16,4 1-2 0,-1 1-2 0,1-1 2 0,-1 2-1 16,2 0-1-16,-2 2 2 0,1-2 0 0,1 1-1 0,-2 2 0 0,1-1 1 15,-1 1-1-15,1 0 1 0,-4 1 1 0,5 1 2 0,-3-1 1 16,2 2 2-16,-1-1 1 0,-1 1 0 0,0-1 1 0,1 3 0 15,4-2 1-15,-5 0 1 0,4 0 2 0,-3-2-1 0,4 4 0 16,0-5 2-16,0 3-1 0,2-1 1 0,-1-1 0 0,2 1 1 0,0-2 1 16,1 1-2-16,-1-2 1 0,5 1 0 0,-3 0-2 0,2-2 0 15,0 0-1-15,2 0-2 0,0-1 0 0,0 0-1 0,0 0-1 0,0-3 0 16,3 2-2-16,-2 1-2 0,2-2-3 0,0 1-2 0,0-1 0 16,1 0 0-16,-4 2 0 0,3-1 0 0,0 1-1 0,1-1 0 15,-3 0 0-15,2 1 0 0,0 1-1 0,0-3 0 0,-2 3 0 0,4-1 0 16,-2 2 2-16,2-2 0 0,-3 1 0 0,1-1-1 0,2 1 0 15,-2 0-1-15,2-1 0 0,0 0 0 0,-4 1-1 0,3 0 1 0,-1 0 1 16,2-1-1-16,0 0 1 0,0 2 0 0,-1-3 0 0,3 3-2 16,-2-2 2-16,1-1 0 0,0 2 1 0,1-1-1 0,1 0 1 0,-2 0 2 15,-1 1 1-15,3-1 0 0,0 2-1 0,0-3 1 0,0 2 0 0,0 0 1 16,3 1-1-16,-1-1 1 0,-1 1 1 0,1-1-1 16,0 2-1-16,1-1-1 0,0 1 2 0,0 0-1 0,0-2 1 0,2 4 1 15,-2-2 1-15,3 1 2 0,1-1 1 0,-1 0 0 0,1 0 1 0,-2 2 1 16,4 1 2-16,-3-3 2 0,2 0 0 0,0 0 3 0,1 1 1 15,-1-1 0-15,2 2 1 0,2-2-1 0,-2 0 0 0,1 0 0 16,1 1 0-16,1-1 0 0,0 2 0 0,0-4 0 0,2 2-1 0,0-1 0 16,-2 0-1-16,4 2 0 0,0-1-2 0,-3-2 1 0,5 0-2 15,-1 2 1-15,-1-2-2 0,3-2 1 0,-2 3-2 0,2-2-1 16,0 2-1-16,0-2 0 0,0-1-1 0,1 4 0 0,1-3-1 0,0-1-2 16,0 1 1-16,1 0-2 0,-1 0 1 0,1 0-1 0,-1-2 0 15,-1 3-1-15,1-1-1 0,2-1-1 0,-2 0 1 0,0 1-1 0,0-1-1 16,0 1-1-16,-1-2-1 0,3 0 0 0,-2 1 0 0,1-1-1 0,-2 2-1 15,1-3 1-15,-1 2-1 0,0 0 1 0,1-2 2 0,-2 1 0 16,0-1 2-16,0 0 1 0,2 1 0 0,-5-2 3 0,5 2 1 16,-1-3-1-16,-4 1 2 0,4-1 1 0,-3 0 1 0,2 1 1 15,-1-1 0-15,-1-1 0 0,2 1-1 0,-2 0 0 0,0 0 0 0,-1 1 0 16,4-3-1-16,-5 0-1 0,2 1-2 0,0 0 1 0,-1-1 0 16,2 3-1-16,-3-5 1 0,1 4-2 0,-1-3 1 0,2 1-2 0,-1 0 0 15,0 1 0-15,4-3-1 0,-5 2 0 0,3 0 1 0,-2 1-2 16,2-1 0-16,1-1-1 0,-2-1-1 0,3 2 0 0,-1-2-2 0,-1 1 0 15,3 0 0-15,-1-1-1 0,-1 0 1 0,2 0-2 0,0 0 0 16,-1 0-2-16,3 0 0 0,-2 0-1 0,1-1 1 0,-2 0-2 16,1 1-2-16,0-2 0 0,2-1-1 0,-3 1-2 0,2-1 0 15,-1 1-2-15,-1-1 0 0,1-1 0 0,2 3 1 0,-4-3-1 0,1 1-1 16,0 1 0-16,1-1 1 0,-5-1 3 0,2 1 1 0,0 1 3 0,-5-1 1 16,3 0 1-16,-2 0 2 0,0-1 2 0,-2 3 0 0,0-2 0 15,0 2 2-15,-1-1 1 0,1-1 3 0,-4 2-1 0,3-1 0 0,2-1 0 16,-5 3-1-16,4-2 1 0,-4 1-2 0,4 1 1 0,-1-1 0 15,0 0 0-15,2 1 0 0,-1 0 0 0,-2 0 0 0,3 0-1 0,0 0-1 16,2 0-1-16,-3 0 0 0,4 0-2 0,-3 0 1 0,2 0-2 16,0 0 1-16,-1 0-1 0,2 0-1 0,1 0 0 0,-2 1-1 15,2 0 2-15,-1-1-1 0,-3 1 0 0,3 1 2 0,-2-2 1 0,0 2 0 16,1-2 0-16,0 1 0 0,-2-1-1 0,2 0 2 0,-3 2 0 16,1-2-1-16,0 1 1 0,-2-1 0 0,2 2-1 0,-2-1-1 0,1-1 1 15,0 2-2-15,-2-1 2 0,3-1 0 0,-1 2-1 0,1-1 2 16,-2 0 0-16,2 1-1 0,-1 0 0 0,4 1 1 0,-4-2-2 15,4 2 1-15,0 0 1 0,-2 0 1 0,1 0-2 0,1 0 1 0,-1-1-1 16,3 0-1-16,0 1 0 0,-1 1-2 0,0 1 2 0,2-2-1 16,-2-1 1-16,1 3-1 0,1-2 1 0,-2 0-2 0,3 1 1 0,-4-1-1 15,4 0-1-15,-4 0 0 0,2 0 2 0,2 0 0 0,-4 0 1 16,4 2-1-16,-3-2 1 0,-1 0 0 0,1-1 2 0,0 0 1 0,1 1 1 16,-1 0 1-16,-1-1 1 0,0 3 1 0,-1-3 0 0,1 1 2 15,-1 1 0-15,0-1 1 0,0-1-1 0,-1 0 2 0,1 1 0 0,0 0 0 16,0 0-1-16,0 1 1 0,0-2 0 0,1 1 0 0,0-2-2 15,1 2 1-15,-1 0 1 0,-3 0-1 0,5-2 0 0,-3 3 0 0,3-1-1 16,0-2 1-16,-3 2 0 0,4-1-2 0,-2 0 1 0,4 1-1 16,-3-1-1-16,2 1 1 0,-1-1-1 0,2 3-1 0,-1-5 1 0,-1 4-1 0,2-1 0 15,-2-1 2-15,1 1-2 0,1 1 0 0,0-1 0 16,-1 0 1-16,1-1-1 0,-1 0 0 0,0 1 0 0,1 0 2 0,0 0-1 16,-2 0 0-16,1 0 1 0,1-1-1 0,0-1 1 0,-3 2-1 0,3-1 0 15,-2 1 0-15,1 0-2 0,1-2-1 0,2 1-1 0,-2 0-1 16,0 0 1-16,0 1-1 0,2 0 1 0,0-1 0 0,-2 3 2 0,2-3 0 0,-1 1 0 15,1 1 1-15,1-1 1 0,-2-1 0 0,2 0 2 16,-3 1 1-16,1 0 1 0,0 0 1 0,1 1 0 0,-1-4 2 0,1 3-1 16,-3 0-1-16,2 0-1 0,-1 0-1 0,2 0 1 0,-5-2-1 0,3 3-1 15,-2-3 1-15,1 1-2 0,1 1 0 0,0 0-1 0,-1-2-2 16,0 0 0-16,1 1 1 0,0 1-2 0,-2-1 0 0,4-1-2 0,-2 1 0 16,2 0-1-16,-3 1-2 0,4-3-1 0,-3 4-3 0,3-3-2 15,-3-1 0-15,4 2 0 0,-1 0 1 0,-2-2 1 0,3 0 0 0,-1 3-1 0,-3-3 0 16,2 0-1-16,0 0 2 0,-1 0 0 0,0 0 0 0,0 0 2 15,1 0 1-15,-1-3 1 0,0 3 2 0,1-2 0 0,-1 0 0 0,1 1 1 16,-1-3 1-16,0 1 2 0,-1 1 1 0,1 0 2 0,-2-1 0 0,1-2 2 16,0 3 2-16,0-3 1 0,-1 1 0 0,1 0 1 0,-1 0 0 15,-4 0 1-15,5-1 1 0,-1-1-2 0,-4 2-1 0,4-1 0 0,-3 0-1 16,2-2-2-16,-1 2 1 0,1 0-1 0,-2-2-1 0,0 2 1 0,0-1 1 16,1-1-1-16,0 3 2 0,-3-2-1 0,2 0-1 0,0 1 0 15,1-3 2-15,-1 1 1 0,-1 2 1 0,0-4-1 0,-1 4 0 0,3-2 2 16,-3 1 1-16,-1-2 1 0,3 1 2 0,-2-1-1 0,0 1 0 0,1-1 3 15,-3-1 2-15,0 1 1 0,2 1 2 0,-2 0-1 0,1-2 2 16,-1 0-1-16,-1 0 2 0,1 0-2 0,-2-1 1 0,1 0-1 0,-2 0 1 16,0-1 0-16,2 0 2 0,-4 0-1 0,1-1-3 0,1 2-2 0,-2-5-1 15,1 3-2-15,1-1-1 0,-3 0-2 0,1 0 1 0,2-1-2 0,-3 0-2 16,0 1-2-16,0-1-2 0,1 0-3 0,-1 1-1 0,0-1-1 0,1 1 1 16,0 0-4-16,-1 1 1 0,0-1 1 0,1 1-1 0,-3 0 0 0,1 0-2 15,1 1-2-15,-1 0 1 0,1 1-1 0,-1 0 2 0,1-2-2 0,-2 3 0 16,0-3-2-16,0 4 1 0,-1-3 1 0,3 2 0 0,0-1 0 15,-3 1-1-15,0-2-1 0,-1 1 2 0,1 0-2 0,0-1 1 0,1 0-1 16,0 0 0-16,-1 1-1 0,0 0 0 0,0 0 0 0,-2-2 0 0,3 2-1 16,-3 0-1-16,0-1 2 0,1 1 5 0,-1-2 0 0,0 2 5 0,2-2 0 15,-4 1 2-15,3-1 2 0,-3 0 3 0,2-1 1 0,-1 3 1 16,1-2 3-16,-3-1-1 0,1 1 3 0,-1-2 1 0,0 0 0 0,0 2-1 16,0-3-2-16,0 0 1 0,0 2-1 0,-1-2 0 0,1 2-1 0,-2-3 0 15,1 2-1-15,-4-3-2 0,4 2 0 0,-3 0 1 0,0 0 0 0,-1-2 0 16,0 1-1-16,0 0-1 0,-2 0 0 0,2-1-1 0,-3 0-2 0,1 1-2 15,-3-2-2-15,2 1 0 0,0-1-4 0,-2 0 0 0,-1 1 0 16,0-2-1-16,-3-1-3 0,1 1-3 0,-1 0-1 0,0-1-1 0,-2 1-4 16,-2 0-5-16,0 0-3 0,-2-1-2 0,2 1-2 0,-4 0-2 0,1 1-3 15,-1-1-6-15,-4 2-2 0,1-2-6 0,3 0-4 0,-3 2 0 16,-1-1-1-16,0 2 0 0,0 1 2 0,1-2 2 0,-2 0 1 0,5 2-1 0,-3-1 2 16,-1 1 2-16,3 1 0 0,-2 2 1 0,2-3 3 0,0 3 2 15,-1 0 3-15,0 0 1 0,2 0 3 0,-3 1 1 0,1 1 2 0,-1-2 1 0,1 1 2 16,2 1 3-16,-4 1 2 0,1-1 3 0,2 0 5 0,-2 0 5 15,0 2 4-15,0-1 4 0,-2 0 1 0,1 2 3 0,-4-3 0 0,0 3 2 16,-1-2-1-16,0 0 1 0,-2 2 0 0,-1-2 1 0,-1 0-2 0,-4 1-1 16,1-1-3-16,-1 1-2 0,-4 0-3 0,0 0-3 0,0-1-1 15,-2 2-5-15,0-1-1 0,0 1-1 0,0-1-3 0,1 1-1 0,1-1-1 16,-1-1-2-16,5 1-1 0,-3 3 0 0,3-3-1 0,3 4-2 0,-1-2 0 16,3 0 1-16,0 0 0 0,3 1 3 0,-3 2 2 0,4-1 2 0,0 1 3 15,-1-2 0-15,1 2 3 0,0 1 2 0,0-1 3 0,0 1-1 0,-2 0 2 16,2 1 1-16,-2-2 2 0,-2 2 2 0,1-2 0 0,-2 0-2 15,-1 2-1-15,-1 0-1 0,-1-1-3 0,-1-1-1 0,-2 0-1 0,-3 2 1 16,2-2-1-16,-2 0 1 0,-3 0 1 0,0-2 2 0,0 1-2 0,3 1 1 16,-3-2 0-16,-1 2 2 0,2-1 2 0,-1-1 2 0,3 1 3 0,-4 0 4 15,4-3 2-15,-2 3 4 0,3 0 1 0,1-1 2 0,-2-2 1 16,1 2 3-16,-1-1 0 0,2 0 1 0,-1 0 2 0,1 1 1 0,-1-1-2 16,-1 2 0-16,1-2-3 0,-1 2-2 0,2-1-1 0,-2 0-2 15,1 0-3-15,-2 1-2 0,0-2-2 0,2 2-2 0,-3-2-2 0,2 3 0 16,0-3-2-16,1 3-2 0,-1-2-4 0,-1 1-1 0,1 0-2 0,1 2-1 15,1-1 0-15,-2 0-1 0,2 0 1 0,-2 1 2 0,5 2-2 16,-3-2 0-16,2-1-2 0,0 3-1 0,2 0-4 0,1 0-3 0,2 0-7 16,1 0-7-16,1 0-20 0,1 0-22 0,2 3-23 0,2-1-22 0,1 0-25 15,3 1-26-15,-1 1-32 0,3 0-34 0,0 1-69 0,2 1-89 16,2 0-51-16</inkml:trace>
  <inkml:trace contextRef="#ctx0" brushRef="#br0" timeOffset="546573.5702">30925 6582 65 0,'1'-8'533'0,"3"0"-28"0,-3 1-48 0,1-1-93 0,0 1-115 16,-2 1-58-16,1 0-30 0,1 0-16 0,-2 2-7 0,1-1-8 0,-1 3-3 16,0-3-2-16,0 2-1 0,0-1-6 0,0 1-7 0,0 3-8 15,0-4-10-15,0 3-9 0,0-1-10 0,0 0-11 0,0 2-13 0,0 0-8 16,0 0-8-16,0 0-5 0,0 0-2 0,0 0-6 0,0 0-5 0,0 0-9 16,0 0-10-16,0 0-7 0,0 0-9 0,0 0-8 0,0 0-8 15,0 0-9-15,0 2-8 0,0 0-6 0,0 1-3 0,0 2-2 0,0-1 0 16,0 2 3-16,0 1 1 0,0 2 3 0,-1 3 3 0,1 1 7 0,-2 3 7 15,1 2 7-15,-3 3 11 0,3 1 9 0,-3 4 11 0,1 1 8 16,0 0 5-16,-1 4 5 0,1 4 5 0,-1-2 1 0,-1 1 2 0,1 2 1 16,0 0 1-16,1 1-1 0,-2 0-1 0,3-2-5 0,-3 3-3 15,2-3-6-15,-1-1-8 0,0 0-6 0,0-2-8 0,0 1-10 0,-2-4-10 16,2 1-12-16,0-4-10 0,0-2-13 0,1 2-15 0,-2-6-14 0,2 1-14 16,0-2-18-16,0-2-21 0,-2-2-18 0,2-2-15 0,-2-2-11 15,2-1-10-15,-2-2-7 0,2-1-6 0,-2-2-18 0,-1-1-25 0,2-2-58 16,-3-2-75-16,-1-2-30 0</inkml:trace>
  <inkml:trace contextRef="#ctx0" brushRef="#br0" timeOffset="546774.552">30561 7313 163 0,'-3'-5'404'0,"0"3"-48"16,-1-2-57-16,2 1-32 0,0 1-23 0,1 1-17 0,1-2-13 0,0 3-10 16,0 0-11-16,0 0-14 0,0 0-18 0,0 0-18 0,0 0-20 15,0 0-18-15,0 0-16 0,0 0-18 0,0 1-17 0,1 1-18 0,-1-2-16 16,2 1-13-16,0 1-11 0,2-1-8 0,-3 1-2 0,1 0-2 15,1 2 0-15,1-1 2 0,0 2 1 0,1 0 1 0,2 2-2 0,0 0-3 16,1 0-5-16,2 2-7 0,-1 0-10 0,2 2-9 0,0-1-13 0,3 0-14 16,-1 2-15-16,4-2-19 0,0 0-18 0,0 0-22 0,0 0-21 15,2 0-22-15,1-2-23 0,0 1-18 0,2-1-14 0,0-3-9 0,-1 2-2 16,1-2 2-16,-2-2 9 0,2-1 14 0,-3-1 18 0</inkml:trace>
  <inkml:trace contextRef="#ctx0" brushRef="#br0" timeOffset="546920.0276">31080 7441 195 0,'3'-12'228'0,"2"3"17"16,-4-4 14-16,3 1 9 0,-4 0 9 0,0 3 2 0,0-2 1 0,0-1-10 15,-2 3-15-15,0-1-15 0,2 2-14 0,-1 0-15 0,-1 0-19 16,1 2-17-16,-1 0-20 0,0 1-17 0,2 2-19 0,-1 0-20 16,1 0-23-16,-2 0-22 0,1 3-23 0,1 0-16 0,-4 0-15 0,3 3-12 15,-3 0-11-15,-1 2-10 0,0 1-12 0,-3 1-12 0,-2 3-15 0,-2 1-19 16,-1 3-23-16,-3 2-24 0,-1 1-29 0,-2 2-31 0,-1 1-34 16,-1 2-44-16,-3 0-47 0,0 2-79 0,-1-1-96 0,3 3-54 0,-5-4-36 15</inkml:trace>
  <inkml:trace contextRef="#ctx0" brushRef="#br0" timeOffset="548040.4562">29269 7786 175 0,'0'-3'516'0,"0"1"-70"0,0-1-107 0,0-1-78 0,0 1-66 16,0-2-41-16,0 3-31 0,1-4-15 0,-1 3-8 0,0-2-9 0,0 1-10 15,0-1-8-15,0-1-7 0,0 2-10 0,0-1-9 0,-1-1-7 16,1 1-8-16,-2 0-6 0,0-2-5 0,-1 2-4 0,0-2-4 0,0 2-5 16,-1 0-5-16,-1-1-2 0,-2 0-2 0,1 0-2 0,-2 0-4 15,0 0-2-15,-3 2-2 0,1 0-1 0,-2-1 2 0,-1 2 0 0,2 0 0 16,-5 2 0-16,3-2 1 0,-1 3 1 0,0 0 0 0,-2 0 0 15,2 3-1-15,-2-1 0 0,3 3-1 0,-4 2 0 0,4-2 1 0,0 2-1 16,-2 2-3-16,4 2 1 0,-3-2-1 0,3 3-1 0,-2 0 2 0,5 1 0 16,0 1 2-16,2 1 1 0,0-2 4 0,1 3 0 0,2-2 3 15,1-1 1-15,2 3-1 0,2-4-1 0,-1 2 1 0,3 1-1 16,-1-4-1-16,3 1-1 0,-1-1-2 0,1-4-1 0,0 1 0 0,3-1-1 16,3-3-2-16,-1 2-1 0,1-5-3 0,1-1 0 0,4 0 2 0,0-4 0 15,0 0 4-15,0-1 0 0,4-3 2 0,-1 0-1 0,-1-2 1 16,2-1 0-16,-1-1-2 0,-1-2-2 0,0-3-4 0,-3 2-2 0,5-5-2 15,-6 1 2-15,3-1 5 0,-3 1 2 0,0-4 0 0,1 3 4 0,-4-3 7 16,1 0 7-16,0 1 7 0,-4 1 7 0,-1 0 9 0,1 0 9 16,-2 2 11-16,-2-1 12 0,0 3 11 0,-2-1 6 0,1 3 2 0,-2 2 2 15,-1-1 3-15,-1 4 0 0,0-1-3 0,0 2-4 0,0 3-7 16,0-3-8-16,0 4-8 0,0-1-11 0,0 2-11 0,0 3-14 0,-1-1-14 16,1 2-13-16,0 0-10 0,0 2-5 0,-5 1-7 0,4 2-4 15,-2-1-3-15,-1 4-2 0,3 0-1 0,-4 2 1 0,2 3 1 0,-2-1 2 16,0 4 4-16,-1 0 5 0,1 2 6 0,0 1 4 0,-1 0 3 15,1 0 1-15,-1 3-1 0,1-3 2 0,1 3 2 0,0-2 3 0,0 3 3 16,0-4 3-16,1 1 3 0,0 1 4 0,-1 0 2 0,0-4 0 0,3 4 2 16,-1-4-3-16,1 3-4 0,-1-4-7 0,0 1-7 0,2-2-10 0,-1 0-13 15,1-2-14-15,0 0-17 0,0-1-20 0,0 0-23 0,1-4-21 16,-1 1-24-16,4 0-25 0,-3-3-31 0,2 0-34 0,1-1-37 0,2-2-68 16,-2 0-85-16,3-3-45 0</inkml:trace>
  <inkml:trace contextRef="#ctx0" brushRef="#br0" timeOffset="548254.4013">29592 7683 352 0,'-1'-2'587'15,"1"-1"4"-15,-2 2-83 0,1-1-123 0,1 1-96 0,-2 1-80 0,2 0-51 16,0 0-38-16,0 0-25 0,-2 0-20 0,2 1-15 0,-1 1-13 16,-2-1-16-16,2 2-15 0,-3 2-13 0,3-1-12 0,-3 2-6 0,3 4-7 15,-2-3 1-15,-1 0 0 0,3 4 4 0,-2-1 5 0,1 2 6 16,0-1 5-16,1 0 5 0,-4 2 3 0,5 0 2 0,-1-1 1 0,-1 0-2 15,2-1-4-15,0 1-6 0,0 0-8 0,0 0-11 0,0-2-13 16,0-1-17-16,2 2-19 0,-1-5-20 0,-1 2-21 0,2 0-22 0,1-1-23 16,-3-3-23-16,1-1-23 0,-1-1-43 0,4 3-49 0,-3-5-71 15,-1 0-79-15,3-2-42 0,1-3-25 0</inkml:trace>
  <inkml:trace contextRef="#ctx0" brushRef="#br0" timeOffset="548390.6231">29592 7603 455 0,'0'-3'449'0,"0"0"-71"0,2 2-97 0,0-2-110 16,-2 3-65-16,1 0-41 0,2 0-32 0,1 0-29 0,-1 3-24 0,3 0-24 16,-1 0-32-16,1-1-38 0,0 2-37 0,3 3-38 0,0-1-31 15,-1 4-30-15,0-3-55 0,2 0-67 0</inkml:trace>
  <inkml:trace contextRef="#ctx0" brushRef="#br0" timeOffset="548656.9863">29972 7747 176 0,'0'-6'536'0,"0"0"-62"16,-2 0-94-16,2 0-77 0,-1-2-64 0,1 3-43 0,-3 1-30 15,1-3-17-15,0 1-13 0,1 2-11 0,-2-2-12 0,1 3-12 0,0 0-13 16,-1-2-12-16,0 2-12 0,-1 0-11 0,0 2-12 0,0-1-9 0,-1 2-10 16,-2 0-5-16,-2 0-5 0,3 0-4 0,-4 3-4 0,0-1-5 15,-3 2-4-15,1 1-3 0,-2 1-1 0,1 0-1 0,-2 1-1 0,0 3 1 16,0-1 0-16,2 2 1 0,0 0 1 0,-1 1 1 0,3 0 1 15,-1 1 2-15,4 1 2 0,0-1 0 0,-1 1 6 0,2-1 1 0,2 0 4 16,0 2 5-16,4-1 3 0,1-2 3 0,0 2 4 0,0-2 0 16,3-1 2-16,2 1-3 0,0-3-5 0,4 2-11 0,0-2-13 0,3-1-15 15,2-1-19-15,2-1-21 0,2-1-24 0,3 0-31 0,0-2-35 16,2-1-48-16,2-2-58 0,2 0-80 0,0-2-88 0,1-2-67 0,-2 0-53 16,1-2-27-16</inkml:trace>
  <inkml:trace contextRef="#ctx0" brushRef="#br0" timeOffset="549156.2817">30244 7729 321 0,'-2'-3'411'0,"-1"2"-87"0,1-2-66 0,2 1-58 0,-1 0-28 15,-1-1-13-15,2 1-10 0,-1-1-6 0,1 0-7 0,-2 2-5 0,0-2-8 16,2 3-6-16,-1-4-7 0,1 3-9 0,-2-1-6 0,1 1-3 15,1-3-5-15,-2 3-3 0,2 0-7 0,-2-2-5 0,2 3-3 0,0-3-4 16,0 3-3-16,0 0-4 0,0 0-2 0,0 0-5 0,0-2-2 0,0 2-4 16,0 0-1-16,0-1-3 0,0-1-3 0,0 2-3 0,0-1-3 15,0-2-4-15,0 1-2 0,0 1-1 0,0-2-2 0,0 0 0 0,0 0-3 16,0-2-1-16,0 2-2 0,0-1-2 0,0-1-2 0,0 3-2 0,0-3 1 16,0 2-1-16,0-1 0 0,0-3 0 0,0 3 1 0,0-1-1 15,0 1 0-15,0-1 0 0,0 1 1 0,0-2-3 0,0 1-2 0,0 1 1 16,0-1 0-16,0-1 0 0,0 2-1 0,0-1 0 0,0 1 0 15,0-2 1-15,0 2 0 0,0-1 0 0,0 0-1 0,0 1-2 0,0-2 1 16,0 1 1-16,2 1 0 0,0-2-2 0,-2 1 0 0,1 0-1 16,1 1 1-16,-2-2 0 0,1 3 0 0,-1-2-1 0,2 1 1 0,-2 0-1 15,0 3 0-15,0-2-2 0,0 0-1 0,0 2 0 0,0 1-3 16,0 0-1-16,0 0-3 0,0 0-3 0,0 0-6 0,0 0-5 0,0 0-6 16,0 0-5-16,0 1-4 0,0 2-2 0,-2 1-2 0,2-1 2 0,-1 2-1 15,1 3 1-15,-2 1 1 0,1 2 2 0,-1-1 3 0,0 3 3 16,1 3 4-16,-3 2 5 0,2 0 4 0,0 3 5 0,1-2 4 0,-3 2 5 15,1 2 4-15,0-1 1 0,0 1 2 0,0 1-1 0,-1-2 0 16,-2 0-3-16,3 1-4 0,-2 0-6 0,2-2-8 0,-2 0-7 0,2 0-15 16,-2-4-12-16,1 2-19 0,1-1-21 0,-4-2-21 0,4-2-24 0,-2 2-31 15,4-4-33-15,-3 0-32 0,1-3-33 0,2 0-36 0,-4-1-41 16,4-2-64-16,-1-3-74 0,1 0-39 0</inkml:trace>
  <inkml:trace contextRef="#ctx0" brushRef="#br0" timeOffset="549424.4571">30024 7819 21 0,'-2'-3'585'0,"2"2"8"0,0-1-63 0,0-1-97 15,0 1-88-15,0 1-84 0,4-2-56 0,-3 2-44 0,3-1-28 0,-1-1-20 16,4 2-16-16,0-1-15 0,1 2-18 0,4-5-18 0,-1 5-16 0,1-2-17 16,3-1-11-16,1 1-11 0,0 1-4 0,1 0-3 0,1 1 1 15,-1-3 4-15,0 3 3 0,2 0 3 0,-3 0 2 0,1 0 2 0,0 0 4 16,0 3 1-16,-1-3 1 0,-2 1 0 0,0 0 3 0,-1 1 1 0,-1 1 1 15,1-1 1-15,-4 3 1 0,1-2-1 0,1 2-1 0,-3-1-1 16,0 2-1-16,-2 0-2 0,3 2-1 0,-2-2 1 0,-2 2-3 16,1 0-2-16,-1 1-5 0,2 3-5 0,-3-4-8 0,0 2-7 0,0-1-9 15,-1 0-11-15,0 1-13 0,-1-1-11 0,-1 1-15 0,1 0-15 0,0-1-18 16,-2 0-20-16,0-1-29 0,0-1-30 0,0-2-30 0,0 2-27 0,0-3-23 16,-2 1-18-16,0-1-18 0,2 0-15 0,0-4-47 0,0 0-61 15</inkml:trace>
  <inkml:trace contextRef="#ctx0" brushRef="#br0" timeOffset="549556.7287">30479 7746 49 0,'2'-11'560'0,"0"-1"-37"0,-1 4-62 0,1-1-59 0,-2 1-54 0,1 0-48 15,-1 1-42-15,2 2-38 0,0 1-32 0,0-1-34 0,0 2-31 16,-1 0-35-16,1 0-39 0,0 3-39 0,-1-2-39 0,2 2-38 0,-1 2-38 16,1 0-38-16,1 1-39 0,-1 0-48 0,0 3-50 0,0-2-64 15,1 4-72-15,-2-1-63 0,0 3-60 0,-1-2-27 0</inkml:trace>
  <inkml:trace contextRef="#ctx0" brushRef="#br0" timeOffset="550324.3014">30655 7882 79 0,'3'-3'612'0,"-2"0"18"0,1 0-55 16,0 0-89-16,-2 1-90 0,1-1-90 0,-1-1-56 0,0 3-42 0,0-2-27 15,0 3-20-15,0 0-22 0,0 0-25 0,0 0-27 0,0 0-30 0,0 0-23 16,0 0-23-16,-1 1-16 0,1 1-13 0,-2 1-7 0,0 2-4 15,1-1-3-15,-2 2 0 0,-1 1 0 0,1 1 3 0,-3 1 3 0,1 0 5 16,2 1 6-16,-2 2 8 0,2 0 5 0,-2 0 3 0,2-1 1 16,0 1 1-16,-1-1-1 0,0 1 0 0,3-2-2 0,-1 0-2 0,1 0-3 15,1 0 1-15,-2-2-3 0,2-1-2 0,0 0-2 0,0-1-4 0,2-2-1 16,-2 2-2-16,1-4-1 0,1 1-1 0,-1-1-4 0,3 0-3 16,0-2-3-16,1-2-5 0,-2 0-3 0,2-1-4 0,1 1-4 0,2-5-3 15,0 1-6-15,0-1-7 0,-2-3-6 0,2 0-5 0,1-2-3 16,1 1-5-16,-3-4 0 0,2 1 0 0,-5 0 3 0,3-1 5 0,-2 0 2 15,0 1 2-15,-2-2 9 0,-2 3 9 0,1-1 9 0,-2 1 10 16,-2 1 6-16,1 2 7 0,-2 0 5 0,-2 0 5 0,1 4 4 0,0 0 2 16,-3 0 3-16,0 1 1 0,-1 1 1 0,0 1 0 0,0 1-3 15,-1 1-6-15,-1 1-2 0,2 1 0 0,-5 2 1 0,5 0 1 0,-1 3 1 16,0-1-1-16,1 2 1 0,-2-1 2 0,3 2 0 0,-2 1 4 0,5 0 4 16,-1-1 1-16,0 2 3 0,2 0 3 0,1-1 2 0,0 0 1 15,2 2 3-15,2-4 1 0,0 3 3 0,-1-1 2 0,3-2 4 0,-1 0 4 16,2-1 2-16,-1 0 4 0,1-1 2 0,4-1 1 0,-1-1 1 15,0-1-1-15,2-1 0 0,1-1-2 0,0-1-1 0,3-1 1 0,-1-1-2 16,1-1-1-16,0-1-2 0,2-1-5 0,-2 0-6 0,2-1-5 16,-2-2-3-16,0 2-4 0,1-5-1 0,-1 4 0 0,-1-3 1 0,-1 1 3 15,1-1 2-15,-4 2 1 0,1-1 2 0,1 3 2 0,-3-3 0 0,-2 3 1 16,1-1-2-16,-1 4-2 0,-3-2-4 0,0 3-4 0,-1 0-6 16,-1 1-7-16,1-1-7 0,-1 3-10 0,-1 0-3 0,0 0-4 0,0 1-3 15,0 3-3-15,-1 0 0 0,-1 1 0 0,1 1 3 0,-3 0 4 0,1 4 6 16,0 0 5-16,-1 0 6 0,-1 2 6 0,2 1 7 0,-2-1 7 0,-2 2 3 15,3 0-1-15,-2-2 0 0,2-1 0 0,0 3-2 0,0-2-1 16,3-3 0-16,-2 1-1 0,-1 0 1 0,3-3 0 0,1 0 2 0,-2-2 3 16,2-1 6-16,0 0 2 0,2 0 4 0,-2-3 3 0,1 1 3 15,3-2-1-15,0-2 0 0,1 1-3 0,2-4-1 0,2 2-1 0,0-3-5 16,1-2-3-16,2 1-7 0,1-1-7 0,0-1-9 0,0-1-10 0,2 0-7 16,0-1-7-16,0-1-5 0,0 2-2 0,0-3 1 0,0 2 4 15,-3 0 2-15,2 2 7 0,-2 0 5 0,-2 0 6 0,-2 3 6 0,0-1 6 16,-1 2 4-16,-1 3 2 0,-1-4 1 0,-2 4-1 0,-2 0 1 15,-1 2 1-15,0 0 0 0,2 3-1 0,-2 1-1 0,0-1-4 0,0 1-2 16,-2 4-4-16,2-1 0 0,-1 1-1 0,-2 2 3 0,1 2 5 0,0-1 1 16,1 1 3-16,-3 3-3 0,2-2-7 0,0 0-5 0,1 1-8 15,-3-1-9-15,4 1-7 0,-1-1-11 0,1 2-10 0,0-3-11 16,0-1-11-16,0-1-14 0,1 1-13 0,1-3-10 0,0 0-8 0,1 0-10 16,3-2-8-16,-1-2-17 0,-1-2-20 0,5 1-17 0,-1-3-10 0,1-2-6 15,0-1-3-15,1 0-2 0,2-3 1 0,0 1-2 0,0-2 2 16,-1-3-2-16</inkml:trace>
  <inkml:trace contextRef="#ctx0" brushRef="#br0" timeOffset="551508.6481">31369 7836 157 0,'2'-8'234'0,"1"-2"8"0,-3 2 1 15,0-1-2-15,0 3-12 0,0 1-16 0,-3 0-17 0,1 1-19 0,1-2-15 16,-1 4-17-16,-1-2-15 0,0 3-18 0,-1-1-15 0,1 2-15 16,-3 0-14-16,0 0-15 0,0 3-14 0,1-1-12 0,-3 2-8 0,1 2-5 15,-4-1-5-15,3 4-5 0,0-3-1 0,-1 3 0 0,3 0-1 0,-2 2 1 16,0 0 3-16,-1 1 1 0,4 0 2 0,-2 1 3 0,1 0 3 15,1-1 2-15,-1 1 1 0,1 2 2 0,2-1 1 0,0-2 1 0,1 2-1 16,1-4 0-16,-1 2-2 0,1-2-2 0,1 0-2 0,0-1-3 16,1-2-3-16,1 1-2 0,-2-2-2 0,1-2-1 0,3 0-1 0,-1-2 0 15,-2 1-2-15,4-3-2 0,3-1-2 0,-3-1 0 0,-1-1 0 0,4-1 0 16,0-1 1-16,0-1-1 0,2-2-3 0,-2 1-3 0,2-5-4 16,-2 2-8-16,2-2-3 0,1 0-4 0,-3 0 2 0,-2-2 5 0,2 2 9 15,0 0 6-15,-2-1 10 0,-1 4 6 0,-2-2 5 0,2 1 5 0,-2 1 6 16,2 2 7-16,-4-1 7 0,1 4 4 0,-1 0 2 0,-1-1 0 15,0 2-8-15,0 2-11 0,0 1-11 0,0 0-9 0,0 0-10 16,0 1-7-16,-1 2-4 0,-1 2-4 0,1-1-3 0,-4 3-1 0,2-2-1 16,0 3 2-16,0 1 3 0,-1 2 2 0,1-1 7 0,0 1 7 0,0-1 5 15,1 2 5-15,1 0 0 0,-2 0-2 0,1-1-2 0,2-1 0 16,0 0-2-16,0-1-3 0,0 1-3 0,0 0-1 0,0-3-1 0,2-2 1 16,1 1-2-16,-3-1 0 0,3-1-1 0,-2-1-1 0,3-2-1 15,-1 1-1-15,2-2-2 0,0-2 1 0,-1 1 0 0,4-3 0 0,-2-1 1 16,1-1 1-16,2 0-2 0,0-1-5 0,0-2-5 0,0-1-2 0,0-2-7 15,3 2-5-15,-3-3-3 0,2-1-2 0,-1 0 0 0,1-2-1 16,0 0 3-16,0 1 4 0,-3-2 9 0,3 1 10 0,-2 0 16 0,-1 0 17 16,-1 3 14-16,2-1 9 0,-4 1 12 0,0 3 10 0,-1-2 7 15,1 4 8-15,-2 0 3 0,2 1 0 0,-4 2-5 0,1-1-7 0,-1 3-16 16,1 0-18-16,0 0-16 0,-2 3-17 0,0 0-12 0,0 2-8 0,0 1-6 16,0 1-5-16,0 1-3 0,0 1-2 0,0 0 0 0,0 1 4 15,0 3 3-15,0-1 5 0,0 2 6 0,0 1 8 0,0 0 4 0,0 0 4 16,0-1 2-16,0 2 1 0,0-1 0 0,0 0 1 0,0 0 0 15,0-1 0-15,0-2 0 0,0 0-3 0,0-1-2 0,0 1 1 0,0-2 1 16,0-2 1-16,0 2 2 0,0-3-1 0,0-1 0 0,0 1 0 16,0 0 1-16,0-3-1 0,0 2 1 0,0-1 2 0,0-2-1 0,0 0 2 15,0 0 0-15,0 1-1 0,0-1 1 0,1 2-1 0,-1-2 0 0,0 0-1 16,0 0-1-16,2 1-2 0,0 1 0 0,-1-2 1 0,1 1 0 16,-1 1 2-16,3-2 0 0,-1 1 3 0,-2-1 2 0,5 2 0 0,-1-1 2 15,-2-1 2-15,4 2-1 0,-2-2 3 0,-1 0 0 0,2 3 3 0,1-3-1 16,-1 0-1-16,1 3-2 0,-3-3-3 0,4 0-2 0,-2 0-5 15,1 0-4-15,-1 0-3 0,3 0-3 0,-2 0-3 0,1 0-1 0,-2 0-2 16,2-3-2-16,0 3 0 0,-2 0-1 0,2-3-1 0,0 3 2 0,0-2-1 16,0-1 2-16,0 0 0 0,3-1 2 0,-3 1 2 0,0-2 2 0,1-1 3 15,1 0 1-15,-1 0 3 0,2-3 3 0,-3 1 0 0,2-1 2 0,-1 1 1 16,0-1 6-16,-1-2 3 0,0 1 8 0,2-1 7 0,-2 1 7 0,0-1 6 16,-2 1 7-16,2-1 6 0,-4 2 6 0,1 0 4 0,-2 2 4 15,2-1 2-15,-1 1 2 0,-1 1 3 0,-2 2-3 0,-1-3-6 0,2 4-7 16,-2-1-8-16,0 1-10 0,0 0-11 0,0 1-11 0,0 2-12 0,0 0-12 15,0 0-8-15,0 0-7 0,-2 0-7 0,1 2-4 0,-2 1-3 0,-1 0-3 16,1-1-1-16,0 3 1 0,-2 2 2 0,0 0 4 0,-1-2 3 16,1 3 4-16,-1 1 4 0,0 0 4 0,1 2 3 0,-3-2 1 0,3-1-2 15,1 4 0-15,-1-3-4 0,2-1-2 0,-2 2-1 0,2 0-2 0,-2-3-2 16,4 1 0-16,-3-2-3 0,4 1-1 0,-1 0-1 0,1-3-2 0,0-1 2 16,0 2 1-16,0-2 4 0,1-1 0 0,1-2 1 0,1 2 1 0,2-2 2 15,-1-2 1-15,1 2 3 0,0-5 1 0,1 3 2 0,-1-1 3 0,4-1 3 16,-1-3 4-16,0 2 3 0,2-3 3 0,-2 3 4 0,0-2 7 15,0-1 7-15,1 0 8 0,-3 1 5 0,1 1 6 0,1-4 9 0,-2 3 5 16,0 0 7-16,1 1 9 0,-4-1 7 0,2 2 8 0,-2 1 7 0,0-1 5 16,-1 2 4-16,2-1 1 0,-4 0-3 0,1 2-2 0,-1 0-3 0,0-1-6 15,0 2-7-15,0 1-8 0,0 0-11 0,0 0-14 0,0 0-14 0,0 0-15 16,0 0-15-16,0 0-12 0,0 1-10 0,0 1-7 0,0 1-3 0,0 1-2 16,0-1-1-16,0 3-1 0,0 2 1 0,0-2 3 0,0 2 3 15,0 4 5-15,-1 0 6 0,1 1 5 0,-2 2 7 0,0 0 5 0,-2 2 3 16,3 3 0-16,-1 1 0 0,-1-1-2 0,0 4 0 0,0 1-1 0,-2 1 1 15,0 3-2-15,-1 2-1 0,1-1-1 0,-1 1-1 0,1 3-1 0,-3 0-1 16,-1-1-1-16,1 4-2 0,-2-1 1 0,-1-2-1 0,0 1 1 16,-3 0-2-16,0-1-2 0,-2-2-1 0,-3-1-2 0,-2 1-1 0,2-3-1 15,-1-3 1-15,-4-1 1 0,1-1 2 0,-2-4 3 0,2 0 4 0,-2-4 8 16,1-2 10-16,-1-2 11 0,2-4 10 0,-2 0 11 0,2-5 9 0,-1-1 9 16,0-2 9-16,3-2 6 0,-1-4 4 0,4 0 5 0,-2-3 3 15,2-1 3-15,1-2 1 0,2-3-5 0,4 1-6 0,-2-2-13 16,5-2-16-16,3-1-19 0,2-1-23 0,3-2-24 0,3-2-24 0,6-1-24 15,1-1-26-15,5-3-28 0,3 0-25 0,3-2-22 0,5-1-22 0,2-1-19 16,4 0-19-16,3 0-11 0,4 0-10 0,0 3-4 0,4-1-2 16,3 1-6-16,-2 1-6 0,3 3-14 0,0-1-17 0,0 3-26 0,-3 0-32 15,3 4-59-15,-4 0-75 0,1 2-41 0,-4-3-21 0</inkml:trace>
  <inkml:trace contextRef="#ctx0" brushRef="#br0" timeOffset="551989.5416">29467 8511 393 0,'-4'-3'561'0,"-2"1"-5"15,1 1-82-15,2-1-125 0,1 2-84 0,2 0-60 0,0 0-38 0,0 0-27 16,0 0-14-16,0 0-12 0,2 0-8 0,-1 2-6 0,3-1-6 16,0 1-5-16,4-2-2 0,2 3-3 0,2 1-2 0,6-1-3 0,4 0-3 15,4 2-1-15,9 0-7 0,3-1-4 0,9 1-7 0,6 0-10 0,7 0-10 16,7 0-9-16,5 0-15 0,6 0-20 0,5-1-24 0,7-1-24 15,4 0-29-15,4-2-33 0,7 1-36 0,2-2-37 0,1-2-51 0,1 1-56 16,1-3-69-16,-1-1-71 0,-2-1-72 0,2-2-68 0,-4-1-30 0,-4-3-12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20:28.322"/>
    </inkml:context>
    <inkml:brush xml:id="br0">
      <inkml:brushProperty name="width" value="0.05292" units="cm"/>
      <inkml:brushProperty name="height" value="0.05292" units="cm"/>
      <inkml:brushProperty name="color" value="#FF0000"/>
    </inkml:brush>
  </inkml:definitions>
  <inkml:trace contextRef="#ctx0" brushRef="#br0">16054 4548 70 0,'-3'-2'499'0,"0"1"-77"0,1-2-117 0,0 2-70 0,-2-2-46 16,4 1-31-16,-1 0-22 0,-1 1-10 0,2-1-4 0,-2-1-7 0,2 1-6 16,0 1-9-16,0 0-12 0,0 1-11 0,0 0-9 0,0 0-10 15,0 0-7-15,0 0-9 0,0-3-12 0,2 3-10 0,-2 0-10 16,2-3-7-16,-1 3-9 0,3 0-6 0,-2 0-6 0,3 0-5 0,-2 0-4 16,4 0-3-16,-3-2-3 0,5 2 0 0,1 0 2 0,1 0-1 15,3 0 1-15,1 0-2 0,2 0 1 0,-1 0-1 0,6 0-1 0,0 0 3 16,1 0 2-16,2 2 4 0,3-2 6 0,2 0 1 0,0 3-1 15,4-3 1-15,0 0-2 0,2 3 4 0,2-3 0 0,2 0 0 16,2 0 3-16,1 0-1 0,0 0 2 0,4 0-1 0,2-3 0 0,0 3-3 16,0 0-3-16,1-3 0 0,2 3 1 0,-2-2-2 0,-1 1-2 15,3-3-1-15,0 2-3 0,-2-1-1 0,0 0 0 0,2 1 1 0,-3-2 3 16,3-1 4-16,-3 2 2 0,2-1 3 0,0-1 1 0,-1 0 4 16,-1 0 3-16,3-2 2 0,-1 2 4 0,-2-2 4 0,5 2 1 0,-2-1 2 15,1 0 1-15,-2 0-1 0,3 1-4 0,1-1-2 0,-1 1-2 16,-2-2-1-16,0 2-2 0,2 0 0 0,-2-2-2 0,0 3-2 0,0-2-2 15,-1 2 0-15,-2-2 0 0,2 3 2 0,-3-2 4 0,0 1 0 0,2 1 1 16,-3-2-1-16,1 2 3 0,0-1 0 0,-4 1 2 0,3-2 0 16,-2 2 1-16,-1 1 0 0,2-1 0 0,-2-1 1 0,0 1 1 0,-1 1-3 15,1-1-2-15,-3-1-1 0,1 1 0 0,0 1 0 0,-4 1-3 16,2-2-2-16,-1 2-2 0,-1-2 0 0,-1 3 0 0,-1 0-4 0,0-3-2 16,-3 3-3-16,0 0-1 0,1 0-4 0,-4 0-2 0,1 0-2 0,-1 0-2 15,2 0-1-15,-4 0 0 0,2 0 3 0,0 3 2 0,-1-3 1 16,-1 0 0-16,-1 3 5 0,0-2 3 0,2 0 4 0,-2 1 1 0,-1 1 2 15,1-1 3-15,0-1 5 0,0 1 3 0,-2 0 4 0,-1 1 1 16,3-2 1-16,-2 2-2 0,2-2 1 0,0 1 0 0,0 0 0 0,-1 1-2 16,1-1 1-16,-1-2-2 0,1 2 2 0,1 1 0 0,-1-1-3 0,1-1-1 15,3 0-1-15,-5 2-1 0,4-3-2 0,0 1-1 0,-1 1-2 0,-1 0 1 16,2-1-1-16,0-1-2 0,-1 2 1 0,-1-1-1 0,0 1-1 16,3-2-3-16,-4 1 0 0,1 1-2 0,1-2 1 0,-1 1-2 0,2 1 1 15,0-2-2-15,-1 1 3 0,1 0 3 0,0-1 1 0,-2 2 1 16,2 0 0-16,0-2 1 0,2 1 2 0,-2 1 4 0,1-2 1 0,-1 0 2 15,-1 3 0-15,1-3 0 0,0 0 2 0,-2 3 2 0,2-3-1 16,0 1 1-16,0-1 0 0,0 1 1 0,0 1-1 0,-1-2-2 16,1 1 0-16,0 1-3 0,-2 0-1 0,2-1-2 0,0 1 2 0,0 0-1 15,0 1-1-15,1-2 0 0,-3 2-3 0,2-2-2 0,-2 1-3 16,1 0-3-16,-2 1 0 0,2-1-1 0,-3 0-1 0,1 1-1 0,-2 0 2 16,1 0 2-16,-3-1-1 0,0 2 1 0,-1-1-1 0,1-2-1 15,-3 2 1-15,2-1 1 0,-2 1 1 0,-1-1 0 0,2 0 1 16,1 1 1-16,-5-1 0 0,2 1 0 0,1-3-1 0,-2 3-2 0,3-2 1 15,-3 2 1-15,2-2 2 0,-2 1 1 0,-2 1 2 0,3-1 3 0,0 0-1 16,-1-2 4-16,0 4-1 0,-1-4 1 0,1 1 1 0,-1 1 4 16,0-2 1-16,0 1 1 0,-1-1-1 0,3 2 0 0,-3 0-2 15,1-2 1-15,-1 0-2 0,3 3-2 0,-2-3 0 0,-1 2 1 16,3-2 0-16,-2 0 1 0,0 2-1 0,2-2 0 0,-3 1-1 0,3 1 2 16,-1-2-1-16,1 2 2 0,-2-1-1 0,0 0 2 0,4-1 0 15,-3 2 0-15,0-1-1 0,3 0 2 0,-4 1 0 0,4-2 1 0,-2 2 0 16,1-1 1-16,-1-1 1 0,-1 2 1 0,2-1 0 0,-1-1 0 0,0 2 1 15,-2-2-2-15,1 1-1 0,1 1 0 0,0-2 0 0,-2 0-1 16,1 0-1-16,-1 0-2 0,2 0 0 0,-2 0-3 0,1 0 0 16,-1 0-2-16,1 0-1 0,-3 0-2 0,1 0 0 0,3 0 1 0,-3 0 0 15,1 0-2-15,0 0 1 0,0 0-1 0,1 0-2 0,-2 0-1 16,2 0-1-16,-1 0-1 0,0 0-1 0,2 0-2 0,-3 0-1 0,1 0 3 16,1 0 2-16,-1 0-1 0,1 0 1 0,1 0 1 0,-2 0 0 15,1 0-2-15,-1 0 1 0,-1 0 1 0,3 1 2 0,-5 1 0 16,5-2 2-16,-2 0 3 0,-2 0 0 0,2 0 1 0,-3 0-1 0,2 0 1 15,-2 0 1-15,2 0 0 0,-2 0 0 0,2 0 4 0,-3 0 1 16,0 0 1-16,0 0 0 0,0-2 1 0,1 1 1 0,1 1 0 0,-1-2 2 16,-3 1 0-16,0 1-1 0,5-2 0 0,-5 1-1 0,1-1 0 15,1-1-1-15,1 1 0 0,-3 1 1 0,2-2-2 0,1 2-2 16,-3 0 0-16,3-1-1 0,-1-1-3 0,1 1-1 0,1 2 1 0,-4-2-1 16,3-1 0-16,-3 1 0 0,3 0 2 0,-1 1 0 0,-1-2 4 15,1 3 1-15,-2-4 1 0,2 4 0 0,-4 0 1 0,1-2-1 16,-1 2 1-16,1-2 0 0,-2 2 0 0,-1-1 0 0,0-1-1 0,-1 2-1 15,-1-2-1-15,-2 1-2 0,4 1-1 0,-6 0-2 0,4 0-1 16,-4 0 1-16,2 0-1 0,-1 0 1 0,0 0 1 0,-2 0 0 16,0 0 1-16,0 0 0 0,0 0 2 0,0 0 1 0,0 0 1 0,0 0 1 15,0 0 2-15,0 0 3 0,0 0 1 0,0 0 1 0,0 0 1 0,0 0 0 16,0 0 0-16,0 0-1 0,0 0-1 0,-4 0 0 0,4 0-1 16,0 0-2-16,0 0 0 0,0 0-3 0,0 0-2 0,0 0-3 15,0 0 0-15,-1 0-2 0,1 0-1 0,0 0 0 0,0 0-1 0,0 0 0 16,0 0-1-16,0 0 0 0,0 0 0 0,-2 0 0 0,2 0 0 15,0 0 0-15,0 0 1 0,0 0-1 0,0 0 0 0,0 0-1 16,-1 0 0-16,1 0-2 0,0 0 1 0,0 0-1 0,0 0-2 16,0 0 0-16,-2 0-1 0,2 0 2 0,0 0-1 0,0 0 2 0,-3 0-1 15,3 0 2-15,0 0 1 0,0 0 0 0,0 0 2 0,0 0 0 0,-1-2 0 16,1 2 1-16,0 0 2 0,0 0 0 0,0-1 1 0,0 1-2 16,0 0 1-16,-2 0-1 0,2 0-1 0,0 0 0 0,0 0 1 0,0 0-2 15,0 0 1-15,0 0-1 0,0 0 1 0,0 0 1 0,0 0-2 16,0 0 1-16,-1-1-1 0,1 1 1 0,0 0 0 0,0 0 0 15,0 0-1-15,0 0 0 0,0 0-1 0,0 0 0 0,0 0-1 0,0 0 0 16,0 0-1-16,0 0-2 0,0 0 1 0,0 0-1 0,0 0 0 16,0 0-1-16,0 0 0 0,0 0-2 0,0 0-1 0,0 0 1 0,0 0 0 15,0 0-1-15,0 0 0 0,0 0-1 0,0 0-1 0,0 0-2 16,0 0 1-16,0 0-1 0,0 0-2 0,0 0 0 0,0 0-2 0,0 0-1 16,0 0 0-16,0 0-2 0,0 0 0 0,0 0-1 0,0 0-2 15,0 0 2-15,0 0 1 0,0 0 1 0,0 0 0 0,0 0 1 16,0 0 1-16,0 0 1 0,0 0-1 0,0 0 1 0,0 0 2 0,0 0 0 15,0 0 0-15,0 0-2 0,0 0-1 0,0 0 0 0,0 0-4 16,0 0 0-16,0 0-1 0,0 0-2 0,0 0 0 0,0 0-3 16,0 0-1-16,0 0-1 0,0 0-2 0,0 0 1 0,0 0 0 0,0 0 1 15,0 0 1-15,0 0 1 0,0 0 2 0,0 0 3 0,0 1 0 16,0-1 1-16,0 0 5 0,0 0 1 0,0 0 3 0,0 0 1 0,0 0 2 16,0 0 1-16,0 0 4 0,0 0 1 0,0 0 0 0,0 1 1 15,0-1 2-15,0 0 1 0,0 0 0 0,0 0 0 0,0 0 1 16,0 0 1-16,0 0 0 0,0 0 2 0,0 0 0 0,0 0-1 0,0 0 2 15,0 0 0-15,0 0-1 0,0 0 1 0,0 0 0 0,0 0 0 16,0 0-1-16,0 0 0 0,0 0 0 0,0 0-2 0,0 0-2 0,0 0 0 16,0 0-4-16,0 0 0 0,0 0-1 0,0 0-2 0,0 0 0 15,0 0-2-15,0 0-1 0,0 0-1 0,0 0 0 0,0 0-1 16,0 0 0-16,0 0 0 0,0 0 0 0,0 0 1 0,0 0 1 0,0 0 1 16,0 0 1-16,0 0 3 0,0 0 1 0,0 0 1 0,0 0 3 15,0 0 1-15,0 0 2 0,0 0 0 0,0 0 3 0,0 0 1 0,0 0 1 16,0 0 0-16,0 0 3 0,0 0 0 0,0 0 1 0,0 0 0 15,0 0 1-15,0 0-1 0,0 0-1 0,0 0-1 0,0 0 0 16,0 0-2-16,0 0-2 0,0 0-3 0,0 0-1 0,0 0-3 0,0 0-2 16,0 0-2-16,0 0-2 0,0 0-2 0,0 0-2 0,0 0-2 15,0 0-3-15,0 0 0 0,0 0-3 0,0 0 0 0,0 0-1 0,0 0 1 16,0 0 0-16,0 0-1 0,0 0 0 0,0 0 0 0,0 0 1 16,0 0 2-16,0 0 0 0,0 0 0 0,0 0 3 0,0 0 1 0,0 0 1 15,0 0 1-15,0 0 2 0,0 0 1 0,0 0 1 0,0 0 1 16,0 0 2-16,0 0 2 0,0 0 3 0,0 0 2 0,0 0 2 15,0 0 0-15,0 0 4 0,0 0-1 0,0 0 1 0,0 0 0 0,0 0 3 16,0 0-1-16,0 0 2 0,0 0 1 0,0 0-1 0,0 0 0 16,0 0-2-16,0 0-1 0,0 0-3 0,0 0-1 0,0 0-1 0,0 0 0 15,0 0-1-15,0 0-3 0,0 0-1 0,0 0-2 0,0 0-1 16,0 0-3-16,0 0-4 0,0 0-2 0,0 0-3 0,0 0-2 0,0 0-4 16,0 0-5-16,0 0-4 0,3 0-8 0,-3 0-7 0,0 0-8 15,0 0-7-15,0 0-7 0,0 0-8 0,0 0-6 0,0 0-7 0,0 0-7 16,0 0-11-16,0 0-8 0,0 0-11 0</inkml:trace>
  <inkml:trace contextRef="#ctx0" brushRef="#br0" timeOffset="3308.9118">13681 6475 6 0,'-3'-3'197'0,"-1"0"-35"0,2 2-21 0,2-2-14 0,-1 1-3 0,-1 0-1 15,2 1-1-15,-1-2-4 0,-1 2-5 0,2-1-8 0,-2 1-5 16,2 1-5-16,0 0-10 0,0 0-8 0,0 0-11 0,0 0-11 0,0 0-8 16,0 0-10-16,0 0-8 0,0 0-4 0,0 0-5 0,0 0-2 15,0 0-2-15,0 0-3 0,0 0 0 0,0 0-1 0,0 0-2 16,0 0-2-16,0 0-2 0,0 0-3 0,0 0-2 0,0 0-4 0,0 0-2 15,0 0-2-15,2 0-2 0,1 0-1 0,-1 0-2 0,-1 0-2 16,4 0 0-16,-1 0 0 0,0 0 2 0,1 0 1 0,-1 0-1 0,3 0 3 16,2 0 2-16,-1 0 1 0,3 0 0 0,2 0 1 0,-1 0 0 15,2 0 3-15,2 0 0 0,0 0 2 0,3 0 1 0,0 0 1 0,1 0 3 16,1 0 0-16,1 1 2 0,2-1 1 0,1 2 0 0,-1-1 0 16,1-1 1-16,2 2 2 0,0-1-1 0,3-1 0 0,-1 1 0 0,2 1 0 15,1-2 0-15,-1 0-1 0,1 2-1 0,3-2-2 0,-2 0-2 16,2 1 0-16,1-1-2 0,-1 2-1 0,0-2-1 0,-1 0 0 15,0 1-2-15,-1-1 0 0,2 2-3 0,-1-2 1 0,-2 0-3 0,-1 1-2 16,1-1-2-16,0 2-2 0,-4-2-1 0,2 1-1 0,-1-1-1 16,1 1 1-16,-3-1-2 0,0 0-1 0,1 2 0 0,-1-2 0 0,-2 1 0 15,4 1 0-15,-4-2 3 0,2 2 3 0,-2-1 0 0,1-1 3 16,-1 2 2-16,0-2 0 0,0 0 1 0,0 2 2 0,1-2 0 0,-1 2 1 16,0-1-2-16,2-1 0 0,-2 2-2 0,1-2-1 0,-2 0-1 15,1 2-2-15,2-2 0 0,-2 0-1 0,0 0 0 0,0 0 0 16,2 0-1-16,-3 0 0 0,2 0 0 0,0 0 1 0,-2 0 1 0,1 0 1 15,-2 0 1-15,0 0-1 0,1 0-1 0,-1 0 1 0,-2 0 0 16,1 0 0-16,0 0 0 0,-1 0 0 0,-4 0-1 0,4 0-1 0,-3 0 1 16,-1 0 0-16,1 0 1 0,-2 0-2 0,0 0 2 0,0 0 0 15,0-2 2-15,0 0 0 0,-1 2 1 0,-2 0 0 0,4-1 1 0,-4-1 1 16,4 2-1-16,-1-2 0 0,0 2 1 0,-2 0-2 0,4 0 0 16,-4-2 2-16,3 2-2 0,-1-1-1 0,0 1-1 0,-2-2 0 0,4 2 0 15,-4 0 1-15,5 0 0 0,-2 0 1 0,-1-2 2 0,1 2 0 16,-1 0 1-16,1 0 0 0,1 0 2 0,-1 0 2 0,-1 0 1 15,2 0 2-15,-4 0-1 0,3 0 0 0,-1 0-1 0,-2 0 0 0,3 0-1 16,-4 0-1-16,3 0 0 0,-2 0 0 0,-1 0 0 0,-1 2 0 0,1-2-2 16,1 0 0-16,-2 0 1 0,-3 0 1 0,3 2 2 0,-2-2 0 15,1 0 0-15,0 0 1 0,0 1-1 0,-3-1 1 0,3 0-1 16,-3 0 0-16,2 0 1 0,1 2 0 0,-2-2 1 0,-1 0 0 0,3 0 0 16,0 0 2-16,-1 0-1 0,1 2 1 0,-2-2-1 0,3 0 1 15,0 0-1-15,-1 0 1 0,1 2-1 0,0-2 0 0,-1 1-1 16,1-1-1-16,0 0-1 0,0 0 1 0,-1 0-1 0,0 0-4 0,0 0 2 15,2 2 1-15,-3 0 0 0,0-2-1 0,0 0 1 0,1 0 0 16,0 0 0-16,0 0-1 0,-3 0-3 0,3 1-8 0,-1-1-8 16,-1 0-11-16,0 2-20 0,1-2-22 0,0 2-30 0,-1-2-34 0,-1 0-57 15,2 3-72-15,-1-3-66 0</inkml:trace>
  <inkml:trace contextRef="#ctx0" brushRef="#br0" timeOffset="7110.1043">7260 8528 56 0,'0'0'98'0,"0"0"-20"16,0 0-4-16,0 0-1 0,0 0 3 0,0 0 4 0,0 0 3 15,0 0 5-15,0 0 4 0,0 0 4 0,0 0 1 0,0 0 1 16,0 0-5-16,0 0-3 0,0 0-7 0,0 0-5 0,0 0-5 0,1 0-6 15,-1 0-5-15,0 0-4 0,0 0-5 0,0 0-5 0,0 0-4 16,0 0-6-16,0 0-5 0,0 0-6 0,0 0-6 0,0 0-4 0,0 0-4 16,0 0-4-16,0 0-4 0,0 0-3 0,0 0-4 0,0 0-1 15,0 0-3-15,0 0-2 0,0 0-2 0,0 0-4 0,0 0-1 0,0 0-3 16,0 0-3-16,0 0 0 0,0 0-1 0,0 0-2 0,0 0 1 16,3 0 1-16,-1 0 1 0,0 3-1 0,-1-3 2 0,2 0 1 0,0 0 3 15,0 2 3-15,2 0 2 0,-2-2 2 0,2 3 3 0,-2-1 1 16,2-2 1-16,1 5 0 0,-1-5 2 0,0 2 0 0,0 1 0 15,-1-1-1-15,4 1 2 0,-3-2 1 0,1 1-1 0,-1 0-1 0,1 1 0 16,2-1 2-16,-2-1 1 0,1 2 2 0,-1-1 2 0,-1-1-1 16,3 1 3-16,-2-2 1 0,-1 1 3 0,1 0 2 0,2-1 3 15,-2 0 1-15,1 0 2 0,-1-1 3 0,-1 0 0 0,3-1 2 0,-1 1 0 16,1-1 1-16,-1-1 1 0,1-1 0 0,1-1-1 0,-1 3-2 16,3-3-1-16,-2 0-3 0,1-2-1 0,0 0-1 0,2 0-2 15,-1 1-1-15,-1-1-2 0,2 1-2 0,1 0-1 0,-2-2 0 0,0 2-2 16,-1-1-1-16,2 1-2 0,-2-1 1 0,0 3-4 0,0 0-3 0,0 0-2 15,0 2 0-15,0-1-1 0,-2 1 1 0,2 0 0 0,1 1 1 16,-2 1 0-16,-1 0-1 0,3 0 1 0,-3 1 0 0,3-1-1 16,-3 2 2-16,3 1 2 0,-3 1 2 0,2-1 2 0,2-2 1 15,-2 2 0-15,0 2-1 0,0 0 1 0,2-3-1 0,-3 3 2 0,2-2-2 16,0 0 1-16,1 2-1 0,-2-2 1 0,0 0 0 0,2-1 2 16,-1 1 1-16,1-1 0 0,0 0 0 0,-1 0 0 0,2-1 1 0,-2-1-1 15,0 0-1-15,1 0 1 0,1 0 1 0,1-1 0 0,-3-1 0 0,4-1-1 16,-1 0-1-16,-1 0-3 0,2-1-1 0,-2-1-1 0,1 1-1 15,2 0-1-15,-2-1-1 0,-1-2 0 0,1 3-1 0,0 0-2 16,-2 0 0-16,0-3-2 0,1 2-2 0,-1 0 1 0,-1 2 1 0,-1 0-1 16,2-1 0-16,-2 2-1 0,0-1-1 0,-1 1 0 0,2-1 0 15,-3 3 1-15,1-1-1 0,-1 1 2 0,0 0 0 0,-1 1 0 16,4-1-1-16,-2 3 1 0,-1-1 1 0,3-1-1 0,-1 1 1 0,-1 0 2 16,0 2 0-16,1-1 1 0,-2 0 1 0,4 0-2 0,-4-1 1 15,2 1 0-15,-2-1-1 0,3 1 2 0,-1 1-1 0,-1-1 0 0,0-1 1 16,1 0 0-16,0 1 0 0,0-1-1 0,-2-2 0 0,0 3 0 15,-1-1-2-15,4-2 1 0,-3 0-1 0,0 0 1 0,1 0-2 0,-1 0 0 16,0 0 1-16,0 0-2 0,-1-2 0 0,1-1-1 0,-1 1 1 16,1 0 0-16,3 1-1 0,-3-2 1 0,0-1 3 0,1 2-1 15,-1-1 1-15,0-1-1 0,0 0 3 0,1 0 0 0,1 1-1 0,-2-2 1 16,1 3 0-16,-1 0 0 0,0-1 2 0,0 0 1 0,1 0 0 0,-1 1-1 16,2-1-1-16,-1 1 0 0,-1 1 2 0,0 0-2 0,0 0 0 15,1 1 1-15,-1 0 1 0,0 0 1 0,0 0 0 0,1 0 2 16,1 0-2-16,-2 0-1 0,1 0 1 0,-1 1 0 0,0 0 1 0,0-1-1 15,1 1 1-15,1 1 1 0,-2 1-1 0,3-1 2 0,-1-1-2 16,-1 2 0-16,0-1 1 0,1-1-1 0,-2 1 0 0,4 0 1 16,-2 0-2-16,0 0 1 0,0-1 1 0,2 1-1 0,-3 1-1 0,4-3 1 15,-2 3-1-15,0-1 0 0,1-2 0 0,0 2 2 0,0-1-1 16,1-1 2-16,-2 0-1 0,3 0 1 0,-1 0 0 0,-1 0 0 0,1-1-3 16,-2-1-1-16,3 1-4 0,-1 0-4 0,0-2-4 0,1 0-3 15,0-2-3-15,-1 2-1 0,1-1-1 0,0 1-1 0,0-2-1 0,-1-1-2 16,0 2 0-16,1-1-2 0,-1 2 1 0,1-4 3 0,-3 4-1 15,0-1 6-15,2 1 2 0,-2-2 4 0,-2 1 1 0,1 1 1 16,-2 1 0-16,0-1 1 0,1 3 1 0,-3-3 0 0,-1 3 4 16,0 0 3-16,1 0 1 0,-1 0 2 0,-1 0 2 0,0 3 1 0,0-3 1 15,1 3 0-15,-1-1 1 0,0 1 0 0,1 2-1 0,-1-1 0 16,0 0-1-16,-1 2 1 0,3-1-2 0,-1 0-3 0,0 2 0 0,2-2-2 16,0 1 0-16,-1-1-1 0,-1 0 1 0,4 2-2 0,-2-1 0 15,1-1 0-15,-2 0-1 0,3 2 1 0,-1-3 1 0,0 1 1 0,2 0 1 16,-1-2-4-16,-1 1 0 0,0-1 0 0,1-2 0 0,-1 0-3 15,0-1-2-15,2 0 1 0,-1 0-2 0,1-1-1 0,0 0 0 0,0-2-4 16,-2 1-1-16,2-3-2 0,-1 0-1 0,1 3 3 0,-2-3 1 16,0 0 1-16,1 1 1 0,-1-1 2 0,0 1 3 0,1 0 3 15,-1 1-1-15,-1-2 3 0,-1 2 2 0,1 0 3 0,0 0 1 0,-1 2 3 16,-1-1 0-16,0 1 1 0,0-1 1 0,1 2 0 0,-1 0 1 16,-1 2 0-16,1-1-2 0,2 1 0 0,-2-1 1 0,0 2 0 0,2 0 0 15,-1 0 0-15,-1 2 0 0,3-2-1 0,1 1 0 0,-2 0 0 16,1 1-1-16,1 2 0 0,-1-5-1 0,0 3-1 0,0-3 1 15,1 3 0-15,-1 0 0 0,0-3-1 0,0 1 2 0,3-1 0 16,-3-1 2-16,0 1 0 0,1-2 2 0,-2 0 0 0,1-2 2 0,-2 1 1 16,3-1 3-16,-2-1 1 0,-1-1 1 0,2 1 0 0,1-2 2 0,-4-2 2 15,1 2-2-15,1-2-1 0,-2 1-4 0,1-1-2 0,-2 0 0 0,0 2-6 16,-1-3-7-16,0 2-11 0,0 1-12 0,-3 0-25 16,2-2-31-16,-2 5-49 0,-2-1-57 0,1 0-87 0,-2 3-100 0,-4 1-63 15,1 1-44-15</inkml:trace>
  <inkml:trace contextRef="#ctx0" brushRef="#br0" timeOffset="16174.347">3039 11716 60 0,'0'0'78'16,"0"0"-3"-16,0 0-3 0,0 0-3 0,0 0-3 0,0 0-3 15,0 0-3-15,0 0-4 0,0 0-2 0,0 0-2 0,0 0-3 0,0 0-1 16,0 0-1-16,0 0-2 0,0 0 0 0,0 0-2 0,0 0-1 0,0 0-2 16,0 0-3-16,0 0-3 0,0 0-2 0,0 0-4 0,0 0-3 15,0 0-2-15,0 0-3 0,0 0 0 0,0 0 0 0,0 0 1 0,0 0-1 16,0 0-1-16,0 0 0 0,0 0 1 0,0 0 2 0,0 0-1 15,0 0 1-15,0 0 0 0,0 0 2 0,0 0-2 0,0 0 0 0,0 0-2 16,0 0-1-16,-1 0-2 0,1 0-3 0,-2 2-1 0,2-2-2 16,0 0-3-16,0 0-4 0,0 1-2 0,0-1-5 0,0 0 0 0,-2 0-3 15,2 0 0-15,0 0-2 0,0 0-1 0,0 2-1 0,0-2 1 0,0 0 1 16,0 0 0-16,0 1-1 0,0-1 0 0,0 1 2 0,0-1 0 16,0 0 1-16,0 0-1 0,0 0 0 0,0 0 0 0,0 4 2 0,0-4-1 15,0 0 0-15,0 1 1 0,0 1-2 0,0-1 1 0,0 1 2 16,2-1 3-16,-2 2 3 0,2-1 1 0,-1-1 4 0,-1 1 2 0,2 1 2 15,-2-2 3-15,1 1 1 0,1 1 1 0,-2 1 2 0,2-1 2 16,-1 0-1-16,-1 0 2 0,2 1 2 0,-2-1 0 0,1-2 0 0,2 2-2 16,0 0-1-16,-1-1 1 0,0 3 0 0,-1-3 0 0,2 1 0 0,-1 1-1 15,1-2 0-15,-1 0 0 0,-1 2-1 0,1-1-1 0,1 0-1 16,-1 0-1-16,-1 0-1 0,2-1-1 0,0 2 1 0,-1-1-2 0,1-3-1 16,-1 3-1-16,1 1-1 0,0-1 0 0,-1 0-1 0,1 0 1 15,0 1-1-15,2-1 0 0,-2-2 0 0,-2 0 0 0,3 1 0 0,-1 1 0 16,0-1 1-16,0-2 2 0,-1 5 0 0,1-5 3 0,0 2 0 15,3-1 2-15,-3 3 2 0,2-3 2 0,0 0-1 0,0 1 1 0,0 0 1 16,0 0-1-16,2 0-1 0,-2 1-1 0,1-2 1 0,2 1-4 0,0-1 1 16,0 1-2-16,-2-1-4 0,1 1-1 0,2-2 0 0,-1 1-1 15,-2 0 0-15,1-1-1 0,2 2 0 0,-3 0-1 0,2-2 0 0,0 1-1 16,2 1 1-16,-4-2 0 0,2 0 1 0,0 0 0 0,1 0 1 16,1 0 1-16,-2 0-1 0,1 0 1 0,-1 0 0 0,0 0 1 0,2 0-1 15,-1 0 1-15,0 0-1 0,1 0 0 0,2-2-1 0,-2 1 0 0,1 1-1 16,2-2-3-16,-2 0 0 0,1 2-3 0,0-1-2 0,-1 0-2 15,1 1-3-15,-1-2 0 0,2 2-2 0,-2 0-1 0,0 0-1 0,0 0 0 16,0 0 0-16,-1 0 0 0,2 0-1 0,-2 0 1 0,0 0 1 16,0 0 2-16,2 0 3 0,-3 0 1 0,2 0 3 0,0 0 0 0,-1 0 1 15,-1 0 2-15,1 0 0 0,-1 0 2 0,0 0-1 0,1 0 1 16,0 0 2-16,0 0 0 0,-3 0 0 0,1 0-2 0,2 0 1 0,-1 0 0 16,-1 0 0-16,0 0-2 0,1 0 2 0,-1 0-1 0,-2 0-2 15,2-1 1-15,0 1-1 0,-2 0 1 0,1-2-2 0,-1 2 0 0,1 0 2 16,0 0-1-16,-2-1 0 0,3 1-2 0,-3 0-1 0,4-2 1 0,-1 2 1 15,-2 0 0-15,1 0-1 0,2 0 1 0,-3 0-1 0,1-1 0 16,1 1 0-16,1 0 1 0,-1-2-1 0,0 2 1 0,0-1 3 0,3 1-1 16,-2-2 0-16,1 0-1 0,1 2 1 0,0-1-2 0,-1 0 2 15,2 1-1-15,-1-2 1 0,-1 2-1 0,4-1 1 0,-3 0-1 0,0 1 0 16,0 0-2-16,-1-2-1 0,2 2-2 0,-2 0-1 0,-1 0 1 0,2 0-1 16,-1 0 1-16,-2 0 0 0,1 0 0 0,-1 0 0 0,2 0-1 15,-4 0 1-15,3 0-1 0,-2 0 1 0,-1 0-1 0,2 0 0 0,0 0 1 16,-2 0 2-16,-1 0 0 0,1 0-1 0,1 0 0 0,0 0-1 0,-2 0 1 15,3 0-1-15,-1 0 0 0,0 0-1 0,1 2 1 0,-1-2 1 16,-1 0-1-16,3 0 1 0,-1 0-1 0,0 0 0 0,0 0 0 0,1 1 1 16,1-1 1-16,-2 0 0 0,0 1-1 0,1-1 0 0,-1 0 0 15,0 0 1-15,1 0-1 0,-2 0-1 0,1 0 0 0,0 0-1 0,-1 0-2 16,1 0 0-16,-1 0-3 0,1 0-1 0,-1 0-1 0,0 2-1 16,1-2-1-16,-2 0 0 0,2 0-2 0,-2 0 0 0,-1 0 0 0,2 0 0 15,-1 0 0-15,-1 0 3 0,2 0 1 0,-2 0 1 0,0 0 2 0,0 0-1 16,1 0 2-16,0 0 2 0,-1 0 1 0,0 0 1 0,0 0 1 15,1 0 1-15,-1 0 0 0,1 0 1 0,-1 0-1 0,1-2-1 16,-1 2 0-16,1-1 1 0,2 0-1 0,-2 1-1 0,-1-2 2 0,0 0 1 16,1 2-2-16,0-1 0 0,-1-1-2 0,0 2 0 0,1-5 0 15,-1 5 0-15,0-2-1 0,1 2 2 0,-3-3 0 0,2 3 2 0,-2-2 0 16,0 1 2-16,1 1-1 0,-1-1 0 0,-2 1 2 0,1-3 1 0,2 3 3 16,-2 0 2-16,-2-3 1 0,0 3 4 0,0 0 1 0,0 0 2 0,0 0 1 15,0 0 1-15,0 0-1 0,0 0-1 0,0 0 0 0,0 0-1 16,0 0-1-16,0 0-1 0,0 0-3 0,0 0-2 0,0 0-3 0,0 0-3 15,0 0-3-15,0 0-3 0,0 0-3 0,1 0-4 0,1 0-7 16,0-1-9-16,-1 1-14 0,1 0-18 0,1 0-31 0,-1-1-40 0,-2 1-47 16,3 0-53-16,2 0-87 0,-2-2-104 0,3 2-60 0,0-2-41 15</inkml:trace>
  <inkml:trace contextRef="#ctx0" brushRef="#br0" timeOffset="17924.5539">6532 11758 214 0,'-1'-2'472'0,"-1"1"-83"0,1-3-121 0,-1 4-77 0,0-3-54 0,2 3-28 16,-1 0-14-16,1 0-7 0,0 0-4 0,0 0-3 0,0 0-3 16,0 0-6-16,0 0-10 0,0 0-8 0,0 0-7 0,0 0-9 15,0 0-9-15,0 0-6 0,0 0-7 0,0 0-3 0,0 0-2 0,0 0 1 16,0 0 0-16,0 0 1 0,0 0 2 0,0 0-1 0,0 0-1 16,0 0-3-16,0 0-3 0,0 3-4 0,0-3-5 0,0 0-2 15,0 3-3-15,0-2-1 0,0-1-2 0,0 3-1 0,0-2-2 0,0 1 1 16,0-2-2-16,0 3 2 0,0-2 0 0,1 2 0 0,-1 0 3 15,2-1 1-15,0 1 4 0,-1 1 1 0,-1-1 0 0,2-1 3 0,1 1 1 16,-1 2 3-16,-1-2 0 0,1 1 2 0,2 1 0 0,-2-2 0 16,-1 1 2-16,3-1-1 0,-1 2 0 0,0-2 1 0,0 0 1 15,-1 2 1-15,3 0 1 0,-2-2 2 0,4 1 2 0,-3 0 0 0,-1 0 0 16,3 0 3-16,-1 1 2 0,0-2 0 0,2 1 1 0,0 0 2 16,1-2 0-16,0 3 2 0,1-2 0 0,1 2 0 0,-1-2 0 0,4-1 0 15,-2 2-1-15,0-1-2 0,5 0 0 0,-3-3-2 0,2 4 0 16,1-3-2-16,0 1-1 0,0 1-1 0,4-3-2 0,-3 2-1 0,3-1-2 15,-1-1-2-15,-1 2-1 0,3 0-2 0,-2-2-2 0,3 0-1 16,-4 0 0-16,2 0-3 0,-2 0-3 0,0 0 1 0,3 0-1 16,-5 0-1-16,4 0 0 0,-4 3-2 0,3-3 0 0,-2 0-1 0,-1 0 1 15,3 0-1-15,-3 1 0 0,1-1-1 0,0 0-1 0,-2 0 0 16,4 0 0-16,-5 0-1 0,2 0-2 0,2 0 0 0,-1 0 0 16,-1 0-2-16,1 0 1 0,-1 0-1 0,3 0-1 0,-3 0 3 0,1 0 0 15,3 0 0-15,-3 0 3 0,1 0 0 0,0 0 3 0,-1-1 0 16,2 1 3-16,-1-3 2 0,0 3 1 0,0 0 2 0,-1-2 1 0,0 0 2 15,-1 2-1-15,3-1 1 0,-3-1-1 0,0 2 0 0,0-2 0 16,1 1 1-16,-2 1 0 0,0-2 0 0,0 1-2 0,0 1 0 0,-2-1 1 16,1-2 0-16,-1 3 0 0,2 0 0 0,-3-3 0 0,-1 3-1 15,3 0 0-15,-1 0 1 0,-1-2-1 0,1 1-1 0,1 1-1 0,-3 0 1 16,0 0-1-16,3-2 0 0,-1 2-1 0,-1 0-1 0,1 0-2 16,0 0 1-16,0 0 0 0,-2 0 0 0,3 0-1 0,0 0 2 15,0 0-1-15,-1 0 0 0,0 0 0 0,1 0-1 0,0 0 0 0,2 0 0 16,-2 2-2-16,0-2 1 0,-1 0-1 0,1 1 1 0,-1 1-2 15,3-2-1-15,-4 0 0 0,1 0 1 0,0 0-1 0,0 3 0 0,-1-3 0 16,-1 0 1-16,0 0-1 0,2 0 1 0,-4 0 2 0,2 0-1 16,0 0 1-16,-1 0 0 0,-1 0 2 0,1 0 1 0,-1 0 0 15,2 0 0-15,-3 0 1 0,0 0 0 0,0 0 0 0,1 0-1 0,-1 0 1 16,0 0-1-16,1 0-1 0,0 0 1 0,-1 0 0 0,0 0-1 16,2-3 0-16,-2 3-1 0,-1 0 1 0,1 0-1 0,1 0-1 15,1 0 0-15,-2 0-2 0,1 0 1 0,-1 0-1 0,-2-2 0 0,2 2 1 16,3 0-2-16,-3 0 1 0,0 0 1 0,0 0-1 0,1 0 1 15,-1 0-1-15,0 0 0 0,2 0 1 0,-2 0 0 0,0 0 1 0,1 0-1 16,0 0 1-16,-1 0-1 0,0 0 1 0,2 0-1 0,-1 0 2 0,-1 0-1 16,0 0 1-16,1 0 1 0,-2 0 1 0,3 0 0 0,-2 0-1 15,1 0 4-15,-1 0 0 0,0 0 0 0,1 0 0 0,-1 0 1 16,0-1 0-16,0 1 0 0,1 0 0 0,-1 0-1 0,2-2 0 16,-1 0 0-16,-1 2 1 0,0 0-2 0,-2 0 0 0,4-1-1 0,-2 1 0 15,0-1 1-15,0 1-1 0,1 0 0 0,-1 0 0 0,0-2-1 16,3 2-1-16,-2 0-2 0,-1 0 1 0,5 0-2 0,-4-1 1 0,1 1-1 15,2 0 0-15,1 0-3 0,-2-2-2 0,0 2-2 0,2 0-1 16,1 0-2-16,-3 0 1 0,2 0-1 0,-1 0 0 0,1 0 1 16,-2 0-1-16,0 0-1 0,2 0 0 0,-1 0-1 0,-2 0 1 0,2 0 1 15,0 0 2-15,-3 0-1 0,2 0 3 0,-1 0 0 0,-1 0 1 16,0 0 0-16,0 0 1 0,-1 0 0 0,-2 0 1 0,3 0 1 0,-1 0 1 16,-1 0 1-16,-1 0-1 0,-1 0 0 0,2 0 1 0,0 0-1 15,-1 0 1-15,1 0-2 0,0 0 0 0,0 0 0 0,-1 0-1 0,2 0-1 16,-1 0-1-16,2 0 0 0,-3 0 0 0,2 0-1 0,-1 0 1 15,0 0 0-15,1-1-1 0,0 1 1 0,-3-2 1 0,2 2 1 16,0 0 1-16,-1 0 1 0,-1-1 0 0,2 1 3 0,0 0 0 0,-2 0 0 16,0-2 2-16,0 2 0 0,-1 0 2 0,1-1-1 0,0 1 0 15,-1 0 1-15,0 0 0 0,0 0 2 0,0-2-1 0,-1 2 1 0,0 0 1 16,0-2 1-16,0 2 4 0,-1 0 4 0,-1-1 1 0,2 0 4 16,-1 1 3-16,0 0 1 0,-1-2 4 0,1 2 2 0,-1-1 4 0,1 0 1 15,1 1 4-15,-1-2 2 0,0 0-1 0,-1 2 0 0,2-1-1 16,0-1-3-16,0 2-2 0,-1-5-3 0,-1 5-3 0,1-2-3 15,1-1-4-15,-1 1-3 0,-1 1-6 0,1 0-12 0,1-2-14 16,-3 0-15-16,2 2-20 0,-2-2-33 0,3 1-42 0,-1 1-56 0,-1-2-64 16,-1-1-87-16,3 1-99 0,-3 3-56 0,2-3-35 0</inkml:trace>
  <inkml:trace contextRef="#ctx0" brushRef="#br0" timeOffset="23458.5815">10133 11830 27 0,'0'0'150'0,"0"0"-7"0,-2 0-4 16,2 0-6-16,0 0-4 0,0 0-8 0,0 1-5 0,0-1-5 15,-1 2-3-15,1-2-2 0,0 0-3 0,-2 0-3 0,2 0-1 0,0 1 0 16,-1 1 0-16,-1-2 0 0,2 0 0 0,-3 0-1 0,3 2 1 0,0-2-2 16,-1 0 1-16,-1 0-3 0,2 1-3 0,0-1-4 0,0 0-5 15,0 0-4-15,0 0-6 0,0 0-3 0,0 0-4 0,0 0-3 0,0 0-3 16,0 0-5-16,0 0-6 0,0 0-5 0,0 0-6 0,0 0-6 15,0 0-6-15,0 0-5 0,3 1-4 0,0-1-2 0,2 0-4 16,0 0-2-16,1 0-5 0,2 0-4 0,3 0-5 0,2-1-9 0,2 1-7 16,3-1-15-16,2-1-18 0,4 2-25 0,3-2-28 0,0 1-48 15,6-2-56-15,2 2-95 0,1-2-111 0,4 0-75 0,-1 3-57 0,2-2-29 16</inkml:trace>
  <inkml:trace contextRef="#ctx0" brushRef="#br0" timeOffset="25627.6924">11600 11905 30 0,'0'0'137'0,"0"0"2"0,-2 0-3 16,2 1-2-16,0-1-5 0,0 0-4 0,0 0-6 0,0 0-5 16,0 0-9-16,0 0-7 0,-1 2-9 0,1-2-8 0,0 0-9 15,0 0-7-15,0 0-7 0,0 0-8 0,0 0-6 0,0 0-7 0,0 0-5 16,0 0-6-16,0 0-5 0,0 0-4 0,0 0-3 0,0 0-5 16,0 0-4-16,0 0-3 0,0 0-3 0,0 0-3 0,0 0-1 0,0 1 1 15,1 1 0-15,-1-2 1 0,2 2 0 0,-2-1 0 0,3-1 2 16,-1 2 2-16,-1 0 3 0,1-2 1 0,2 0 3 0,0 3 2 0,-1-3 3 15,0 1 0-15,0-1 2 0,2 0-2 0,0 0 1 0,0 0-2 16,1 0 0-16,0 0-3 0,0 0 0 0,1 0 0 0,2 0 1 16,-1 1 1-16,2-1 0 0,-1 0 0 0,4 0 0 0,0 0-2 0,0 0-2 15,2 0 1-15,4 0-1 0,-2-1 0 0,2 1 0 0,2-1-1 16,-2 1-1-16,3-3-3 0,0 3-3 0,1 0-4 0,0-2-2 0,2 0-4 16,-1 2 0-16,1-1-2 0,2-1-1 0,-3 2 1 0,1-2-2 15,0 1 0-15,0 1 2 0,-1 0 1 0,1 0-2 0,-1 0 1 0,-2 0-1 16,2 0-1-16,0 0 2 0,-2 0-2 0,0 0 2 0,0 0-1 15,0 0 1-15,-3 0-1 0,2 0 2 0,-4 0 0 0,4 0-1 0,-2 0 3 16,-3 0 1-16,1 0 2 0,-1 0 3 0,1 0 2 0,-2 0 3 16,0 0 4-16,1 0 3 0,0 0 1 0,0 1 2 0,-1 1 2 15,0-2 1-15,0 0 1 0,1 2 0 0,0-1-1 0,1-1 1 0,-2 0 1 16,0 2-1-16,1 0 0 0,1-2-3 0,-2 0-3 0,2 3-1 16,-1-3-1-16,3 1 0 0,-3-1-2 0,1 0 0 0,-1 1-2 0,1-1 1 15,1 2-2-15,-1-2-1 0,0 0-1 0,0 0-1 0,0 0 0 16,-1 0 0-16,1 0-2 0,-3 0 1 0,4 0 0 0,-4 0 0 0,3 0-3 15,-4 0 1-15,4 0 0 0,-4 0 1 0,3 0 0 0,-2 0 0 16,2 0 1-16,-3 0 0 0,2 0 1 0,-2 0 1 0,1 0 2 0,-1 0 0 16,-1 0 2-16,1 0-2 0,0 0 0 0,-1 0 0 0,1 0 1 15,-1 0-1-15,0 0 0 0,-1 0-1 0,1 0 0 0,-1 0-1 16,2 0-1-16,-2 0 0 0,-1 0 0 0,0 1-1 0,2 1-2 0,-3-2 1 16,2 2 1-16,0-2-1 0,-1 0 1 0,2 3 0 0,-2-3 0 15,1 2-1-15,2-2 1 0,-4 0 0 0,3 0 0 0,-2 0-1 16,1 0 0-16,0 0-1 0,-1 0-1 0,-1 0-1 0,4 0 0 15,-4 0-1-15,0 0 0 0,1 0 0 0,-2 0 2 0,2 0-2 0,-2 0-1 16,1 0 0-16,-2 0 0 0,-1 0 1 0,0 0 1 0,3 0 1 16,-4 0 3-16,2 0 1 0,-2 0 0 0,-1 0-1 0,2 0-1 0,-1 0 1 15,0 0-1-15,1 0-1 0,-1 0 2 0,0 0 1 0,3 0 1 0,-4 0-1 16,1 0-1-16,0 0-1 0,0 0 0 0,2 0 0 0,-2 0-2 16,0-2 1-16,0 2 0 0,0 0 1 0,0 0 1 0,2 0-2 15,-1 0 0-15,1-3-1 0,-1 3 2 0,-1 0 0 0,3 0 0 0,-2 0 1 16,0 0-1-16,-1 0-1 0,4 0 3 0,-4 0 0 0,2 0 2 0,-1 0 0 15,-1 0-1-15,1 0 1 0,2 0 1 0,-2 0-1 0,1 0-1 16,-1 0 0-16,0 0 1 0,-1-2 0 0,0 2 1 0,0 0 0 16,-1 0 0-16,3 0-2 0,-1 0 0 0,-1-2 0 0,-2 2 1 15,0 0 1-15,2 0 1 0,-2 0 1 0,2 0 0 0,-1 0 1 0,1 0-2 16,0 0 0-16,-2 0 2 0,2 0 1 0,-2 0 1 0,2 0 2 16,-1 0-1-16,1 0 1 0,0 0 1 0,0 0-1 0,-1 0-1 0,3 0-1 15,-1 0 0-15,-1 0 0 0,-1 0-1 0,1 0 1 0,0 0 0 16,0 0-3-16,2 0-1 0,-2 0-1 0,0 0 0 0,2 0-1 15,-3 0-2-15,0 0 0 0,1 0 2 0,-1 0 0 0,-1 0 3 0,0 0 2 16,0 0 3-16,-1 0 4 0,0 0 2 0,1 0 5 0,-2 0 3 0,1 0 4 16,-2 0 5-16,0 0 1 0,0 0 5 0,0 0 3 15,0 0 4-15,0 0 2 0,0 0 3 0,0 0-1 0,0 0 1 0,0 0-3 0,0 0-1 16,0 0-2-16,0 0-3 0,0 0-5 0,0 0-3 16,0 0-3-16,0 0-4 0,0 0-6 0,0-1-6 0,0 1-11 0,0 0-15 15,0 0-19-15,2 0-24 0,-1 0-40 0,2 0-48 0,-3 0-55 16,0 0-57-16,3 0-88 0,0-2-103 0,-3 2-53 0,2-1-33 0</inkml:trace>
  <inkml:trace contextRef="#ctx0" brushRef="#br0" timeOffset="32203.3046">6141 13126 16 0,'-2'-1'146'0,"2"-1"-26"0,0 2-20 0,0-2-7 16,0 2 0-16,0 0 0 0,0 0 0 0,0 0 1 0,0 0-2 16,0 0-4-16,0 0-7 0,0 0-5 0,0 0-3 0,0 0 1 15,0 0 0-15,0 0 0 0,0 0 0 0,0 0 1 0,0 0-2 0,0 0 1 16,0 0 0-16,0 0-2 0,0 0-3 0,0 0-5 0,0 0-4 15,0 0-6-15,0 0-6 0,0 0-5 0,0 0-6 0,0 0-5 0,0 0-3 16,0 0-4-16,0 0-1 0,0 0-3 0,0 0-3 0,0 0-2 16,0 0-2-16,-2 0-3 0,2 0-2 0,0 0-1 0,0 0-1 15,0 0-3-15,0 0-1 0,0 0 0 0,0 0-4 0,-1 2-1 16,1-2-1-16,0 0-1 0,-2 0-2 0,2 0-1 0,0 0-1 0,0 2-1 16,0-1-2-16,0-1-2 0,0 0-4 0,0 2-1 0,0-2-1 15,0 2-3-15,0 1 1 0,0-3-3 0,0 4 1 0,0-3-1 0,0 1 0 16,0 0 3-16,0 1 1 0,0-2 2 0,0 1 1 0,0 2 2 0,0-1 3 15,0 0 3-15,0 1 2 0,2-1 3 0,-1 2 1 0,-1-2 4 16,2 0 3-16,-2 1-1 0,2 0 2 0,-1 1 0 0,-1-1 2 16,3-1 2-16,0 2 1 0,-1-1 1 0,-1-1 2 0,1 1-1 0,1 1 1 15,0-2 0-15,-1 0 1 0,1 1-1 0,0 0 3 0,1-1 1 16,0 0 2-16,1 0 1 0,-2-2 1 0,2 3 2 0,-2-1 2 16,2 0 2-16,0 0 3 0,-1-2 5 0,4 2 4 0,0-2 4 0,-2 1 3 15,2 1 1-15,1-1 3 0,1 0 2 0,0-2-1 0,2 0 2 16,-2 3-1-16,4-3 0 0,-1 0-2 0,0 0 0 0,2 0-4 0,0 0-3 15,0-3-4-15,1 3-3 0,3 0-2 0,-2-2-3 0,2 0-2 16,0-1-4-16,-1 1-1 0,2 1-3 0,1-2-1 0,-2 2-4 16,3-2 0-16,0 1-2 0,-2-1-2 0,3 2-1 0,-1-3-1 0,1 3-2 15,-2-2-1-15,1 2-1 0,2-1-2 0,-1-1 0 0,-2 2-2 16,3-1-1-16,-2 1-2 0,1-3 0 0,-2 3 1 0,3 0-1 0,-2 0-2 16,0 1 1-16,-1-2-1 0,1 1-1 0,-2 1 1 0,1-2 0 15,0 0-1-15,-1 2 1 0,-1-1-2 0,3 1 2 0,-3-2 0 0,-1 0-1 16,2 2 0-16,-1 0-1 0,-2-3 0 0,2 3-1 0,-3 0-1 15,3-2 0-15,0 2 0 0,-1-2-2 0,0 2 1 0,-2-1-1 0,3-1 0 16,0 2-1-16,-1 0-1 0,0 0 2 0,0-2 0 0,-1 2 3 16,1 0 0-16,1 0 2 0,-2 0 0 0,2 0 2 0,-2 0 1 15,-2 0 1-15,4 0 1 0,-3 0 0 0,1 0 0 0,0 0 1 0,-1 0 1 16,3 0-1-16,-3 0 0 0,1 0-1 0,-1 0-1 0,1 0 0 16,-1 0 1-16,3-3 1 0,-2 3-2 0,-1 0 1 0,2-2-1 0,-2 0 1 15,2 2 1-15,-3-1 0 0,4-1 1 0,-2 2-1 0,-1-2 0 16,1 1 0-16,-2 1 1 0,0-2-1 0,1 1-1 0,1 1-1 15,-4-1 0-15,4 1 0 0,-4-3 0 0,1 3 0 0,1 0-1 0,-1-2 0 16,-3 1 0-16,3 1-1 0,-1-2 0 0,-2 1-1 0,3 1-1 0,-3-2 1 16,0 0 0-16,2 2-2 0,-2 0 1 0,1 0-1 0,-2 0 0 15,1 0-1-15,0 0-1 0,0 0 2 0,-1 0-1 0,1 0 1 16,-2 0 1-16,3 0-1 0,-2 0 2 0,0 2 0 0,1-2-1 16,1 2 1-16,-2-2 0 0,0 0 0 0,0 1 0 0,2-1 1 0,-3 0 1 15,2 2-1-15,-1-2 1 0,2 0 0 0,-4 0 0 0,2 1-1 16,-1-1 0-16,2 2-1 0,-1-2 1 0,-2 0 0 0,3 0 1 0,-2 0 0 15,-1 0-1-15,3 0 1 0,-1 3-1 0,-1-3-1 0,0 0-1 16,1 0 1-16,0 0 0 0,0 0-1 0,-2 0 2 0,1 0 0 0,0 0-2 16,2 0 1-16,-3 0-2 0,2 0 0 0,0 0 0 0,0 0 2 15,-2 0 0-15,3 0-1 0,-2 0 0 0,1 0 0 0,-1 0 1 0,1 0 0 16,-2 0-2-16,3 0 1 0,-2 0 0 0,-1 0 2 0,0 0 1 16,1 0 1-16,-2 0-1 0,3 0 0 0,-2 0 1 0,1 0 0 15,-3 0 0-15,2 0 1 0,-1 0-1 0,2 0 1 0,-3 0 1 0,1 0 1 16,-1 0 1-16,0 0-1 0,0 0 1 0,1 0-1 0,-1 0 1 15,1 0 0-15,0 0-1 0,-2 0-1 0,1-3 2 0,1 3-1 0,-1 0-1 16,0 0 2-16,-1 0-1 0,1 0-1 0,-1 0 1 0,0 0-2 16,1 0 0-16,-1 0-2 0,0 0 1 0,1 0 0 0,-3 0 0 15,2 0 1-15,-2 0-2 0,3 0 1 0,-3 0-1 0,2 0 0 0,-1 0-1 16,0 0 1-16,0 0 0 0,0 0 0 0,2 0 0 0,-3 0 0 16,2 0 0-16,-1 0 1 0,0 0 1 0,1 0 0 0,0 0 1 0,1 0 2 15,0 0-1-15,-1 0 0 0,0 0 0 0,1 0-1 0,0-2-1 16,-1 2 0-16,0-1 1 0,0 1 1 0,0 0-1 0,1 0 0 0,0-2-1 15,-1 1 0-15,0 1 0 0,-1 0 1 0,1-2-1 0,0 2 0 16,-1-2 0-16,1 2 1 0,0 0 2 0,-2-1-2 0,2 1 0 0,-2 0-1 16,2 0 0-16,-1-1 2 0,-2 1-2 0,1-2 0 0,0 2 0 15,1 0 0-15,-1 0-1 0,0 0 0 0,0 0 0 0,1-1 0 16,0 1 0-16,-1 0 0 0,0-2 0 0,0 2 0 0,-1 0 1 16,1-1-1-16,2-1 0 0,-2 2 0 0,1 0 1 0,1-1 0 0,-1 1 1 15,0-2-1-15,1 1 0 0,-1 1 0 0,0-2 1 0,0 0 2 16,1 2-1-16,-1-1 0 0,-1 0 1 0,2 1-2 0,-2-1 1 0,0 1 1 15,2-2-1-15,-2 1 0 0,3 1 0 0,-3-2 0 0,1 0-1 16,0 2 2-16,0-1-2 0,0 1 0 0,0-2 0 0,-1 0 1 16,3-1-1-16,-1 3 0 0,-1-2 0 0,0 0 1 0,0-1-1 0,0 1 1 15,-1 2 1-15,3-3 1 0,-3 1 2 0,2 0 2 0,-2-1 1 0,2 0 3 16,0 0 1-16,-2-1 3 0,3 4 3 0,-3-3 4 0,0 0 4 16,0-1 4-16,1 2 1 0,-1-1 6 0,0 0 1 0,0 0 4 15,-1 0 2-15,2-1 1 0,-2 2 3 0,1 1 0 0,-1-4 1 0,-1 2-1 16,1-1 0-16,-2-1 1 0,1 2-2 0,1-1-1 0,-2 1-3 15,2-2-3-15,-1 0-1 0,-1 2-3 0,2-1-3 0,-2 1-4 16,0-2-2-16,0 2-5 0,2 0-1 0,-2 0-4 0,1 0-3 0,-1 0-7 16,0 0-8-16,0 0-14 0,0 1-12 0,0 0-28 0,0 1-31 15,0-1-40-15,0 0-50 0,0 2-66 0,0 0-80 0,0 0-98 0,0 0-109 16,0 0-66-16,0 0-45 0,0 0-19 0,-1 4-9 0</inkml:trace>
  <inkml:trace contextRef="#ctx0" brushRef="#br0" timeOffset="34274.1623">1067 10680 465 0,'-4'-6'498'0,"1"1"-61"15,1 1-88-15,1-1-104 0,-1 0-55 0,-1-2-33 0,0 2-18 0,0-2-8 16,2 2-8-16,-3 0-4 0,3 2-9 0,-2-3-7 0,-1 1-9 0,3 1-12 16,-3-1-10-16,1 1-8 0,0-1-9 0,0 2-9 0,-1-1-9 0,0 2-6 15,1-3-9-15,0 3-7 0,1-1-6 0,-1 0-4 0,0 1-5 16,0 0-4-16,1 2-5 0,-1 0-6 0,-1 0-3 0,2 0-3 0,-1 0-3 15,-1 0-2-15,1 0-2 0,0 4-1 0,-2-3-1 0,2 3-1 0,-2-1 1 16,1 2 1-16,-1-2 1 0,0 3 1 0,-1 1 2 0,1 1 2 16,0 0 3-16,-1 1 2 0,0 1 1 0,1 1 0 0,0 2 3 0,2-2 0 15,-2-1 3-15,1 3 2 0,1-1 0 0,-2 0 1 0,3 2 0 0,1-2 0 16,-1 0 0-16,2-1 1 0,-2 0-1 0,2 1 0 0,0 0 0 0,2-2 1 16,-2-1 0-16,3 1 0 0,-1-2-2 0,1 1-3 0,0-2 1 15,-1 1 1-15,4-3 0 0,-3 2 1 0,2-2 1 0,-2 0 0 0,2-3 1 16,1-1 3-16,0 1-1 0,1-2 0 0,-1-2-2 0,2 1-1 0,1-1 1 15,-1-5 3-15,0 1-1 0,2-2 0 0,1-3-3 0,-2 1-5 16,1-2-2-16,1 0-3 0,-2-4-4 0,-1-1-2 0,1 0-1 0,-1 0 1 16,1-5 3-16,-3 2-1 0,1-3 3 0,-2 2 0 0,0-2 0 0,-3-2-2 15,1 1 3-15,-3-2 4 0,0 1 4 0,0 0 3 0,-3-3 5 0,1 5 2 16,-1-3 5-16,0 0 2 0,-2 2 5 0,-1 2 3 0,0-2 6 0,-1 2 2 16,-1 0 7-16,1 3 6 0,0-2 5 0,-1 1 6 0,2 4 6 0,-2 1 6 15,2-2 4-15,-1 2 3 0,1 2 2 0,1 1-1 0,-1 3-2 0,3 0-3 16,-2 1-3-16,2-1-5 0,0 4-7 0,1 0-6 0,-1 3-10 0,1-3-10 15,2 3-12-15,-1 1-14 0,1 1-14 0,0 0-13 0,0 0-8 16,0 1-8-16,0 1 0 0,0 5-1 0,0-2 0 0,0 4 2 0,1 0 2 16,-1 3 3-16,2 0 5 0,-2 2 5 0,3 3 8 0,-1 3 9 0,-1-2 10 15,4 2 9-15,-2 4 7 0,-1-1 4 0,4 0 1 0,-3 1 0 0,2 1-1 16,-2-1 2-16,2 0 0 0,0 0 0 0,0 0 0 0,2 0 0 0,-2 0 1 16,1-1-1-16,-1-2-1 0,2 0 0 0,0 0-3 0,-2-2-6 15,1-1-7-15,1-1-9 0,-1-2-11 0,3 0-15 0,-2-3-14 0,-1 0-18 16,2 0-17-16,1-2-19 0,-2-1-29 0,1-1-30 0,1-2-32 0,-1-2-34 15,3-1-37-15,-1-1-41 0,2-4-65 0,-2-1-73 0,4-1-37 16</inkml:trace>
  <inkml:trace contextRef="#ctx0" brushRef="#br0" timeOffset="34648.3957">1255 10360 175 0,'-3'0'540'0,"-1"-5"-17"0,3 3-90 0,-1 1-124 0,-1-1-83 16,1 2-62-16,2 0-39 0,0 0-28 0,0 0-23 0,0 0-17 0,0 0-17 15,0 0-18-15,0 0-14 0,0 0-13 0,0 2-7 0,0-1-7 0,0 1-2 16,2 3-3-16,-1-5 1 0,1 3 3 0,-2 2 2 0,3-2 2 16,-1 1 3-16,0 1 1 0,1-1 3 0,0 1 3 0,1 0 3 0,-2 0-1 15,1-1 0-15,2 1-4 0,-2 0-5 0,2 0-3 0,-2-1-7 16,2-1-5-16,-1 0-5 0,-1-1-3 0,2 3-1 0,-3-5 0 0,1 0 2 16,0 2 4-16,1-2 3 0,-1 0 2 0,0-2-1 0,0 2-3 15,-2 0 2-15,1-5 4 0,1 3 4 0,-3-3 9 0,2 0 4 0,-1 0 5 16,-1 0 4-16,0-2 3 0,-1 0-3 0,-1 2-2 0,0-3-2 15,-1 1-1-15,-1 1 5 0,1-2 8 0,-2 3 3 0,2-3 3 0,-2 1 0 16,0 3-1-16,0-1-2 0,-2 0 1 0,2 3-2 0,0-1-3 16,0 0-3-16,2 1-2 0,-2 0-2 0,1 2-3 0,-1-2-3 0,2 2-5 15,-2 0-4-15,0 2-2 0,2-1-2 0,0 0 0 0,1 2-2 0,-2 2-2 16,1-1 2-16,1 3 2 0,0-2 3 0,1 5 4 0,1-3 2 16,-2 2 3-16,2 0 4 0,0 2 5 0,2 1 0 0,-1-2 2 0,1 2-2 15,1 3-2-15,3-4-3 0,-3 1-4 0,2-1-7 0,3 3-7 0,-3-4-11 16,4 2-13-16,-2-1-13 0,1-1-15 0,0 1-20 0,2-4-24 0,0 0-21 15,0 0-23-15,0-2-19 0,2 0-20 0,-1-5-25 16,3 0-28-16,-1 0-48 0</inkml:trace>
  <inkml:trace contextRef="#ctx0" brushRef="#br0" timeOffset="34940.4303">1520 10016 444 0,'-5'-7'461'0,"0"-1"-76"0,-1 1-71 0,2 1-68 15,-1 0-41-15,2 2-30 0,1-1-27 0,-1 2-29 0,1 1-21 16,-1-1-16-16,1 3-18 0,1 0-18 0,1 0-16 0,0 0-18 0,-2 0-14 16,2 3-13-16,-1-1-9 0,1 3-6 0,0 0-6 0,0 0-4 15,0 4-2-15,1 0 1 0,-1 2 4 0,2 1 6 0,-1 2 6 0,1 2 8 16,1 2 8-16,-1-1 7 0,1 3 8 0,2 4 5 0,-2-3 5 16,3 4 3-16,-1 0 4 0,1 2 5 0,-1 1 3 0,0 1 3 0,1 0 0 0,2 2 0 15,0 0 0-15,0 1 0 0,1-1-2 0,1 1 1 0,-2 2-2 16,3-2-2-16,0 1-6 0,0-2-6 0,1 1-8 0,0-1-11 0,-1-1-11 15,1-1-11-15,-1-1-15 0,2-3-10 0,-2 1-16 0,-1-3-19 16,-1-2-19-16,0 0-23 0,1-2-26 0,-3-1-28 0,0-3-18 0,-2 0-11 16,-2-2-12-16,-1-2-9 0,-1-2-12 0,-2 0-12 0,-1-1-33 15,-1-3-44-15</inkml:trace>
  <inkml:trace contextRef="#ctx0" brushRef="#br0" timeOffset="35058.3595">1492 10643 285 0,'-2'-17'428'0,"2"3"-65"15,0-2-67-15,2 2-70 0,1 0-44 0,2 1-29 0,2 0-24 16,1 1-22-16,0-2-20 0,3 3-18 0,2-4-27 0,1 3-30 0,2 1-39 16,3-1-44-16,0-2-43 0,0 3-44 0,4-4-67 0,-2 3-80 15,3-1-78-15,-1 1-77 0,1 0-40 0</inkml:trace>
  <inkml:trace contextRef="#ctx0" brushRef="#br0" timeOffset="35957.2307">2344 9916 235 0,'-2'-6'459'0,"-1"-1"-71"16,1 1-91-16,-1-1-61 0,0 2-45 0,0 1-23 0,-1-3-12 16,0 1-7-16,1 2-7 0,1-1-10 0,-1 1-8 0,-2 0-11 15,2 0-14-15,0 1-11 0,1 0-8 0,-1 2-9 0,0-1-10 0,-1 1-9 16,2-1-10-16,0 2-9 0,-1 0-13 0,1 0-7 0,1 0-9 0,-2 0-5 16,-1 2-7-16,1-1-4 0,0 2-4 0,-3 2-4 0,3-1-4 15,-2 2-2-15,0 0-3 0,-1 1-1 0,1 2-1 0,-3 1 2 0,4 2 2 16,-3-2 1-16,2 4 1 0,1-2 3 0,0 1 2 0,-2 1 2 15,3 1 1-15,2-2 1 0,-1 2 1 0,0-2 5 0,2 3 5 0,0-1 2 16,2-2 2-16,0 2 4 0,1-2 1 0,0 2 1 0,1-3-1 16,1 0-2-16,0-1-2 0,0-1-2 0,1 0 0 0,2-2-3 0,-2-1-3 15,2 0-4-15,0-2-6 0,3-3-7 0,0 1-6 0,-1-3-9 16,2 0-6-16,1-3-4 0,1 1-2 0,-1-3-1 0,2-2 1 0,0 0-1 16,-2-1 1-16,2-2-1 0,-2 0 2 0,1-1 2 0,-1-4-1 0,-1 3 7 15,0-1 10-15,-3-1 9 0,0 0 13 0,1-1 8 0,-5 1 10 0,1 0 8 16,-1 1 6-16,-2 0 10 0,-2 1 7 0,1-1 8 0,-2 3 8 15,0 0 10-15,0-1 13 0,-2 2 5 0,1 2 1 0,-1 1-2 0,1 1-3 16,-2 0-5-16,1 0-6 0,1 2-6 0,-1-1-8 0,2 1-9 16,-2 3-9-16,1-2-11 0,1 2-10 0,0 0-13 0,0 0-13 0,0 0-11 15,0 0-6-15,0 0-4 0,0 2-2 0,0 1-2 0,0 1 0 0,1-1 2 16,1 3 3-16,-2-2 1 0,2 2 3 0,-1 2 3 0,-1-1 5 16,2 1 4-16,2-1 5 0,-2 3 3 0,-1-3 1 0,3 2 3 0,-1 0-1 15,0 0 1-15,0 0-1 0,-1-2 0 0,3 1-3 0,0-3 0 16,-1 2-1-16,-1 0-1 0,2-2-1 0,-2 0-2 0,0-1 0 0,1 1-1 15,-1-2 3-15,0-2-1 0,1 0-2 0,-1 2 1 0,2-3 1 0,0-3 1 16,-2 2-2-16,2-2 1 0,-2-2 3 0,3 0 4 0,-3 0 3 16,1-2 0-16,-1 0 0 0,0-1 1 0,-1 1 2 0,1-3 1 0,-1 1 2 15,-1-1 0-15,-1-2 3 0,2 2 7 0,-2 0 7 0,0-1 7 16,0 2 6-16,0 0 3 0,-2 0 3 0,2 2 5 0,-1 1 4 0,-1-1 0 16,2 2 1-16,-2 1-2 0,1-1-1 0,1 2-4 0,0-1-5 15,0 3-7-15,0 1-10 0,0 0-10 0,0 0-11 0,0 0-10 0,0 0-7 16,0 0-6-16,0 0-5 0,1 1-3 0,1-1 1 0,0 4 0 15,-1-3 1-15,2 1 4 0,-1 3 2 0,1-3 4 0,1 1 3 0,1 1 4 16,-1-1 3-16,-1 4 1 0,3-2 0 0,-1 0-1 0,1-2-2 0,0 0-7 16,1 2-8-16,-1-2-15 0,1 1-17 0,0-1-19 0,1 0-19 15,0 0-25-15,0-1-25 0,1-1-34 0,-1 0-37 0,1-1-31 0,1 0-23 16,0-1-62-16,-2 0-80 0,0-2-39 0</inkml:trace>
  <inkml:trace contextRef="#ctx0" brushRef="#br0" timeOffset="36359.9209">2824 9726 106 0,'0'0'452'0,"0"0"-62"15,0 0-66-15,-1 0-71 0,-1 0-52 0,2 2-42 0,-2 1-31 16,2-3-24-16,-1 0-19 0,-1 0-15 0,2 2-14 0,0 0-12 0,0-1-12 16,0 1-11-16,0 0-9 0,0 1-8 0,0-3-5 0,0 4-2 15,0-1 0-15,0 2 0 0,2-2-1 0,-1 1 3 0,-1 0 2 0,2 1 3 16,0-1 2-16,-1 1 3 0,1 1 3 0,1-1 1 0,-1 2 3 15,1-4 1-15,0 4 0 0,1 0-2 0,0-2 1 0,-1 2 0 0,0-3 0 16,0 0-1-16,2 2-1 0,-2-1-4 0,2-2-4 0,-1 1-4 0,1-1-5 16,-2 0-4-16,2-1-4 0,0-1-5 0,-2 1-4 0,2-2-6 15,-1 0-4-15,1 0-2 0,0 0-6 0,0-2-6 0,0-1-4 0,1-1-2 16,2-1-3-16,-2-1-2 0,-1 0 0 0,1-1 3 0,1-2 0 0,0-2 2 16,-2 1 0-16,0 0 2 0,0-1 3 0,-2-1 5 0,2 0 7 15,-1-1 7-15,-1 1 11 0,-1-3 15 0,1 5 12 0,-1-2 11 16,-1 1 7-16,-1 3 9 0,2-2 7 0,-2 1 5 0,0 4 6 0,0-2 3 15,0 3-1-15,0 1-5 0,0-1-5 0,0 1-5 0,0 1-10 0,2 0-14 16,-2 2-11-16,0 0-10 0,0 0-9 0,1 2-8 0,1-2-6 16,-1 3-4-16,1-1-1 0,1 1 1 0,3 0 1 0,-3 1 3 0,-1 1 5 15,3 0 3-15,-2 0 0 0,2 2-2 0,-2-2-4 0,2 2-3 0,1-2-8 16,-3 1-13-16,2 0-15 0,0-1-18 0,-2-1-20 0,2-1-21 16,-2 2-18-16,3-2-15 0,-3-1-6 0,0 0-4 0,0-1-1 15,1-1 1-15,-4 0 1 0,0 0 4 0,0 0 7 0,1-1 13 0</inkml:trace>
  <inkml:trace contextRef="#ctx0" brushRef="#br0" timeOffset="36924.4404">2759 9499 227 0,'-3'-1'426'0,"-2"-3"-82"0,4 1-61 0,-1 2-51 0,-2 0-32 15,4-2-22-15,-2 3-16 0,2 0-13 0,0 0-15 0,0 0-16 0,0 0-15 16,0 0-16-16,0 0-15 0,0 0-17 0,0 0-15 0,0 0-15 0,0 0-14 16,0 3-12-16,0-2-8 0,0 2-7 0,0 0-4 0,2 0-3 15,-1 4-3-15,2-3-1 0,0 4-1 0,2-1 0 0,-2 1 2 0,2 3 3 16,0 1 2-16,0 0 6 0,2 1 4 0,0 1 7 0,-1 1 3 15,2 0 3-15,1 0 3 0,-2 1 1 0,-1 1 1 0,2 0 1 0,0-2 1 16,0-1 0-16,-2 2 0 0,1-1 0 0,-1-2 0 0,0 0 0 16,-1-2-1-16,1 0 1 0,-1-3 0 0,-2 1 2 0,2-2 3 0,-1-1 1 15,-2-2 6-15,1-1 6 0,-1 2 7 0,-2-2 9 0,1-2 13 16,1 1 16-16,-2-2 13 0,0 0 10 0,0 0 8 0,0 0 4 0,0-2 0 16,0-1-3-16,0 0-4 0,0-2-5 0,0 2-9 0,0-4-8 0,0-1-13 15,0 1-13-15,0-2-19 0,0-1-21 0,0-1-19 0,2 1-14 0,-1-2-13 16,1-1-10-16,1 1-6 0,0 2-5 0,1-2-5 0,1 2-5 15,0 1-5-15,-2 0-4 0,2 0-4 0,0 0-1 0,2 2 1 0,0-1 0 16,-1 1-1-16,3 3 0 0,-3-2 1 0,3 3 2 0,-1 0 2 16,2 2 1-16,0-1 4 0,0 2 4 0,-2 2 5 0,2-1 6 0,-1 2 4 15,2 0 4-15,-3 3 3 0,1-2 4 0,-1 4 1 0,0-1 5 0,2 2 2 16,-4-1 3-16,0 1 1 0,-1 2 1 0,0-1 4 0,-2 1 2 16,1-1 4-16,-2 1 5 0,-2-1 4 0,0 1 6 0,0-2 6 0,-4 0 9 15,-1-2 5-15,2 2 6 0,-4-1 5 0,1 0 5 0,-3-1 3 16,-1-2 4-16,2 2 1 0,-4-1 0 0,2-2 1 0,-3 1-1 0,1-1-6 15,-1-1-9-15,-1 0-13 0,3 0-18 0,1-1-24 0,-2-1-27 16,1 1-32-16,1-1-32 0,1-1-51 0,1 0-58 0,0-1-81 0,3-1-95 16,-2-1-56-16,3 1-38 0</inkml:trace>
  <inkml:trace contextRef="#ctx0" brushRef="#br0" timeOffset="37225.6926">3289 9394 479 0,'-3'-3'423'0,"-2"0"-99"0,2 0-88 16,0 0-80-16,1 3-44 0,0-1-26 0,-1 1-16 0,3 0-12 15,0 0-15-15,0 0-11 0,-2 1-11 0,1 0-8 0,1 3-7 0,-3 0 0 16,3 1-1-16,-1 0 1 0,-1 3 1 0,2 1 2 0,-2 1 1 15,1 2 3-15,1 3 2 0,-2-1 6 0,2 1 1 0,0 0 2 0,0 4 0 16,0-2 0-16,2 3 0 0,1-1-3 0,0 0 0 0,0 3 0 16,2-3 0-16,0 3 0 0,1-3 2 0,0 0 1 0,2 1-2 0,0-3-3 15,2 2-5-15,-1-1-9 0,4-2-14 0,-2-1-18 0,1-1-22 16,1 1-27-16,4-3-33 0,-2-2-39 0,2-1-45 0,1-2-46 0,0 1-81 16,4-6-98-16,-4 3-58 0</inkml:trace>
  <inkml:trace contextRef="#ctx0" brushRef="#br0" timeOffset="37875.4966">3124 9696 322 0,'-1'0'421'0,"1"0"-82"0,0 0-67 0,0 0-57 0,-2 0-38 0,2 0-28 15,-1 1-19-15,1-1-19 0,-2 2-13 0,2-2-13 0,0 0-14 16,0 0-15-16,0 0-12 0,0 0-11 0,0 0-11 0,0 0-8 15,0 0-6-15,0 0-6 0,0 0-3 0,0 0-2 0,0 0-2 0,0 0 1 16,0 0-2-16,0 0-1 0,0 0 2 0,0 0-1 0,0 0 0 16,0 0 1-16,0 1 0 0,0-1 1 0,0 0-1 0,2 0 1 0,-1 0-3 15,1 0-3-15,1 0-3 0,-1-1-1 0,-1 1-2 0,2-3-1 0,1 1-1 16,-1-1-1-16,3 0-1 0,-3 0-4 0,2 0-4 0,0-1-3 0,-2-1-2 16,2 0 3-16,-2 0 0 0,1-2 2 0,-2 2 2 0,-1-2 4 15,1 0-2-15,-2 1-1 0,0-1 0 0,0 1-1 0,-2-2 4 16,1 3 5-16,-1-3 7 0,-2 1 8 0,1 2 1 0,-2-2-4 0,2 3 2 15,-2-1 2-15,0 2 2 0,2 1 0 0,-3-1 1 0,4 1 2 0,-1 1 0 16,0-1 0-16,0 2-2 0,-1 2-3 0,1-1-3 0,0 1 1 16,1 1 2-16,1-1 4 0,-1 5 3 0,-2-2 1 0,2 0 1 0,-1 2-1 15,3 1 4-15,-2 1 1 0,2 0 4 0,0 0 2 0,2 0 2 16,0 1 2-16,1 2 2 0,1-3 0 0,1 3-1 0,0-2 0 0,1-1-2 16,1 1 1-16,2-1-1 0,-1 0 1 0,3 0-2 0,0-2-6 0,0 3-13 15,2-4-16-15,1 0-24 0,2-2-26 0,1-1-41 0,2-1-47 16,-1-2-65-16,2 0-74 0,2-2-76 0,-1-1-76 0,1 0-42 0</inkml:trace>
  <inkml:trace contextRef="#ctx0" brushRef="#br0" timeOffset="39157.4867">3663 9515 271 0,'-1'-4'481'0,"1"-1"-71"0,-2 2-65 0,2-2-61 16,0 1-47-16,0 0-37 0,0 0-24 0,0 2-19 0,0 1-14 16,0-1-14-16,0-1-12 0,0 3-13 0,0 0-14 0,0 0-12 0,0 0-13 15,0 0-12-15,0 0-12 0,0 0-10 0,0 0-10 0,0 0-5 0,0 0-6 16,0 0-3-16,0 0-3 0,0 0-2 0,0 0-2 0,0 0 0 15,0 0 0-15,0 0 2 0,0 0 0 0,0 0 1 0,0 0 2 0,0 0-1 16,0 0 3-16,0 0 1 0,0 0 2 0,0 0 1 0,0 0 2 16,0 0 1-16,0 0 2 0,0 0 1 0,0 0 1 0,0 0 0 0,0 0 1 15,0 0 0-15,0 0 2 0,0 0 1 0,0 0 0 0,-3-2 1 0,3 2-1 16,-1 0 1-16,1-1-2 0,-2 0-1 0,2 1-2 0,-1 0-1 16,-1 0-2-16,0 0-4 0,2 0-2 0,-3 0-3 0,2 0-5 0,-1 0-3 15,0 0-5-15,-1 0-3 0,3 0-5 0,-2 0-2 0,1 0-4 16,-1 0-3-16,1 1-3 0,-1 0-3 0,-1 1-3 0,2 0 0 0,-1 1-2 15,-1 0 0-15,1 0 0 0,-1 2 1 0,0 0 2 0,1 2 1 16,-1 0 3-16,0 2 2 0,0 0 1 0,-1 0 3 0,0 0 3 0,1 1 2 16,1 0 1-16,-1 2 2 0,3-3 0 0,-2 3 1 0,2-2-2 15,0 0 1-15,0-1 0 0,2 1-1 0,-2-2-3 0,3 1-2 0,-1-2-3 16,0 1-2-16,1 0-4 0,1-4 0 0,-1 2 0 0,2-3 1 0,-2 0-1 16,2-1-3-16,0-1-1 0,0-1 0 0,2-1 1 0,-2-1 4 15,3-1 3-15,0 0 5 0,0-3 2 0,-2 2 3 0,2-2 3 0,-1-1 3 16,0-1 3-16,0-1 4 0,-3-1 3 0,1 2 3 0,0-1 5 15,-2-2 5-15,-1 3 3 0,2-4-1 0,-4 4 2 0,2-3 4 0,-2 3 5 16,0 1 5-16,0-1 1 0,-2 1-2 0,2 1-2 0,-3 1-4 16,2 3-2-16,1-2-4 0,-2 0-6 0,2 3-6 0,-1-3-6 0,-1 4-5 15,2 0-8-15,0 0-6 0,0 0-6 0,0 0-7 0,0 2-1 16,0 1-1-16,0 1 0 0,0 0 2 0,0 0 0 0,0 2 2 0,0 0 1 0,0 0 1 16,0 3 1-16,0-2 1 0,2 2-2 0,-1 1-3 0,1-1-6 15,-1 1-6-15,2-1-8 0,0 1-12 0,1 0-13 0,-1-2-14 0,2 1-15 16,-2 1-16-16,2-1-17 0,-2-1-18 0,4-3-19 0,-2 3-21 15,0-2-15-15,0-2-15 0,0-1-15 0,2 0-16 0,0 0-48 0</inkml:trace>
  <inkml:trace contextRef="#ctx0" brushRef="#br0" timeOffset="39382.0763">3771 9232 254 0,'-2'0'489'0,"1"-1"-84"16,-1 0-122-16,2 1-82 0,0 0-62 0,0 0-40 0,0 0-29 0,0 0-19 16,2 2-13-16,-2-1-8 0,3 3-4 0,0 0-3 0,3-1-4 15,-3 2-2-15,2 1 0 0,2 0 0 0,-1 2-2 0,2 1 3 0,3-1 3 16,0 3 2-16,0-1 4 0,0 2 1 0,2 0 2 0,-1 1-1 0,1 1-2 16,1 3-1-16,-1-2-2 0,1 1-6 0,-1 1-7 0,1 0-8 15,-1 1-8-15,-2 2-9 0,1 0-13 0,-2 0-19 0,-2 0-24 0,0 0-35 16,-2 0-41-16,-3 2-51 0,-3-1-55 0,0-1-82 0,-5 2-95 15,-2 0-50-15</inkml:trace>
  <inkml:trace contextRef="#ctx0" brushRef="#br0" timeOffset="39940.0491">4030 9286 176 0,'-3'-1'360'0,"1"1"-84"0,-2 0-101 0,2 0-61 15,2 0-43-15,0 0-22 0,0 0-10 0,0 0-10 0,0 0-7 16,0 0-9-16,0 3-12 0,0-1-7 0,0 1-4 0,0-1-2 0,0 1-1 16,0 2 3-16,0-2 3 0,0 1 4 0,0 2 2 0,0-1 3 15,0 0 5-15,0 0 2 0,0 0 1 0,2 2 1 0,-2-1 3 0,3 1 2 16,-2-3-1-16,1 1 1 0,-1-2 0 0,1 4 1 0,1-4 2 16,-1 1 1-16,-1-1 3 0,1 0 0 0,1 0 2 0,-1 0 3 0,1-1 1 15,-1-2 4-15,-1 1 4 0,1-1 6 0,2 0 5 0,-2 0 5 16,-1-1 4-16,1-1 2 0,1 1 2 0,-1-2-1 0,0 0 1 0,-1-2 0 0,2 3 0 15,-1-3-5-15,0 0-4 0,-1 0-4 0,1 0-1 0,-2 1-5 16,1-3-9-16,1 2-10 0,-2 0-8 0,0 0-14 0,0 2-17 0,0-2-24 16,0 3-28-16,0 2-35 0,0 0-41 0,0 0-27 0,0 0-21 15,0 0-21-15,0 0-24 0,0 2-58 0,-2 3-77 0,1 0-50 0</inkml:trace>
  <inkml:trace contextRef="#ctx0" brushRef="#br0" timeOffset="40256.7982">4212 9602 450 0,'-5'-2'576'0,"3"2"-18"0,-2 0-31 0,1 0-118 16,1 0-168-16,2 0-92 0,0 0-58 0,0 0-35 0,0 0-22 15,0 0-15-15,0 2-12 0,2-1-12 0,-2 2-8 0,2-2-6 0,-1 2-4 16,-1 0-1-16,2 0-2 0,0 2 0 0,-2-2 1 0,2 1 1 0,0 2 2 15,-1-1 2-15,1-1 3 0,1 1 2 0,-1 0 3 0,1-2 1 16,0 2-1-16,0-1 2 0,-1-1 1 0,1 1 1 0,-1-3 4 0,-1 1 4 16,2 0 5-16,0-1 7 0,-1-1 8 0,-1 0 7 0,1 0 7 15,1-1 4-15,-1-1 5 0,0-1 2 0,-1-1 2 0,-1 1-2 0,2 1-5 16,-2-1-2-16,0-1-6 0,0-1-6 0,-2 0-8 0,1 0-12 0,-1 1-16 16,-1-2-24-16,-2 1-29 0,0 3-32 0,-1-3-33 0,-2 2-40 15,-3 2-39-15,0-1-39 0,-2 2-39 0,0 2-73 0,-4 1-94 0,0 0-54 16,-1 2-35-16</inkml:trace>
  <inkml:trace contextRef="#ctx0" brushRef="#br0" timeOffset="41440.1394">1822 10680 256 0,'5'-9'398'0,"-2"1"-61"0,0 0-68 0,2 0-37 15,-2 1-21-15,-2 0-19 0,1 0-17 0,0 4-15 0,-1-2-10 0,-1 1-10 16,2 2-10-16,-2-1-12 0,0 0-13 0,0 2-17 0,0-1-19 16,0 2-14-16,0 0-12 0,0 0-10 0,0 0-8 0,0 0-11 0,0 0-8 15,0 0-10-15,0 0-8 0,0 0-5 0,0 0-4 0,0 0-3 0,0 0-2 16,0 0 0-16,0 2-1 0,0-1 0 0,0 2 3 0,0-1-1 15,0-1 2-15,0 1 2 0,0 1 2 0,0-1 2 0,0 3 2 0,0-3 3 16,0 5 3-16,0-2 2 0,1 0 3 0,1 2 2 0,-2-2 2 0,2 3 1 16,-1-2 1-16,1 2-1 0,-1-2 0 0,1 1 0 0,1 1 0 15,2-1-2-15,-2 1 0 0,0-3 0 0,0 4-1 0,2-1-3 0,-2-3-1 16,2 1-3-16,0 0-3 0,1 0 1 0,-1 0-1 0,1-2-1 16,1 1 0-16,-1-2-2 0,0 1-1 0,0 1 2 0,1-1-1 15,-1-3 2-15,1 2 0 0,0 1 2 0,-2-1 2 0,0-1 1 0,-2-1 3 16,2 1-1-16,-2 0 1 0,1 1 2 0,-2-3-1 0,-1 0-1 0,1 0 1 15,-2 2-1-15,2-1 1 0,-1-1-2 0,-1 3-1 0,0-3 2 16,0 3-1-16,2-1 1 0,-2-1 1 0,0 1 1 0,2 1-1 0,-1 0 2 16,-1-2 2-16,2 2 1 0,-2 2 0 0,1-2 1 0,1 1 1 0,1 1-1 15,-1-1 0-15,-1 2 0 0,1-2 2 0,1 3-2 0,2-1-1 16,-2 1-1-16,0-4-1 0,0 3 0 0,2 0-1 0,-2 0-1 0,2 0 1 16,1-1 0-16,-3 1-1 0,0 1-2 0,2-1-1 0,-3-2 0 15,1 3-1-15,0-1 0 0,1 1 0 0,-1-2 0 0,-2 1-1 0,2 0 0 16,0-2-1-16,-1 2 0 0,-1 0 0 0,1 0 0 0,-2 0 1 0,2 0 0 15,-1-2 1-15,-1 3 1 0,2-1-2 0,-2 1 0 0,0-2 1 16,1 1 1-16,1 0 1 0,-2 0-1 0,2 0 1 0,-1 1 0 0,1-2 2 16,0 4-2-16,-1-4 1 0,2 3 0 0,2-1 1 0,-2 1 1 15,0 0-2-15,2-1 1 0,-2 1-2 0,4-1 2 0,-3 1-1 0,2-1-1 16,1 0 1-16,-1 1-2 0,-1-1-1 0,1 0 0 0,2 0 0 0,-2 1-1 16,1-1-1-16,-1 1 0 0,-1-2 1 0,3 4 0 0,-2-3 0 15,0 1 0-15,1-1 1 0,0 1 2 0,-2 1 0 0,2 0 2 0,-1-1 0 16,-1 1 1-16,2 1 2 0,0 0 2 0,-1 0 1 0,-1 0 0 0,2 0 2 15,0 1-1-15,-2-1 1 0,3 1-3 0,0 2-6 0,-1-3-7 16,0 0-5-16,1 0-10 0,0 1-10 0,4-2-12 0,-4-1-11 0,2 2-22 16,2-3-26-16,0 0-31 0,-1 1-36 0,3-4-34 0,-1 0-34 15,2 1-66-15,-2-4-83 0</inkml:trace>
  <inkml:trace contextRef="#ctx0" brushRef="#br0" timeOffset="43223.2651">2177 9318 43 0,'-6'-5'214'0,"-3"-1"-57"0,3 2-39 15,-1 1-9-15,-1-2 4 0,1 0-1 0,-1 3-4 0,-1-3-7 0,0 3-8 16,1-3-12-16,0 2-13 0,0-1-8 0,-1 1-4 0,-1 2-8 16,1 0-7-16,-2-2-5 0,0 3-4 0,1-2-9 0,-4 2-14 0,1 0-6 15,-2 2-2-15,2-2-2 0,-6 4 0 0,3-1-2 0,-3 2-3 16,-1 0 0-16,-1-2 2 0,-1 6-1 0,-2-2 1 0,-1 2-2 0,1-2 0 15,-1 4-1-15,-2-1-1 0,0 0 0 0,0 2 1 0,2 0 1 16,-3 2-2-16,1 0 1 0,3-1 0 0,-3 2 0 0,0-1 1 0,2 1 1 16,0 1 2-16,0-2 1 0,2 1 0 0,1 0 4 0,0 0-1 15,1-2 2-15,1 2 2 0,1 0 1 0,1-1 2 0,1 1 1 0,1 0 1 0,-1-2 3 16,3 2 2-16,-2-2 1 0,3 3-1 0,-1-1 1 0,3-1-1 16,-3-1 2-16,3-1 0 0,-1 2 0 0,2 2 0 0,0-3 0 0,-1 2 1 15,0-1 0-15,0 1 1 0,3 0 0 0,-3 0-3 0,0 0-2 0,3 1 1 16,-3 0 0-16,1 1-2 0,-2 0-1 0,4-1-1 0,-2 2-2 15,1-1 0-15,0 1-2 0,-1-2 0 0,2 1 1 0,-1 0-1 0,1 2 1 16,0-3 0-16,0 2-1 0,0-1 4 0,0 1 0 0,2-3 1 0,1 1 3 16,-3 0 2-16,4 1 1 0,-3 0 0 0,2-1 0 0,2-1-1 0,-2 0-1 15,2 2 0-15,-3-4-1 0,3 2-1 0,0-2 0 0,1 2-2 0,-1 1 0 16,0-3-1-16,-1 1-1 0,1-1 0 0,2 1-1 0,-1 0-1 16,-2 1 0-16,2 1 0 0,1-3 0 0,-1 2 1 0,-1-1 0 0,3 1 1 15,-2 0 0-15,2 0 0 0,-2 0 0 0,1 0 0 0,1 2-1 0,0-3-1 16,0 1-1-16,0 0 1 0,0 0 0 0,0 1-1 0,1-2 1 0,1 1-1 15,-2-1-1-15,2 1-2 0,-1 0 0 0,1-2-2 0,1 2 0 0,-1-2 0 16,-1 3 2-16,4-1-2 0,-2-2 0 0,0 2 0 0,0-1 0 16,1 0-2-16,-1 2 0 0,0-3-2 0,2 2 2 0,-1-1 2 0,1 0-1 15,-2 1 0-15,2 2-1 0,-2-5-1 0,4 3 0 0,-3-1-1 0,2 0 1 16,-1 1-1-16,0-1 0 0,0 1 0 0,1-1-1 0,2 1 0 0,-2 0 0 16,1-2-3-16,-1 2-1 0,-1-2 0 0,4 3 1 0,-3-3-1 15,2 1 0-15,-1-1 2 0,2 1 0 0,-1-2 2 0,0 1 2 0,0-1-1 16,3 0 2-16,-3-2 2 0,2 3 0 0,0-1 1 0,0-2 1 0,1 0 1 15,0 0 2-15,2 0 2 0,1-1 1 0,-1 0 1 0,2-1 3 0,0 1 0 16,0-2 3-16,1 2 1 0,3-1 0 0,-1 0 1 0,4-1 1 16,0 0 1-16,1-1 1 0,-2 0 1 0,4 0-1 0,1-1 0 15,0 1-1-15,1-3-1 0,3 1-2 0,0 1-2 0,-1-1-2 0,2 0-2 16,-1-4-3-16,2 4-4 0,0-3-3 0,-1 1 0 0,1-1-3 0,1 1-1 16,-1-2-4-16,-1 0-2 0,1 0-2 0,0-2-2 0,-1 1-3 15,1-2-4-15,-2-1-1 0,0 1-2 0,2-1 1 0,-2-1 0 0,1 0-3 16,-1-1-4-16,2 0-1 0,-2-2-3 0,2-1 1 0,-1 0 0 0,1-1 1 15,1 0 1-15,0-3 2 0,0 2 4 0,0-2 3 0,-1 1 3 0,1-2 3 16,2 2 3-16,-2-2 4 0,1-1 5 0,-1 1 4 0,2-1 4 16,-1 2 2-16,-1-3 2 0,2 2 1 0,-2 0 2 0,1-1-1 0,-1 2 0 15,2-2 0-15,-2-1-2 0,0 3 0 0,-1 1 0 0,2-2-1 16,-2-1-1-16,-1 1-1 0,-1 3-2 0,2-1 1 0,-4 0-2 0,1-1 0 16,1 0-1-16,-4-1-1 0,2 3 0 0,-1-1-4 0,0 0-1 15,-1-1 0-15,1 0-2 0,0-1-2 0,0 2-2 0,-3 0-2 0,3-2-1 16,0 1-1-16,-1-2 2 0,1-1-1 0,0 3-1 0,0-2 1 0,-2-1 0 15,1 1-1-15,2-2 2 0,-1 1 0 0,1-1-2 0,-1 0 1 16,2-2 2-16,-1 1 0 0,-1-1 1 0,1 0-1 0,-1-1-2 0,0 0-1 16,0 2-1-16,0-4 2 0,2 3 0 0,-1 0-1 0,0-1 0 15,-1 1 0-15,0 0 2 0,1 1 0 0,1-1 2 0,-4 0 1 0,2 1 2 16,-1 0 3-16,0 3 2 0,-2-5 4 0,1 3 4 0,-1 0 1 0,-3 1 1 16,1-1 3-16,-2 0 5 0,-1 1 7 0,-2 0 6 0,0 2 7 0,1-6 7 15,-5 6 5-15,3-3 2 0,-2 2 6 0,-1-1 4 0,-2 1 6 16,-1 0 4-16,2-2 3 0,-4 2 5 0,0-1 2 0,1-1 1 0,-1 0-1 15,0 2-4-15,-3-1-5 0,2-1-4 0,-2 0-5 0,0 2-2 16,0-2-7-16,-2 1-7 0,2-1-5 0,1 0-6 0,-3-1-6 16,0 2-4-16,-1-1-6 0,1 0-3 0,0 0-4 0,-1 2-1 0,0-1-4 15,-1-2-2-15,2 2-2 0,-3 0-3 0,2 1 0 0,-2-1 1 0,3 0 2 16,-3 1-1-16,0 0 0 0,0 2 1 0,0 0-1 0,0-2 2 0,-3 3 0 16,3-2 3-16,-2 2 3 0,1 0 5 0,-1-1 2 0,-1 1 3 15,1 1 1-15,-1-2-2 0,0 3-1 0,0 0-2 0,-2 0-1 0,-1-1 1 16,1 1-2-16,0-1 0 0,-1 1-1 0,-1-1-2 0,0-1-4 15,-1 2-5-15,-2-3-4 0,-2 1-2 0,2 0-3 0,-1 2-1 0,-5-3 1 16,2 0-2-16,-2 2-2 0,0-3-3 0,-4 2 0 0,0 0-3 16,-1-1-1-16,-3 0-2 0,-1 2 0 0,-2-3-3 0,-3 2 1 15,2 0 0-15,-4 2-1 0,0-2 0 0,-1 0-3 0,-2 2-1 0,-1-2 0 16,-1 3 0-16,0 1-1 0,0-2 0 0,-1 3 0 0,0 0 0 0,-1 0 3 16,3 2 1-16,-1-1 4 0,-1 0 2 0,3 3 3 0,-2-1 2 0,0 1 3 15,2 1 4-15,-1 0 0 0,3 1 1 0,-3 1 1 0,1 0 3 16,0 0 0-16,-1 0-1 0,1 1-1 0,-2 1-1 0,-2 0-4 0,-1 1-2 15,2-1-3-15,-4 3-3 0,-1-3-4 0,0 5-7 0,-2-2-6 16,-3 0-5-16,2 1-5 0,-4 0-8 0,1 1-6 0,-3 1-8 0,0-1-2 16,-1 1 1-16,-2 1 0 0,1 2 1 0,-3 0-3 0,-1-1 0 0,1 1-2 15,0 2 1-15,-3 1-5 0,0-2-5 0,-2 3-8 0,-1 1-8 16,2-1-11-16,-3 2-11 0,1 2-17 0,-2 2-20 0,0 0-21 0,2 0-18 16,-2 2-16-16,3 3-14 0,1 0-11 0,1 2-11 0,1 0-43 0</inkml:trace>
  <inkml:trace contextRef="#ctx0" brushRef="#br0" timeOffset="50610.6823">8997 12286 24 0,'0'0'115'0,"0"0"-2"15,1-2-1-15,-1 2-3 0,0-1-6 0,0 1-4 0,0 0-5 0,0-2-2 16,0 2-2-16,0 0-1 0,0 0 1 0,0 0 0 0,0 0 2 16,0 0 0-16,0 0-6 0,0 0-4 0,0 0-5 0,0 0-7 15,0 0-7-15,0 0-6 0,0 0-5 0,0 0-7 0,0 0-7 0,0 0-5 16,0 0-6-16,0 0-5 0,0 0-4 0,0 0-3 0,0 0-3 16,0 0-3-16,0 0-3 0,0 0-3 0,0 0-2 0,0 2-2 0,0-2-1 15,-1 0-2-15,1 0 1 0,-2 0-1 0,2 0 0 0,0 0 1 16,0 0 1-16,-1 0 0 0,-1 1 2 0,2-1 2 0,-2 0 1 0,2 0 1 15,-1 0 3-15,-1 0 1 0,2 0 2 0,-3 0 3 0,3 0 1 16,-2 0 3-16,2 0 2 0,-1 0 4 0,-1 0 4 0,0 0 2 16,-1 0 2-16,2-1 1 0,-1 1 1 0,-4-2-1 0,3 1 1 0,1 1 1 15,-2-4-1-15,0 4 0 0,-1-3-2 0,1 0 1 0,-2-1-2 16,-1 2 0-16,1-3-3 0,-1 1 2 0,-2-3 2 0,1 4 4 0,0-5 2 16,-1 1 3-16,-4 0 1 0,4-2 2 0,-1 0 1 0,-1 0 1 15,-2 0 2-15,1-1 3 0,2 0 1 0,-1-2 1 0,-3 0 0 0,3-1-3 16,1-1-2-16,-4 3-4 0,3-2-1 0,0-3-1 0,0 1-2 15,-2-1-1-15,1 1 0 0,2-2 0 0,-2 0-4 0,2-3-1 16,1 3-5-16,-2-2-3 0,4 0-1 0,-1-4-3 0,-1 3-2 0,1 0-2 16,0-4-2-16,3 2-4 0,-1-2-3 0,1 0-5 0,-1-1-6 15,1-1-6-15,1 1-5 0,0-2-5 0,1 1-5 0,1-5-4 0,1 2-3 16,1 0-3-16,0-3-1 0,0 3-1 0,0-5-2 0,1 4-1 16,1-2-2-16,1-1 1 0,-1 2-1 0,3 0 2 0,0 0 2 15,0 1-1-15,2 0 0 0,-1 2-2 0,1-3-1 0,1 3-2 0,3 1-2 16,-2-1-3-16,1 2-4 0,2-1-2 0,-2 0-3 0,5 1-2 0,-2 1 2 15,1 1-1-15,1 3-2 0,0-6 1 0,0 5 3 0,3-1 2 16,-3-1 0-16,5 2 1 0,-4 1 2 0,3 0 0 0,2-3 3 16,-4 4 1-16,5 1 2 0,-1 0 2 0,0-1-4 0,1 2 5 0,1 1 1 15,-2-1 4-15,4 1 1 0,-1 1 2 0,1 1 3 0,0 3 2 16,2-5 0-16,1 4 4 0,-2 0 1 0,3 1 1 0,-1 0 3 0,0-1 1 16,2 3 2-16,-3 1 0 0,0-1-1 0,1 0-1 0,-1 3-1 15,0 1 0-15,0-1-1 0,-1 2 1 0,-1-1 1 0,0 1 0 16,0 3-1-16,0-1-1 0,-2 0 0 0,-1-1 1 0,2 4 1 0,-2-3 1 15,-2 3 2-15,2 0 1 0,0 0 1 0,-4 0 1 0,4 3 1 16,-3-3 2-16,0 4 0 0,-2-3 1 0,2 3 2 0,-3-1 1 16,1-1 4-16,-1 1 0 0,0 0 0 0,-2 2 0 0,2-2 0 0,-3 1 2 15,-1 1 2-15,-1-2 2 0,2 1 0 0,-2-1 2 0,-3 1 1 0,2 1 1 16,-1-1-1-16,-1 1 0 0,0 0 1 0,0 0 1 0,-1 2 1 16,0-2 3-16,1 2 1 0,0-1 1 0,-1 0 1 0,-2 0-2 15,2 1 1-15,-1-1-2 0,-1 0 1 0,4 3-2 0,-4-2 2 0,1 1 0 16,1-1 0-16,-1 3-3 0,0-1-1 0,1 0-1 0,-1 0 1 15,1 0 0-15,0 3-1 0,-1-2 2 0,-1 2 0 0,2-1-1 16,-1-1 0-16,-1 2 0 0,2 0-1 0,-2 1 0 0,0-1 0 0,0 1 1 16,0-1 2-16,1 0-3 0,-2 1-3 0,1 0 0 0,0-1-2 15,-2 2 0-15,2-2-1 0,-2 0 1 0,3 0-1 0,-3 1 0 16,2-1 0-16,-1 2 0 0,-1-2-1 0,0 0-1 0,0 0-1 0,0-2-1 16,2 3 0-16,-2-1 1 0,0-2-1 0,0 1 0 0,-1-1 0 0,1 0 0 15,-1-1-1-15,-1 3 0 0,1-4 0 0,1 3 0 0,-1-2-1 16,-1-2 2-16,1 2 0 0,2 0 1 0,-2-1 1 0,-2 0 0 15,2-1 2-15,-1 0 0 0,-1-1 0 0,2 0 2 0,-1 0-1 0,1-1 1 16,-2-1-2-16,2 1 2 0,-2-3 0 0,0 3 1 0,0-3 0 16,0 2-1-16,0-3 2 0,0 1 0 0,0 1 1 0,0-1-2 15,0-1-1-15,0-1-3 0,0 0-4 0,0 1-4 0,0-1-4 0,0 3-7 16,0-3-5-16,1 0-9 0,-1 0-9 0,0 3-11 0,2-2-12 0,-1-1-20 16,-1 1-23-16,0-1-20 0,0 0-19 0,0 0-10 0,2 4-6 15,-2-3-5-15,2 1-7 0,-1 0-3 0,-1 1-3 0</inkml:trace>
  <inkml:trace contextRef="#ctx0" brushRef="#br0" timeOffset="51022.8874">10203 11088 104 0,'-2'-3'420'0,"0"-1"-88"16,-1 1-66-16,3 1-52 0,-1-1-32 0,-1 1-20 0,2 0-11 15,-2 0-6-15,2 0-10 0,0 1-10 0,0 1-10 0,0 0-9 0,0 0-9 16,0 0-5-16,0 0-8 0,0 0-8 0,0 0-5 0,0 0-4 16,0 0-8-16,0 0-5 0,0 0-6 0,0 0-8 0,0 0-6 15,0 0-8-15,0 0-6 0,0 0-8 0,0 0-6 0,0 0-9 0,0 0-6 16,0 0-6-16,0 0-4 0,0 0-4 0,0 0-3 0,0 0-3 15,0 3-1-15,0-2-2 0,0 0 1 0,0 3 0 0,2-3 2 0,-2 1 3 16,2-2 3-16,-1 4 2 0,1-3 5 0,-1 3 3 0,1-1 4 16,1-1 4-16,1 1 3 0,-1 1 6 0,3 1 1 0,-2-2 2 15,0 2-1-15,0-2-3 0,0 0-4 0,1 2-5 0,-1-1-3 0,2 1-5 16,-1-1-8-16,3 1-7 0,-3-1-7 0,1 1-8 0,2-2-10 16,-2 1-11-16,2-1-10 0,-1 2-12 0,2-3-10 0,-1 4-11 15,0-4-10-15,0 1-11 0,1 1-12 0,1-4-12 0,-1 5-9 0,1-5-8 16,-1 0-9-16,-1 0-8 0,3 0-4 0,-1 0 4 0,-1 0 1 15,0-5 5-15,1 3 5 0</inkml:trace>
  <inkml:trace contextRef="#ctx0" brushRef="#br0" timeOffset="51391.4692">10511 10992 25 0,'2'-5'90'0,"-1"-1"-4"0,-1 2-6 0,2-1-7 15,-1 2-6-15,-1-1-4 0,3-1-1 0,-3 2 1 0,2 1-2 0,-1-1 0 16,1-1 0-16,-2 3 3 0,2-3 1 0,-2 4-2 0,0-3 2 15,0 3 4-15,0 0 4 0,0 0 2 0,0 0 3 0,0 0 1 0,0 0-1 16,0 0 1-16,0 0 0 0,0 0 1 0,0 0-3 0,0 0 0 16,0 0-2-16,0 0 1 0,0-1-3 0,0 1-3 0,0-1-2 0,0 1 0 15,0-2-3-15,0 2-3 0,0 0-5 0,0 0-3 0,-2 0-4 16,2 0-4-16,0 0-3 0,0 0-3 0,0 0-3 0,0 0-3 16,0 0-4-16,0 0-2 0,0 0-4 0,0 0-4 0,0 0-4 0,0 0-5 15,0 0-3-15,0 0-2 0,0 0-5 0,-2 0-4 0,1 2-6 16,-1-1-5-16,2-1-5 0,-3 1-7 0,3-1-3 0,-1 3-3 15,-1-3-1-15,-1 3-2 0,1-2 0 0,1 2 0 0,-2 0 0 16,-1 1 1-16,1-1 4 0,-2 3 2 0,-1-1 3 0,2 1 4 0,-3 1 4 16,1-1 4-16,-1 2 4 0,0-1 3 0,0 2 0 0,-1 0 3 0,0 0-1 15,1 0 2-15,0 2 0 0,-1-2-3 0,2 1 1 0,-1 0-2 16,-2 2 1-16,4-2 0 0,-1-1-1 0,0 0 1 0,-2 1 0 0,3-2 2 16,0 1 1-16,2-1-1 0,-2 0 3 0,1 0 3 0,0-2 0 15,0 1 3-15,2-2 0 0,-1-1 1 0,2 0-9 0,-1 0-14 16,0 0-27-16,2-1-35 0,-1 0-56 0,-1-1-64 0,1 1-100 0,-1-2-121 15,-1 0-62-15,-2-1-38 0</inkml:trace>
  <inkml:trace contextRef="#ctx0" brushRef="#br0" timeOffset="54940.966">11717 11873 42 0,'0'0'140'0,"-2"0"-11"0,2 0-3 15,0 0-2-15,0-1-1 0,0 1-3 0,0 0 0 0,0 0 1 16,0 0-5-16,0 0-7 0,0 0-4 0,0-1-3 0,0 1-6 15,-1 0-3-15,1-2-2 0,0 2 1 0,0 0 0 0,0 0-1 0,0-1-1 16,0 0 0-16,0-1-1 0,0 0 0 0,0 2-4 0,0-1-8 16,0-1-5-16,0 2-4 0,0-5-5 0,0 5-3 0,-2-2-1 15,2 0-3-15,0 1-1 0,0-1-2 0,0 1-4 0,0 1-7 16,0-1-5-16,0 1-5 0,0-3-3 0,0 3-1 0,0 0-1 0,0 0-2 16,0 0-1-16,0 0-2 0,0 0-2 0,0 0-3 0,0 0-2 15,0 0-4-15,0 0-2 0,0 0-1 0,0 0-2 0,0 0-3 0,0 0-2 16,0 0-2-16,0 0-2 0,0 0-3 0,0 0-3 0,0 0-3 0,0 0-4 15,0 0-2-15,0 0-3 0,0 0-4 0,0 0-3 16,0 0-4-16,0 3-3 0,-2-2-3 0,2 0-4 0,0 1 0 0,0 1-1 16,0-1 1-16,-1 1 2 0,-1-1 2 0,2 1 2 0,0 2 2 0,0-2 3 15,-1 3 6-15,1-2 1 0,-2 1 3 0,2 0 4 0,0 2 5 16,0-4 3-16,-3 4 3 0,3-2 1 0,0 0 2 0,0-1 1 16,0 0-1-16,0 0 2 0,0 1 0 0,0-3 0 0,0 1 1 0,0-1 1 15,0 0 0-15,0 0 0 0,0-2 2 0,0 1-1 0,0-1 0 16,0 1 1-16,3-1 2 0,-3 2 2 0,2 0 2 0,-1-2 2 0,2 1 4 15,-1 1 1-15,1-2 5 0,2 1 0 0,0-1 4 0,4 2 1 16,-1-1 1-16,0-1 1 0,3 2 2 0,3-1-2 0,1-1-2 0,0 2-2 16,3-2-3-16,1 1-4 0,1 0-5 0,1-1-5 0,3 2-7 15,-1 0-5-15,2-2-4 0,-1 1-5 0,4 1-3 0,-3-2-3 16,1 0-5-16,3 3-2 0,-2-3-1 0,1 4-2 0,2-4-4 0,-1 3-3 16,1-3-1-16,1 1-2 0,-1 1 2 0,2 0 0 0,-1-1 2 15,1 1 1-15,0 0 0 0,1-2 1 0,0 3 3 0,-1-3 0 16,1 1 1-16,-1 2 2 0,0-2 1 0,0 1 1 0,1 0 0 0,1-2 2 15,-1 3 1-15,-2-1 0 0,4 0 1 0,-1-1-2 0,0 1-2 16,0 0-2-16,2 0-2 0,0 0-3 0,1-1-1 0,-3 0 0 0,1 3-1 16,3-3 0-16,-2 1 1 0,-1-1-1 0,2 2-2 0,-3-1 0 15,1-1-2-15,0 1 0 0,-2 0 3 0,-2 2 3 0,1-3 2 0,0 1 3 16,-1-2 2-16,-2 3 3 0,1 0 1 0,-2-2 3 0,-2 2 1 16,2-2 3-16,-1 1 5 0,0 1 5 0,-2-1 4 0,0 0 3 0,1-2 2 15,-4 3 3-15,3-3 1 0,-3 1 1 0,2-1 1 16,-3 1 2-16,2 1 4 0,-2-2 1 0,1 0 2 0,-3 0 0 0,1 0 0 15,1 0-1-15,-4 0-1 0,4 0 0 0,-5 0 0 0,4 0 0 16,-3 0 0-16,0 0 0 0,1 0 1 0,-3 0 0 0,0 0-3 0,0 0 1 16,-1 0-1-16,0 0 1 0,-1 0 2 0,-1 0 0 0,0 0 1 15,0 0-1-15,-1 0 1 0,-1 0 0 0,1 0-1 0,-2 0 0 16,1 0-1-16,-1 0-1 0,-1 0-1 0,0 0 0 0,3 0-2 0,-3 0 0 16,0 0-1-16,3 1-2 0,-2 1-1 0,1-2-2 0,-2 2-2 0,3-2-2 15,-2 0-1-15,0 3-1 0,1-1 2 0,0-2-2 0,0 0-2 16,-1 2-1-16,0-2 1 0,-1 1 0 0,0-1 0 0,0 2 1 15,-2 0 1-15,-1-2 4 0,0 0 1 0,1 0 7 0,-1 0 5 0,-2 0 7 16,0 0 7-16,-1 0 9 0,-2 0 9 0,0 0 11 0,0 0 9 16,0 0 6-16,0 0 8 0,0 0 2 0,1-2 2 0,-1 0-1 15,2 1-3-15,0-1-5 0,-2 2-6 0,1-5-6 0,-1 3-6 0,3-1-8 16,-1 0-9-16,0-1-8 0,1 0-7 0,1-1-5 0,-1 1-3 0,1-3-2 16,-1 4-1-16,0-3 2 0,0-2 6 0,0 2 2 0,-1 0 3 15,1-1 0-15,0-2 3 0,2 2 3 0,-2-1 6 0,0-1 2 16,0 0 3-16,-1 1 1 0,1-2-3 0,-1 1-1 0,-1 1 1 0,3-4-3 15,-3 3-4-15,2-1-3 0,-3 1-2 0,3-2-4 0,-3 4-3 16,2-2-5-16,-2 1-6 0,0-2-7 0,0 3-7 0,0-2-16 0,-2 1-16 16,2 3-33-16,-3-1-41 0,0 0-57 0,-2 2-66 0,-1 1-107 15,-2-2-126-15,-3 2-84 0,-2 0-59 0,-4 0-30 0,1 2-17 16</inkml:trace>
  <inkml:trace contextRef="#ctx0" brushRef="#br0" timeOffset="57855.7089">11921 12133 232 0,'-2'-4'507'0,"2"1"-70"16,0 0-100-16,0 0-71 0,0 1-52 0,0 0-35 0,0 0-27 15,0 2-19-15,0 0-18 0,0 0-12 0,0 0-11 0,0 0-13 16,0 0-15-16,0 0-13 0,0 0-14 0,0 0-14 0,0 0-9 0,0 0-11 15,0 0-8-15,0 0-7 0,0 0-5 0,0 0-3 0,0 0-3 16,0 1-3-16,0 0-4 0,0-1 0 0,0 4-3 0,-2-3 2 16,2 1 1-16,0-2 0 0,0 3 2 0,-1 0 2 0,1-2 4 0,0 2 3 15,0-2 3-15,0 1 5 0,0 1 4 0,0-3 5 0,0 2 5 16,0 0 5-16,0-2 4 0,0 0 4 0,0 0 1 0,0 0 4 0,0 0 5 16,0 0 5-16,0 0 3 0,0 0 9 0,0 0 9 0,0 0 9 15,0 0 8-15,0-2 6 0,0 0 1 0,0-1 2 0,0 1-3 0,1-1-1 16,-1 1 0-16,0-4-5 0,0 4-3 0,0-3-6 0,0 1-2 15,0 0-10-15,0-1-9 0,0 0-9 0,0 1-11 0,0-2-7 16,0 3-4-16,0-2-2 0,0 1-2 0,0 1-3 0,0 1-2 0,0-1-3 16,2 1-4-16,-2 0-3 0,0 1-5 0,0 1-7 0,0 0-7 15,0 0-9-15,0 0-12 0,0 0-10 0,0 0-11 0,3 0-5 0,-1 1-6 16,-1-1-1-16,3 2 0 0,-1 0-2 0,0 1 0 0,2-2-2 16,4 2 1-16,-3 0 3 0,1-1 4 0,-1 3 7 0,3-3 9 0,0-1 7 15,0 3 10-15,-1-2 4 0,3 1 3 0,-3 0 2 0,2 0 2 16,0-1 1-16,-2-1 2 0,0 2 5 0,2-3 6 0,-2 2 8 15,1-1 11-15,-2-1 11 0,0 0 10 0,-2 0 12 0,1 0 14 0,-1-1 10 16,-1-1 10-16,0 2 8 0,-2-1 7 0,1-1 10 0,-2 2 10 16,1-1 6-16,-1 1 7 0,-1 0-2 0,0 0-1 0,0 0-5 15,0 0-9-15,0-2-9 0,0 2-12 0,-1-1-11 0,1 1-8 0,0 0-11 16,0 0-10-16,0 0-14 0,0 0-13 0,-2 0-13 0,2 1-11 0,-4 1-9 16,2-1-5-16,-1 1-5 0,2 1-2 0,-1 0-2 0,-1 3 0 15,-1-3 0-15,0 5 1 0,-1 0 3 0,-1 1 2 0,-1 3 5 16,1-2 4-16,0 0 4 0,-1 1 4 0,-2 2 1 0,3 1 2 0,-1-2 0 15,-1 4 3-15,-1-3 0 0,1 1-1 0,2 2 2 0,-1-2 0 16,-2 1 2-16,3-2 3 0,-2 2 1 0,1-2 3 0,0 1 2 16,0 0 3-16,2-3 1 0,0 0 2 0,1 0 1 0,0-1 0 0,-3-1-4 15,4 0-5-15,0-2-7 0,-1 1-10 0,3-1-14 0,-1-4-19 16,0 4-21-16,-1-4-25 0,2 1-39 0,-1-1-47 0,2-2-45 16,-2 3-42-16,2-4-77 0,0 0-95 0,0 0-57 0,0 0-35 0</inkml:trace>
  <inkml:trace contextRef="#ctx0" brushRef="#br0" timeOffset="58177.1448">12338 12130 479 0,'-1'-1'592'0,"-1"-2"8"16,2 3-93-16,-1 0-146 0,1 0-95 0,0 0-69 0,0 0-43 16,0 0-28-16,0 0-19 0,0 0-16 0,0 0-16 0,0 0-18 0,0 0-18 15,1 0-16-15,2 0-13 0,0 4-12 0,-1-3-7 0,2 2-6 16,-2 1-2-16,3 1-1 0,-2-2 0 0,2 1 1 0,1 1 2 16,0 2 1-16,-1-1 4 0,2-1 3 0,-1 3 2 0,0 1-1 0,3-1 0 15,-2-1 2-15,-1 2-1 0,2 2 1 0,2-1-3 0,-4 0-4 16,0 0-5-16,1 0-5 0,0-2-7 0,1 3-6 0,-1 1-9 0,-1-3-11 15,-1-1-12-15,3 2-14 0,-2 0-15 0,0-2-16 0,-1-1-20 16,4 3-17-16,-4-2-16 0,0-1-16 0,1-2-21 0,-1 2-20 0,0-4-18 16,1 2-13-16,-3-2-18 0,2-2-18 0,0-1-35 0,-2-1-44 15</inkml:trace>
  <inkml:trace contextRef="#ctx0" brushRef="#br0" timeOffset="58456.0812">12607 12181 64 0,'-3'-1'392'0,"0"-2"-77"15,-1-1-62-15,1 3-55 0,1 0-41 0,-2 1-39 0,0 0-27 16,-3 1-21-16,2 0-17 0,-3 3-14 0,0 0-11 0,-1 1-9 16,1 0-6-16,-2 2-5 0,0-1-3 0,-2 1-1 0,3 3-1 0,-4-3-1 15,2 2 2-15,1-1 0 0,-2 0 2 0,2 1-1 0,1-1 2 16,-2-2 0-16,3 4-2 0,1-3 2 0,-2 0 0 0,3-2 0 0,0 2-1 16,1-2 1-16,1-2 2 0,0 0 4 0,-1 1 1 0,4-3 5 15,-1 1 5-15,1-1 6 0,1-1 9 0,0 0 7 0,0 0 3 16,0 0 2-16,0 0-1 0,1-1 2 0,-1-2 3 0,2-1 3 0,-1 2 1 15,2 1 4-15,0-2 1 0,-1-2 2 0,1 3-3 0,0-3-5 0,1 1-6 16,-3 1-7-16,4 1-2 0,-2-1-2 0,0-1-1 16,3 1-5-16,-3 1-8 0,2 1-9 0,2-2-13 0,-1 2-12 0,3-2-18 15,-1 3-22-15,2-3-23 0,2 3-29 0,-2 0-35 0,4 0-38 16,0 0-44-16,1 0-47 0,2 0-76 0,-1 0-94 0,5 0-58 0,-3 0-38 16</inkml:trace>
  <inkml:trace contextRef="#ctx0" brushRef="#br0" timeOffset="58939.0291">12975 12160 504 0,'-3'-2'607'0,"0"-1"-34"16,1 1-58-16,-1 0-101 0,1 1-124 0,1-2-70 0,-1 3-47 15,2-1-28-15,-1 1-20 0,1 0-17 0,0 0-15 0,0 0-19 0,0 0-18 16,0 0-18-16,0 0-16 0,0 0-13 0,0 0-12 0,0 0-7 16,1 0-8-16,-1 1-2 0,2-1-1 0,-1 1 1 0,1 1 0 0,1-1 2 15,1 1 1-15,-1 0 2 0,1 1 4 0,-1-1 1 0,2 0 3 16,0-1 3-16,1 3 3 0,-1-1 2 0,4-2 3 0,-1 1 0 16,0 0-2-16,2 0 0 0,-1 1 0 0,2-2-2 0,-1 1-2 0,2-1-1 15,-2-1-2-15,4 2 1 0,-3-1 1 0,0-1 1 0,0 0 0 0,0 0 1 16,-1 0 3-16,1-1 5 0,-3-1 4 0,-2 2 7 0,3-1 7 15,-4-1 7-15,0 2 11 0,-2-1 7 0,1 1 5 0,-3-2 4 16,1 1 4-16,-1 1 3 0,-1 0 0 0,0 0 0 0,0 0 0 16,0 0-6-16,0 0-4 0,0 0-9 0,0 0-9 0,0 0-11 0,0 0-13 15,0 0-12-15,-1 0-13 0,-1 1-10 0,2 1-9 0,-1-1-7 16,1 1-6-16,-2 1-2 0,0 1-2 0,-1-1 0 0,1 2-1 0,-1 2 2 16,0 1 1-16,-1 1 4 0,-1-1 3 0,0 5 6 0,2-1 4 15,-2 1 4-15,0 2 4 0,0 0 4 0,-2 0 5 0,0 2 2 0,1 1 3 16,0-2 3-16,-2 5 2 0,3-4 2 0,-1 1 2 0,1 0 1 15,0-1-1-15,0 1-1 0,-2 0-3 0,2 0-6 0,0-1-8 0,0 0-16 16,0-2-17-16,2 0-24 0,-3-2-26 0,3-1-39 0,0 2-47 16,1-4-49-16,-1-1-52 0,2 0-89 0,1-1-105 0,-2-1-64 15,0-1-45-15,2-1-17 0</inkml:trace>
  <inkml:trace contextRef="#ctx0" brushRef="#br0" timeOffset="59456.2035">13399 12258 281 0,'-2'-5'635'0,"1"0"15"0,-1 2-43 16,2 0-70-16,-2-1-108 0,2 1-126 0,0 1-73 0,0-1-47 15,0 1-31-15,0 0-25 0,2 1-18 0,-2 1-14 0,2-2-20 0,-1 2-21 16,-1 0-18-16,2 0-19 0,2 2-15 0,-1-2-13 0,1 1-9 15,0 1-7-15,1 0-4 0,0 3 0 0,0-2-2 0,2 1 2 16,1 0 0-16,-1 2 2 0,1-2 2 0,-1 2 3 0,2 2 0 0,-3-2-5 16,2 1-3-16,-1 3-9 0,2-3-7 0,-3 3-7 0,0-3-9 15,2 1-11-15,-2 1-8 0,-1-2-9 0,0 3-10 0,1-2-11 16,-1 1-11-16,1-2-13 0,-3 3-10 0,2-5-10 0,-2 1-4 0,1 0-3 16,-1-2 1-16,0-1 4 0,-1 0 9 0,-1 0 8 0,4-2 0 15,-4-1-4-15,2 0-3 0,-1 0-1 0,0-2 7 0,-1-1 12 0,2-2 15 16,-1 1 17-16,-2-2 18 0,2 0 18 0,-1-1 15 0,-1-1 11 15,0-1 12-15,0-1 13 0,0 2 22 0,0 0 25 0,0 1 27 0,-1-1 25 16,-1 1 17-16,2 1 8 0,-2-1 2 0,2 2-3 0,-3 1-4 16,2 1-7-16,-1-2-8 0,0 1-13 0,-1 3-12 0,0-1-15 15,-1 1-12-15,0 1-11 0,1 0-12 0,-2 1-15 0,-1 1-11 0,1 1-7 16,-4 0-4-16,1 1 1 0,-2 1-1 0,1 2 1 0,-2-2 1 16,1 2 4-16,-4-1 4 0,3 1 5 0,1 0 2 0,-3-1 7 0,3-1 3 15,0 3 4-15,0-1 7 0,1-2 7 0,1 0 7 0,1-2 9 16,2 1 8-16,0 1 9 0,0-5 8 0,2 2 10 0,2-1 9 15,-1-1 7-15,2 0 7 0,0 0 5 0,0 0 4 0,0 0 3 0,0 0 0 16,0 0 0-16,0-1-11 0,3-1-13 0,0 2-12 0,-1-5-17 16,3 5-16-16,0-2-19 0,2-1-18 0,0-1-22 0,2 1-23 0,-1 3-26 15,3-4-27-15,0 3-33 0,1-1-42 0,2 0-47 0,-2 1-50 16,2 1-52-16,-1-2-77 0,3 2-88 0,-3 0-46 0,2 0-27 16</inkml:trace>
  <inkml:trace contextRef="#ctx0" brushRef="#br0" timeOffset="59971.5524">13887 12253 573 0,'-3'-5'597'15,"3"3"-9"-15,-1-2-104 0,-1 0-155 0,2 3-86 0,0-1-54 0,0-3-33 16,0 5-23-16,0 0-12 0,0 0-12 0,0 0-13 0,0-2-13 16,0 2-17-16,0 0-17 0,0 0-15 0,0 0-11 0,0 0-10 15,2 0-7-15,-2 0-6 0,0 0-4 0,0 0-3 0,0 0-2 0,1 0 0 16,2 0 1-16,0 0 1 0,0 0 2 0,0 2 1 0,1-2 2 16,1 0 1-16,-2 3 2 0,2-1 1 0,-1-2 2 0,4 0 1 0,-2 2 4 15,2-2 2-15,0 1 4 0,2-1 0 0,-1 2-2 0,-1-2 0 16,3 2-2-16,0-2-2 0,1 0-1 0,0 0-2 0,-1 0 0 15,1 0-1-15,0 0-1 0,-3 0-1 0,2 0 0 0,0 0-2 0,-1 0-1 16,-1 0 0-16,-1 0 1 0,0 0-1 0,0 0 1 0,-2 1 0 16,1-1 1-16,-4 2 2 0,0-2-1 0,0 0-1 0,0 0 0 0,-1 1-5 15,-2-1-1-15,0 0-3 0,0 0-2 0,0 0-4 0,0 0-5 16,0 1-5-16,0-1-3 0,0 1-1 0,0 3-2 0,0-3 0 0,0 2-2 16,0 0 1-16,0 0 1 0,-2 1 1 0,2 3 1 0,-1-1 2 15,-1 1 2-15,-1 3 4 0,1-1 2 0,-1 3 4 0,2-2 3 0,-4 3 3 16,1 2 2-16,-3 1 3 0,2 1 1 0,-1 1 2 0,-1 0 1 15,1 4 2-15,-2-1 1 0,0-1 3 0,0 1 1 0,-1 1 3 16,1 1 0-16,0-2 0 0,0 3 1 0,1-2-2 0,-2-1-1 16,3 1-1-16,-2-1 0 0,3-2 0 0,-2 1-2 0,2-2-5 0,0 0-4 15,-1-4-8-15,2 0-9 0,-1 0-12 0,1-1-14 0,1-1-16 16,1-1-17-16,-1-3-24 0,2-1-25 0,-1 0-37 0,0-1-43 0,2-1-40 16,-1-1-40-16,-1-2-58 0,2-2-66 0,0 0-61 0,0 0-54 15</inkml:trace>
  <inkml:trace contextRef="#ctx0" brushRef="#br0" timeOffset="60217.3486">13887 12537 330 0,'-1'-2'622'0,"-1"2"11"0,2 0-75 15,0-2-117-15,2-1-103 0,-1 3-94 0,4-2-59 0,-1 0-43 16,3 1-29-16,1-1-18 0,1 0-18 0,2-1-11 0,2 3-18 15,3-4-18-15,0 3-15 0,3-1-17 0,-1 0-14 0,3 1-12 0,0 1-9 16,2-2-6-16,-2 1-5 0,3 1-7 0,-2-1-6 0,1-2-4 16,-2 3-3-16,1 0-3 0,-3-2 1 0,0 2 3 0,-2 0-1 15,-2 0 1-15,-1 0-4 0,-3 0-3 0,0 0-8 0,-3 0-11 16,-2 0-16-16,-1 0-19 0,-5 0-28 0,0 0-34 0,0 0-62 0,0 0-77 16,-5 0-75-16,-3 2-76 0,0 1-41 0</inkml:trace>
  <inkml:trace contextRef="#ctx0" brushRef="#br0" timeOffset="61706.8388">11405 12262 41 0,'2'4'85'0,"-2"3"-3"16,2-4-2-16,-1 2-3 0,2 2-3 0,-1-2-3 0,-2 2-1 0,3-2-4 15,-1 2-5-15,-1-1-3 0,1-1-3 0,1 3-4 0,-1 1-2 0,2-1-3 16,-1 0-3-16,2 4-2 0,-2-4 1 0,2 3 0 0,2 0-2 15,2 0 1-15,-1 3-1 0,0-1 2 0,4 1 0 0,1 1 2 16,0 0-1-16,4 1 1 0,2 1 0 0,0 0 0 0,3 1 1 0,3 0-1 16,2 2-2-16,3-1 0 0,3 1-2 0,2 0-2 0,3 1-6 15,2 0-4-15,4-2-4 0,2 1-6 0,3 0-7 0,3 1-7 16,2-1-11-16,-2-1-7 0,5 3-6 0,1-4-7 0,2 1-6 0,0 0-7 16,2 0-7-16,1-1-7 0,-1 0-7 0,3-2-4 0,1 0-7 15,0 0-4-15,2-1-4 0,-1-2-2 0,3-2 0 0,-1 2-1 0,-3-1-1 16,2-3-1-16,-1 1 1 0,-1-3 2 0,-1-1 2 0,-2 0 7 15,-1-2 10-15,-2 1 9 0,-2-2 9 0,-2-3 11 0,1 0 13 0,-4 0 8 16,1 0 10-16,-2 0 7 0,-3-2 9 0,0-1 7 0,-3-2 9 16,1 1 7-16,-4-2 7 0,1 0 1 0,-2 1-1 0,-3-3 2 15,2-1 3-15,-5-1 0 0,-1 0 1 0,0 0 2 0,0-1 7 0,-1-1 3 16,-5 0 2-16,4 0 0 0,-3-3 1 0,-4 2 1 0,1-1 2 16,-1 0 3-16,-2-3 4 0,1 2 0 0,-4-2-4 0,0 1 4 0,0-1 2 15,-3 0 2-15,-1 0 0 0,0 0 3 0,-4 1 4 0,3 0 3 16,-5 0 2-16,-1 0 2 0,-2-1 2 0,1 3 1 0,-3-2-1 0,-1 1 2 15,-2-1 1-15,1 1-3 0,-3 0-3 0,1 0-5 0,-2-2-5 16,-2 2-6-16,1 0-5 0,-3 0-5 0,1 0-4 0,0-2-7 16,-2 2-6-16,-1 1-4 0,-2-1-6 0,0-1-4 0,0 0-5 0,0 1-3 15,-1 0-3-15,-2 2-3 0,-1-3-1 0,0 0-3 0,-1 2-4 16,-4 0-3-16,3 0-4 0,-5-1-3 0,0 0-1 0,-2 2-2 0,-1-2-1 16,-3 2-2-16,0-3-1 0,-4 1-3 0,2 2-1 0,-3-2-2 15,-3 2-3-15,-1-2-2 0,0 1 0 0,-2-1-4 0,-2 3-2 0,-3-2-2 16,1 1 0-16,-1 1-1 0,-3-2 0 0,1 1 3 0,-4 2 1 15,2-1 2-15,-3 0 2 0,0 2 3 0,-2-2 2 0,-1 1 2 16,0 1 1-16,-4-1 4 0,1 0 0 0,-1 1 3 0,1 0 0 0,-3 0-3 16,0 0-2-16,-1 0-4 0,-1 1-5 0,-1 0-4 0,2 0-6 15,-1 1-4-15,-2 0-5 0,1 0-2 0,1 0 0 0,-1 0 0 0,0 3 0 16,0-1-1-16,2 1 2 0,-1 2 3 0,-1-1 2 0,0 1 5 16,3 1 4-16,-6 1 3 0,4 1 4 0,-1 1 5 0,0 1 3 0,0 1 2 15,0 0-2-15,0 0-1 0,1 3-1 0,2-3-1 0,2 7-2 16,2 0-6-16,3-2-7 0,3 3-8 0,1 0-7 0,2 2-11 0,4-1-10 15,2 6-10-15,4-1-10 0,1-2-9 0,1 3-9 0,4 2-7 16,1-1-8-16,4 1-6 0,1 0-4 0,0 1-3 0,5 0-2 0,0-2-2 16,0-2-3-16,4 6 2 0,1-6 5 0,-2 1 5 0,5-1 3 15,-1 3 8-15,1-3 8 0,2 0 5 0,-1-3 5 0,2 3 5 16,1-2 1-16,1 0 3 0,-1 0 3 0</inkml:trace>
  <inkml:trace contextRef="#ctx0" brushRef="#br0" timeOffset="62355.9327">11698 12465 59 0,'0'-2'391'16,"2"1"-70"-16,-2-1-77 0,0 0-48 0,0-1-34 0,0 1-20 15,0 0-14-15,0 2-11 0,0-1-8 0,0 1-11 0,0-2-11 0,0 2-8 16,0 0-6-16,0-2-5 0,-2 2-4 0,2 0-7 0,0 0-10 16,-1-3-9-16,-1 3-11 0,2 0-7 0,-2-2-4 0,-1 0-5 0,1 2-4 15,-1-1-3-15,0-1-2 0,-2 2-4 0,-1-2-3 0,2 1-4 16,-3 1-3-16,2-3-4 0,-3 3-2 0,-1-1 1 0,-1-2 2 0,1 3 3 16,-4 0 1-16,2 0 1 0,-4 0 2 0,0 0 0 0,1 0-1 15,-3 0 0-15,-2 0-1 0,-1 3 1 0,-2-2 1 0,0 2 1 0,2-2 3 16,-4 3 1-16,0-1 5 0,-2-1 0 0,0 3 1 0,-2-2 2 15,0 1 1-15,-1 1 3 0,0-2 3 0,-1 4 0 0,-3-4 3 0,2 4-1 16,-2-1 2-16,-1-1-1 0,1 3-1 0,-2-1 1 0,0 1-2 16,-1 1 1-16,0-2-2 0,0 3 0 0,-1-2-1 0,-1 3-1 15,1-2-1-15,0-1-1 0,2 4-1 0,-1-2-3 0,-1 1-2 16,2 0-2-16,-2-1-2 0,2 0-1 0,0-1-2 0,0 3-2 0,0-2-2 16,2 2-2-16,0-2-3 0,-3 0-3 0,3 1-1 0,-2-1-1 15,3 0-2-15,-1 2 0 0,0-3-3 0,0 3 1 0,-1-2-2 0,1 0-1 16,1 1 0-16,-3-1-1 0,3 3 0 0,-1-4 2 0,-1 3 3 15,1-2 1-15,1-1 0 0,1 0 2 0,-1 1 0 0,2-1 2 0,0 0 4 16,0 1 0-16,3-3 3 0,1 0 1 0,0 1 2 0,2-2 2 16,2-1 1-16,0 2 2 0,3-1 2 0,0-2-1 0,2 2 0 15,1-2-2-15,2-1-3 0,3 2-5 0,-1-3-10 0,0 0-8 0,4 2-10 16,0-3-13-16,-1 1-11 0,4-1-13 0,-1-1-17 0,2 2-16 16,0-2-16-16,4 0-20 0,0 0-19 0,0 0-30 0,0 0-33 0,0 0-55 15,0 0-67-15</inkml:trace>
  <inkml:trace contextRef="#ctx0" brushRef="#br0" timeOffset="62705.7491">9752 12671 118 0,'2'0'408'0,"-2"-3"-66"0,2 3-82 0,-2 0-59 0,0 0-44 15,0 0-28-15,0 0-19 0,0 0-14 0,0 0-13 0,0 0-11 16,0 0-10-16,0 0-10 0,0 0-12 0,-2 0-10 0,2 0-11 0,-2 0-11 16,1 3-10-16,-1-3-3 0,0 2-5 0,-1 0-2 0,0 1 0 15,-2-1 1-15,0 2 2 0,-1 0 3 0,0 3 4 0,-2-4 5 16,0 5 5-16,0 0 5 0,-1-1 2 0,-1 2 4 0,-1 0 4 16,0 0 2-16,0 2 2 0,-3 0 1 0,4-1 2 0,-4 0 3 0,3 1 2 0,0-1 0 15,-1 0-2-15,0 2-1 0,1-2-3 0,0 0-2 16,2-1-2-16,-1 2-2 0,1-4-1 0,2 2-3 0,1 0-2 0,0-2 0 15,0 1 0-15,2 0-2 0,1-2-1 0,0 0-2 0,1 0 2 16,1-2 0-16,-1 1 3 0,2-2 0 0,2 2 1 0,-1 0 1 0,1-2 0 16,0 1 2-16,1 1 1 0,0-2-1 0,3 1-4 0,-1-1-8 15,1-1-12-15,2 1-21 0,-1 1-25 0,2-1-52 0,0-2-65 16,3 1-102-16,0 2-121 0,-1-1-77 0,0-2-52 0,-1 2-31 0</inkml:trace>
  <inkml:trace contextRef="#ctx0" brushRef="#br0" timeOffset="67139.1791">7215 15810 477 0,'-7'-2'553'0,"0"0"-57"0,1 2-90 0,-1-1-92 0,2 0-93 0,-2 1-49 16,4 0-27-16,-2 0-16 0,3 0-11 0,-1 0-4 0,1 0-3 15,-1 0-4-15,2 0-4 0,1 0-9 0,0 0-8 0,0 0-10 0,0 0-11 16,0 0-6-16,0 0-7 0,0 0-5 0,0 0-5 0,0 0-5 15,0 0-2-15,0 0-3 0,0 0-1 0,0 0-3 0,0 0-1 0,0 0-1 16,0 0-3-16,0 0 0 0,0 0-3 0,0 0-3 0,0 0-3 0,1 0-2 16,1 0-3-16,-1 0-3 0,1 0-1 0,1 0-3 0,0 0-1 15,2 0 0-15,1 0-2 0,1 0 2 0,2 0 1 0,4 0-4 0,1 0-1 16,6-2-3-16,1 1-4 0,5 1-3 0,2-2-2 0,7 1-2 16,1-2-3-16,7 1-4 0,1-1-5 0,5-1-5 0,3 1-5 0,4-2-12 15,5 2-14-15,2-2-18 0,5-2-21 0,0 2-25 0,4 1-28 16,5-1-58-16,2 1-70 0,3 0-93 0,2-2-102 0,3 1-64 0,1 1-41 15,2-2-20-15</inkml:trace>
  <inkml:trace contextRef="#ctx0" brushRef="#br0" timeOffset="102553.6323">10672 11233 60 0,'-3'-3'81'0,"3"3"-2"15,-1-4-9-15,-1 4-12 0,2-3-8 0,-2 3-6 0,-1-2-2 16,2 0 2-16,-1 1-4 0,-1 0-9 0,1-2-7 0,-1 1-11 15,0 1-8-15,-1-1-10 0,0-1-4 0,-1 2-2 0,2-1 1 0,-2 1 3 16,0-3 2-16,-1 3-3 0,-3 0-4 0,2-1-3 0,-1-1-1 16,-1 2 5-16,-2-1 2 0,1-1 4 0,-1 3 1 0,0 0-2 15,-1-3 0-15,-2 1 1 0,2 2-3 0,-2 0-1 0,0-2-1 0,1 2-3 16,-1 0 2-16,0 0 3 0,0 0 2 0,1 0-2 0,-3 0-1 16,3 0-3-16,1 0 3 0,-1 0 3 0,0 0-1 0,1 2 1 0,2-2 0 15,-2 0-2-15,-1 5-1 0,3-5-1 0,-2 2-3 0,3-1-1 16,-3 2 1-16,2 0 5 0,0 0 4 0,0 0 3 0,-2 0 4 15,4 0 3-15,-2 2 2 0,1-2 2 0,-1 1 3 0,-1 1 6 0,0-2 7 16,2 4 7-16,-1-2 5 0,-2 0 6 0,2 2 0 0,0-2-3 16,-2 0 1-16,1 1 1 0,0 0 0 0,0 2-2 0,0-2 3 0,-2 0 1 15,2 0 0-15,1 2-2 0,-2 0-2 0,2 0 1 0,-1 0-3 0,0 0-3 16,3 0-2-16,-3-1-2 0,2 1-3 0,1-1-2 0,0 1-2 16,-1-1-3-16,2 3-4 0,1-3-3 0,0 0-3 0,1 1-2 0,-1-1-2 15,1 1-1-15,2-1-1 0,-2 1-2 0,3-2 1 0,-1 4-1 16,2-3-1-16,-1 1 2 0,0 1-2 0,2-3 2 0,0 3-1 15,0 0 1-15,0-1 0 0,0 1 1 0,2 0 0 0,0-1-2 16,-1 4 1-16,2-4 0 0,-1 2 1 0,0 0-2 0,1 0 1 0,0 1-2 16,0-1 2-16,0 1-1 0,2 1 0 0,-2-3 0 0,2 1 1 15,-2 1-1-15,2-2 1 0,0 4-1 0,-2-2 1 0,3-1-1 16,-3 1 1-16,2-2-1 0,0 0 2 0,-1 0-2 0,1 1 2 0,1 0 0 16,1 0 0-16,-3-1 1 0,1-2 0 0,0 1-2 0,2-1 2 15,0 0 0-15,-1 0 0 0,-1 1-1 0,3 0 1 0,1-1 1 0,-2-2 0 16,-1 2 1-16,2-2 0 0,1 1 0 0,-1-2 0 0,1 1 1 0,-1 0 2 15,2-1 1-15,0 0-1 0,-2 1 2 0,3-3-1 0,-2 4 0 16,1-2 0-16,2-1-1 0,-2 2 1 0,1 0-2 0,2-3 1 16,-2 1 1-16,1 1-3 0,-1-1-3 0,-1-1-2 0,2 1 1 0,-2 1 1 15,1-3-1-15,0 0 2 0,0 1 0 0,-1 0-1 0,1 0 0 0,-2 0-2 16,4 1 0-16,-4-3-1 0,1 1 0 0,1-1-1 0,-2 2-1 16,1-2 1-16,-2 0-3 0,3 0-3 0,-2 0-2 0,1-2-2 15,1 2-2-15,-2-1-1 0,1-1-1 0,1 1-2 0,0-3 0 0,-1 2-4 16,0 0-3-16,0 0-1 0,4-3 3 0,-3 3-3 0,-1-5-4 15,4 2-2-15,-3 0-1 0,0 0 2 0,3-2 4 0,-1-1-1 16,0 3 0-16,-1-1-2 0,1-1-2 0,0-2 2 0,-2 1 4 0,3 0-2 16,-1 0-3-16,-1-1 2 0,-1-3 4 0,-1 4 4 0,4-1-1 15,-4-2-1-15,-1 3-4 0,2-2 3 0,0 1 3 0,-3-3 6 16,1 1 5-16,-1 3 0 0,0-1 0 0,0-1 2 0,-2 2 6 0,-1 0 1 16,0-1 2-16,-2-1 3 0,2 0 5 0,-2 4 2 0,-1-3 0 0,2 0 1 15,-2 1-2-15,-1-1 1 0,-1 0-1 0,0 1 1 0,0-2 3 16,0 0 1-16,0 4-2 0,-1-3-1 0,-1-1-3 0,2 2-2 15,-4-2-6-15,2 1 0 0,1-1-1 0,-3 0-2 0,1-1-1 0,0 1-1 16,1-1-3-16,-1 2-2 0,0-3-3 0,0 2-2 0,0-2 0 16,-2 3 1-16,2-3-1 0,0 1 1 0,0 2-1 0,-1-3 0 15,1 2-2-15,0-2-2 0,1 3-1 0,-1-2 0 0,0 1 5 0,0 1 4 16,0 0 0-16,1-1 2 0,1 2 1 0,-1-1 3 0,-1 1 2 0,1 1 2 16,-1-1 0-16,2 1 3 0,-1 1 3 0,0 1 4 0,-1-4 1 15,0 4-2-15,-1-2-2 0,0 1-2 0,1-1-1 0,0 4 0 16,1-2-1-16,-1 1-2 0,0-1-1 0,-2 1-1 0,-1-1 0 0,3 1-3 15,-2 1-5-15,0-2 0 0,0 2-3 0,1 3-1 0,-1-5 0 16,-1 3-1-16,0-1-1 0,-1 0-1 0,1 2-1 0,-2-2-1 16,3 0 0-16,-1 2 0 0,1 0 1 0,0-1 1 0,0-1 2 0,-2 1 3 15,2 1 5-15,0 1 2 0,0-2 1 0,2 0 2 0,-2 2 1 16,2 0 2-16,-3-3 1 0,3 3 1 0,-2 0 1 0,2 0 1 0,1-2 2 16,-1 0 0-16,0 2 1 0,1-1-2 0,1 0-2 0,-1 1-1 15,-1-2-1-15,0 1-1 0,2 1-1 0,-1-2-3 0,0 2-2 16,-1-1-2-16,2-1-4 0,-1 2-1 0,0 0-2 0,-1 0-1 0,2 0-1 15,-1 0-2-15,-1 0 1 0,1 0 0 0,-1 0-1 0,0 0-1 16,2 0 1-16,-1 0 1 0,-1 0 0 0,1 0 4 0,-1 0 1 16,0 0 0-16,1 2 0 0,-1-1 0 0,1-1 0 0,-1 2 3 0,0-2 0 15,2 1 0-15,-1 1 2 0,-1-2-1 0,1 0 1 0,-1 0 0 16,3 0 1-16,0 0 0 0,0 0-1 0,0 0 1 0,0 0 1 0,0 0 0 16,0 0 0-16,0 0-1 0,0 0 1 0,0 0 0 0,0 0 1 0,0 0 2 15,0 0-1-15,0 0 1 0,0 0-1 0,0 0 0 0,0 0 2 16,0 0-1-16,0 0 2 0,0 0 0 0,0 0-1 0,0 0 1 15,0 0-1-15,0 0 0 0,0 0-1 0,0 0 0 0,0 0-1 0,0 0-1 16,0 0 1-16,0 0-1 0,0 0 0 0,0 0-1 0,0 0-1 16,0 0-1-16,0 0-1 0,0 0 0 0,0 0-1 0,0 0 1 15,0 0 1-15,0 0-1 0,0 0 1 0,0 0-2 0,0 0 1 16,0 0-1-16,0 0-1 0,0 0 1 0,0 0 0 0,0 0-1 0,0 0 1 16,0 0-2-16,0 0 1 0,0 0-2 0,0 0 1 0,0 0-1 15,0 0 0-15,0 0 1 0,0 0 0 0,0 0 1 0,0 0-1 0,0 0 2 16,0 0-2-16,0 0 1 0,0 0-1 0,0 0 2 0,0 0 1 15,0 0 0-15,0 0-2 0,0 0 2 0,0 0 1 0,0 0-1 0,0 0-1 16,0 0 0-16,0 0 1 0,0 0-1 0,0 0 1 0,0 0 0 16,0 0 2-16,0 0-1 0,0 0 0 0,0 0 0 0,0 0 1 0,0 0-2 15,0 0 1-15,0 0 2 0,0 0 1 0,0 0-1 0,0 0 0 16,0 0 1-16,0 0 0 0,0 0-1 0,0 0-1 0,0 0 0 0,0 0-1 16,0 0 0-16,0 0 1 0,0 0 0 0,0 0 0 0,0 0-1 15,0 0 0-15,0 0 0 0,0 0 2 0,0 0-1 0,0 0-1 16,0 0 1-16,0 0 1 0,0 0 0 0,0 0 1 0,0 0 1 15,0 0-1-15,0 0 0 0,0 0 0 0,0 0 2 0,0 0-1 0,0 0 0 16,0 0 1-16,0 0-1 0,0 0-1 0,0 0 1 0,0 0 0 16,0 0 0-16,0 0 2 0,0 0-1 0,0 0 1 0,0 0-1 0,0 0 1 15,0 0-1-15,0 0 0 0,0 0-1 0,0 0 1 0,0 0-1 16,0 0 1-16,0 0 1 0,0 0-1 0,0 0 1 0,0 0-1 0,0 0 0 16,0 0-2-16,0 0 0 0,0 0 1 0,0 0-2 0,0 0 0 15,0 0 1-15,0 0 0 0,0 0 1 0,0 0-1 0,0 0-1 0,0 0-2 16,0 0 0-16,0 0 0 0,0 0-1 0,0 0 2 0,0 0 0 15,0 0 2-15,0 0-2 0,0 0-2 0,0 0 0 0,0 0-1 16,0 0-7-16,0 0-8 0,0 0-15 0,0 0-16 0,0 0-19 0,0 0-17 16,0 0-25-16,0 0-25 0,-1 2-50 0,-1 2-65 0,-1-1-65 15</inkml:trace>
  <inkml:trace contextRef="#ctx0" brushRef="#br0" timeOffset="106904.9857">24511 14293 124 0,'-3'-3'291'15,"0"0"-46"-15,1-1-35 0,0 1-23 0,1 0-17 0,-3 1-16 0,3-3-14 16,-1 3-12-16,1-1-10 0,-3 0-10 0,3-1-9 0,-1 1-9 16,1 1-10-16,-4-1-10 0,4-1-11 0,-1 1-8 0,0 1-8 15,-1-1-5-15,2-1-4 0,-3 1-3 0,3 1-1 0,-1-1-3 0,-1 0-1 16,0 0-4-16,0-1-5 0,-2 0-5 0,0 1-5 0,2-1-3 16,-2 1 1-16,1-2-3 0,-3 3-1 0,0-3-2 0,-1 0 0 0,1 0 1 15,-1 1 0-15,-1-2-1 0,-1 2-3 0,1-1 0 0,-2 0-3 16,1 0 1-16,-3 0 1 0,1 0 0 0,-1 1 2 0,-1-2 0 15,0 2 0-15,-2-1 1 0,3 0 0 0,-4-2-2 0,1 2 1 0,1 0-1 16,-3 1 0-16,1-3 2 0,-1 1 3 0,-1 2-1 0,2-1-1 16,-2 1 1-16,0-1 0 0,-1-1-1 0,0 2 1 0,-2-1 0 0,2 1 0 15,-2 0 1-15,0-1 2 0,0-2 1 0,-2 5-1 0,0-3 0 16,0 3 1-16,-1-3 0 0,0 0 0 0,0 2-1 0,-1 0 0 16,1 0 1-16,-1 0-1 0,0 0 2 0,-1 2-2 0,2-3 0 0,-4 3 0 15,2 0-2-15,3-1 1 0,-2 2-1 0,0-1 0 0,0-1 0 0,0 2-1 16,1 0 0-16,1 0-1 0,0 0 0 0,-1 0-1 0,3 0 0 15,0 0 1-15,0 0-1 0,-2 2 1 0,2-1-1 0,3-1 0 16,-2 2 0-16,3-1-2 0,0 0 0 0,-1 1-1 0,3 0 1 0,-1 1 0 16,1-2 0-16,0 1 0 0,2 1 0 0,-2-2-1 0,3 0 0 15,0 1-1-15,0 1 2 0,-1-1-2 0,2-1 2 0,1 1-1 0,-3 3 1 16,5-3-1-16,-4 1 1 0,4-1-1 0,-1 0 1 0,-1 1-1 16,3 1-1-16,0-3 1 0,0 3-1 0,-3-1 1 0,3-1-1 0,0 1 1 15,1-1 1-15,0 1-2 0,-1 0 1 0,0 0-1 0,2 0 2 16,-2-1-1-16,0 2 2 0,2-1 0 0,-2 0 3 0,-1 0 3 0,1 1 0 15,0-1 3-15,-1 2 0 0,0 0 2 0,0-3 1 0,1 3 1 16,-1-3 2-16,-1 3 0 0,0 0 0 0,0 0 1 0,2 0-1 16,-1 0 1-16,0-1-2 0,1-1-1 0,0 1-1 0,0 1-2 0,1 0-2 15,0-1 1-15,1 0-2 0,-1 1 1 0,1-1-1 0,0 1 0 16,1 0-1-16,0 0 1 0,1 0-1 0,-3 0-1 0,4-1 0 0,-3 1 1 16,3-1 0-16,-2 2-1 0,0-2-1 0,2 3 1 0,-2-1-1 15,2-1 1-15,-3 2 0 0,3-2 0 0,0 2 0 0,-1-2-4 16,1 0 2-16,2 2 2 0,-3-2-1 0,0 1 0 0,-1 0 0 0,4-2 0 15,-3 3 0-15,1-1 1 0,0 1 1 0,1-2-2 0,-1 2 0 16,2-1 0-16,-1 0 0 0,0 1 0 0,-1-2 0 0,3 0 1 16,-1 1-1-16,1 0 0 0,-2 0 0 0,-1 0-1 0,3 0 0 0,-1-2-1 15,1 1 0-15,-2 2 0 0,0-1 1 0,2 0 0 0,-1-1 0 16,-1 0-2-16,1 0 1 0,1 0 0 0,-2-1 0 0,0 1 0 0,2-1-1 16,-1 1 1-16,1 1-1 0,-2-2 1 0,2 1-1 0,0-2 0 0,-1 4-2 15,1-2 2-15,0 0 0 0,0-1 0 0,0 1 1 0,0 0-2 16,0 0 2-16,0-1 0 0,0 1 0 0,0-1 0 0,0 1 0 15,0 1 0-15,0-2-1 0,0 0 1 0,0 1 0 0,1 1 0 16,-1-1-1-16,2-1 0 0,-1 0-2 0,-1 1 2 0,2 2-1 0,0-2-1 16,1 0 2-16,-2-1 0 0,3 2 1 0,-3-1-1 0,2 1 0 15,-1 0 0-15,-1-2 0 0,1 1-1 0,-1 0 1 0,3 0 0 16,-3-1 0-16,1 3 1 0,-1-2-1 0,3-2 0 0,-3 2-1 0,1 0-1 16,-1-1 0-16,3 2-1 0,-3-1 2 0,2-1 0 0,0 1-1 15,0 0 0-15,1-1-1 0,-1-1 1 0,0 1-1 0,0 1 0 0,0-2-1 16,-1 2 2-16,4-1-1 0,-3-1 1 0,0 2 0 0,2-3 1 15,-2 3 1-15,2-2-1 0,0 1 2 0,-2-1 1 0,2 0 1 0,-1-1-1 16,0 1 1-16,0 0 2 0,0 0-1 0,1 0-1 0,-2 1 1 0,3-1 1 16,-2 0-2-16,0-1 0 0,1 3 0 0,-1 0 1 0,1-3 0 15,3 3-3-15,-4-2 1 0,1-1 1 0,3 2 1 0,-3-1-1 0,3 2 0 16,-2-3 1-16,1 2 0 0,-1-1-1 0,0 0 2 0,4 2 0 0,-2-2 0 16,-2 0 0-16,0 0 1 0,4 0 3 0,-1 0 1 0,-1-1 1 15,1 2 0-15,-1-1 0 0,-1-1-1 0,1 1 0 0,1 1 1 0,-3-1 2 16,2-1-1-16,1 1-1 0,0 1 0 0,-1-3 0 0,-2 1 0 15,2 0 0-15,1 1 0 0,-1-3-1 0,0 2 0 0,1 1 1 0,0-1 1 16,-1-1 1-16,0 1-1 0,1-1-2 0,0 2-1 0,-1-1-2 0,2-1 2 16,-2 0 1-16,1 1 1 0,1-2-1 0,1 2 0 0,-3-1 0 15,1 1-2-15,0-2 0 0,3 1-3 0,-4 1 0 0,2-1-1 0,0 1 1 16,1-2 2-16,0 1 0 0,-1 1 0 0,-1-1-3 0,4 1-1 16,-4-1 2-16,3 0-1 0,-2 1-1 0,0 0 0 0,1-2 0 0,0 0-1 15,-1 3 1-15,2-3 0 0,-1 0 1 0,-1 2-1 0,1 0 0 0,-2-2 1 16,3 1-1-16,-2 1 0 0,1-2-1 0,-1 2-1 0,1-1 0 15,-1 1-1-15,-2-1 0 0,2-1-1 0,-2 1 2 0,2-1-1 0,-2 3 1 16,1-3-1-16,-1 3-1 0,0-2 0 0,1-1 1 0,-1 1-2 16,0-1 1-16,-1 2 0 0,2-1-1 0,-1-1 2 0,2 4 2 0,-4-4 0 15,3 0 1-15,-1 2-1 0,2-2 0 0,1 3-2 0,-2-3-3 0,1 0 1 16,1 2-1-16,0-2 1 0,-1 1-1 0,2 1 0 0,-1-2-1 16,0 1-1-16,2-1-1 0,-2 2 2 0,1-1-2 0,0-1 1 0,1 2 0 15,-3-1 2-15,1-1-1 0,3 1 0 0,-2-1 1 0,-3 2 0 16,5-2 0-16,-4 0-1 0,0 2-1 0,0-2 2 0,2 0 0 0,-3 1 1 15,0 1-1-15,1-2 1 0,0 0-1 0,-1 1 2 0,-1 1-1 16,0-2 1-16,1 1 0 0,-1 1-1 0,0-2 2 0,2 0 1 0,-3 1 0 16,1 1-1-16,0-2-1 0,0 1 0 0,3 1 0 0,-3-2-2 0,0 1-2 15,1 0 1-15,-1-1-1 0,0 2 1 0,0 0 2 0,1-2-2 16,0 0-1-16,-1 0 1 0,2 3 0 0,0-3 0 0,0 0 2 0,-1 3-1 16,0-2 3-16,1-1 1 0,1 1 2 0,-2 1 2 0,1-2 1 15,2 2-1-15,-2-1 1 0,0-1-1 0,0 2 1 0,2-1 2 0,-3-1 1 16,4 1-2-16,-4-1 1 0,1 3 0 0,2-3-2 0,-2 0 0 15,0 0-2-15,0 0-1 0,2 0-2 0,-4 3-1 0,2-3-2 0,-2 0 2 16,4 0 0-16,-3 1-2 0,0-1 1 0,-1 0 0 0,1 0-1 16,0 0 0-16,-1 0-1 0,0 1 2 0,1-1-1 0,-1 0 2 0,0 0 0 15,2 0 1-15,-1 2-1 0,-1-1-2 0,-2-1 1 0,2 0-2 16,1 0 2-16,-1 0 0 0,0 2-1 0,1-2 1 0,0 2 1 0,0-2 0 0,-1 0 0 16,1 0 0-16,1 0 1 0,0 0 1 0,0 0 2 0,-2 0-1 15,4 0-2-15,-2 0-2 0,2 0-1 0,-3 0 0 0,2 0-1 16,-1 0 0-16,1 0-3 0,1 0 0 0,0 0 0 0,0 0 0 0,1 0 0 15,-4 0-1-15,2 0-1 0,-1 0 0 0,-1 0 1 0,4 0 2 0,-4 0 1 16,3 0-2-16,-2 0-2 0,0 2-1 0,0-2 2 0,-1 0-1 16,0 0-1-16,1 0 0 0,-1 0-3 0,-1 0 1 0,0 0-1 0,0 0 2 15,1 0 0-15,0 0-1 0,-1 0 2 0,1 0 2 0,-1 0 1 16,0 0 1-16,1 0 1 0,0 0-1 0,0 0 2 0,-1 0 2 0,1 0-2 16,-1 0 2-16,0 0 0 0,0 0 0 0,1-2 2 0,-3 2 2 0,2 0-1 15,1-2 2-15,0 0-2 0,-1 2 1 0,0-1 0 0,-2-1-2 16,5 2-2-16,-3-1 1 0,0 1 3 0,1-1 0 0,-1-2 2 0,2 3-3 15,-4 0-3-15,3-3-1 0,-1 3-3 0,0-1-1 0,3 1 0 16,-3-1 1-16,0-1-2 0,0 2 1 0,0-3 1 0,-2 3-1 0,2-2-1 16,0 1 0-16,0 0 0 0,-2-2 2 0,1 3 3 0,-3-3 3 0,1 3 3 15,3 0 2-15,-5-2 3 0,0 0 2 0,2 1 2 0,-2 0 2 16,0-2 1-16,1 1 4 0,-1 1 3 0,1-2 1 0,-1 1 3 0,-1 1-1 16,1-2-5-16,0 1-5 0,1 0-1 0,-1 1-3 0,0-2-2 15,0 2-4-15,2-2-4 0,-2 0-4 0,2 1-4 0,-2-1-3 0,2 1-4 16,0-2-3-16,-1 0-3 0,4 0 0 0,-3 0 3 0,0 1 5 0,-1-2 5 15,1 0 0-15,2 2-1 0,-2-1 1 0,0 2 4 0,0-3 3 16,-2 1 3-16,2 1 2 0,-2-2 4 0,1 2 2 0,0-1 2 0,-1 1 2 16,-1-2 3-16,-1 2 1 0,3-1-1 0,-3-1 0 0,1 3 1 15,-1-4-1-15,-1 2-3 0,2-2 1 0,0 2 1 0,-2-1-1 0,1 1 1 16,-1-2 0-16,0 1-1 0,0 1-3 0,0-1 0 0,0-1-2 16,0 2-3-16,0-1 0 0,0 1 0 0,0-1 1 0,0 0 1 0,0 0-3 15,2 0-1-15,-2-2-2 0,0 4 2 0,0-3-2 0,0 0-2 16,1 1-2-16,-1-1 0 0,0 2 0 0,0-2 0 0,2 1 2 0,-2 0 1 15,0-2 1-15,0 2 1 0,0 0-1 0,0 0 2 0,0-2-2 16,0 4-2-16,0-3 0 0,0 1 2 0,0-1-1 0,0 2 0 0,0-1 0 16,0-1 1-16,0 2-5 0,0-1 0 0,0 0 0 0,0 0 0 15,0-2-1-15,0 3 0 0,0-2 1 0,0 2 0 0,0-1 0 0,0 1 2 16,0-2 0-16,-2 1-1 0,1 1 1 0,-1-1-1 0,2-1 2 16,-1 2 0-16,1-1 1 0,-2 1-4 0,0-1 0 0,2 0-1 15,-1 0 1-15,-1 0-1 0,2 0 1 0,-1 1-1 0,1 1 0 16,-4-1 2-16,3-1 0 0,-1 1 0 0,0-1 0 0,-1 2-1 0,1-1-1 15,0-1 2-15,0 1 1 0,-1-1 1 0,2 1-2 0,-3-1 0 16,1 0-1-16,-2 2 0 0,4-1-1 0,-3-1-1 0,1 0-2 0,-3 3 1 16,3-3-1-16,-2 3 0 0,2-3 2 0,-2 1 1 0,2-1 0 15,-2 2 1-15,-2-1 1 0,2-1 0 0,0 1 1 0,0 2 0 0,-1-3 0 16,-2 0 1-16,4 2 1 0,-3-4 0 0,1 3 3 0,-2 1 1 16,0-4-1-16,2 5 1 0,-2-3 1 0,-3 0-2 0,3 2 1 15,0-3-1-15,0 2 1 0,-3 0 0 0,1 1-2 0,1-1 2 0,-2 1-2 16,1-2 1-16,1 3-1 0,-4-3 0 0,4 2-2 0,-3-1-1 15,0-1 0-15,1 2 0 0,-1-2 0 0,0 1 1 0,1 1-1 0,-1-1 0 16,2 2 0-16,0-1 0 0,0 0 0 0,-2 0 0 0,3 0 0 16,-4-1 1-16,4 2-1 0,-4-1 1 0,5 0 0 0,-1 0-1 15,1 0 0-15,-5 1 1 0,5-1-1 0,-1 1 0 0,0-1 0 0,-1-1 0 16,0 3 0-16,0-3 0 0,1 1 0 0,0 1 1 0,0 0-1 16,-3-1-1-16,1 0 0 0,2-1 0 0,-1 2 1 0,-1-1-1 0,0 1 0 15,2-1 0-15,-1 1 0 0,-1-1 0 0,0 0 1 0,1 0 0 16,1-1-1-16,0 2 0 0,-1-1 0 0,-1 0 1 0,3 0-1 0,-1 0-1 15,-2 1 2-15,3-1 0 0,0 1 0 0,0-1 1 0,-1-1-1 16,2 3 0-16,-1-1-1 0,0 0 0 0,2-1 0 0,0 3 1 16,-1-2 0-16,3 0 0 0,-3-1 1 0,0 1 2 0,0 1-1 0,2-3 2 15,1 4-1-15,-3-2 3 0,1-1 0 0,0 1-2 0,-1 2 2 16,3-3 0-16,-3 3 0 0,0-1 0 0,0 0 1 0,2-1 0 0,-1 1-1 16,-1-1-1-16,-2 1-1 0,3 1 1 0,-1-2-2 0,-1 1 0 15,1 1 0-15,-1-2 1 0,0 0 0 0,0 2 1 0,0-1 0 16,0 1-1-16,0-1 1 0,0-1-1 0,1 2 2 0,-1-1-1 0,1-1-1 15,1 2 2-15,-3-1-1 0,1-1 1 0,1 2-2 0,1-1 0 16,-3 1-1-16,2-2 0 0,2 2-2 0,-3 0 0 0,2 0 0 16,0-1 1-16,0 1-2 0,1 0 0 0,-2 0 0 0,0 0 0 0,0 0 0 15,3 0-1-15,-3 0 1 0,1 0 0 0,-2 0 2 0,3 0-2 16,-3 0 2-16,0-2 4 0,1 2 2 0,0 0 1 0,-1 0 2 0,0-3 4 16,-3 3 1-16,3-2 0 0,-3 2 1 0,0 0 1 0,0-2 1 15,0 1 1-15,-1 1 0 0,-1-2 0 0,-1 0 0 0,3 2-3 0,-2-1-3 16,-1 1-2-16,-1-2-10 0,3 0-12 0,1 2-18 0,-3 0-19 15,2-3-31-15,1 3-34 0,0 0-45 0,0-2-49 0,3 2-82 16,-1 0-97-16,1 0-71 0,0 0-62 0,0 0-30 0</inkml:trace>
  <inkml:trace contextRef="#ctx0" brushRef="#br0" timeOffset="110086.7635">18953 14870 124 0,'-1'0'137'15,"-1"0"-11"-15,2-2-6 0,-1 1 1 0,1 1 5 0,-2-2-2 0,0 0-7 16,2 2-9-16,0 0-11 0,0 0-7 0,0 0-5 0,0 0-4 15,0 0-4-15,0 0-4 0,0 0-3 0,0 0-3 0,0 0-1 0,0 0-5 16,0 0-2-16,0 0-4 0,0 0-2 0,0 0-2 0,0 0-2 16,0 0-3-16,0 0-3 0,0 0-1 0,0 0-3 0,0 0-3 0,0 0-2 15,0 0-4-15,0 0-2 0,0 2-3 0,-1 0-4 0,1-2-3 0,-2 0-3 16,2 1-3-16,-2 1-4 0,2-2-2 0,0 0-4 0,0 0-3 16,0 0-2-16,-1 0-3 0,1 0-1 0,0 0-2 0,0 0-3 0,0 0-1 0,0 0 3 15,0 2 1-15,1 1 1 0,-1-1 2 0,2-1 0 0,-2 2 3 16,3 0 2-16,-1 0 2 0,1 0 2 0,0 0 2 0,2 2-1 15,-4-2 4-15,6 1 3 0,-4 0 0 0,0 0 0 0,2-1-1 0,0 1 0 16,0 1 1-16,0-1 0 0,2 0 1 0,-1 0-1 0,1-3 1 0,0 2 2 16,1 1 1-16,0-2 3 0,2 1 0 0,1 0-1 0,-2-1 0 15,3-1 1-15,2 2 0 0,-2-3-2 0,2 2 0 0,-1-1-2 0,4-1 0 16,0 0-1-16,0 0 1 0,0 0-2 0,2-1-1 0,0-1-3 16,-1 2 0-16,2-3-1 0,0 2-1 0,-2-1-3 0,4 1 0 0,-2-1 0 15,0-1 0-15,0 1-1 0,0 2-1 0,-2-4-1 0,2 3-2 16,-2-1 0-16,3 1 0 0,-3-3-2 0,0 4 0 0,2 0-2 0,-2-3 2 15,-1 3 0-15,2-1 1 0,-3 1-1 0,3-1 0 0,-3-1-2 0,1 2 1 16,-1-1-1-16,1-1 2 0,2 2-1 0,-3-2-1 0,1 1 1 16,-1 1-1-16,2-2 1 0,-2 0-2 0,2 2-2 0,0 0-1 0,-1-3-2 15,0 3 0-15,0 0-1 0,0 0-3 0,0-2-3 0,2 0-3 0,-2 2-1 16,1-1-2-16,1 0-1 0,-1 1 0 0,0-2-1 0,-1 1 2 16,1 1 3-16,2-2 1 0,-2 1 0 0,3-1 1 0,-3 1 1 0,2-1 1 15,-2 1 2-15,1-1 2 0,-1 1-1 0,1-1 0 0,-2 2 1 16,0-2-1-16,1 1 0 0,1 1 1 0,-2-1-1 0,-1-1 1 0,1 2-2 15,-2-1 0-15,0-1 1 0,0 2 1 0,-1 0-1 0,-1 0 2 16,1 0 3-16,-5 0 2 0,3 0 1 0,-2 0 0 0,0 2 0 0,0-1 1 16,-1-1-2-16,-3 2 1 0,4-1 1 0,-4-1 3 0,3 3 1 0,-2-1 1 15,-1-1 0-15,2 1-1 0,1 1 1 0,-2-2 0 0,-1 1 0 16,2 1 2-16,0-2 1 0,1 2 2 0,-1 0-1 0,1-1 1 0,0 1-2 16,-1 1 0-16,1-1 0 0,2 0 1 0,-1 0-1 0,-1-2 1 15,2 2-1-15,0 1 1 0,-3 0 0 0,3 0 2 0,-3-2-2 0,3 1 0 16,-3-1 0-16,3 1-1 0,-3 0 0 0,0 0 0 0,3-1 1 0,-3 2-2 15,0-1 1-15,1 0 0 0,-2 0 2 0,1 0-3 0,-2 0-5 0,1-2 1 16,-2 0 1-16,0 3-1 0,2-4 0 0,-3 3 1 0,0-3 3 16,1 4 0-16,0-3-1 0,-1 1-1 0,-3 1 1 0,2-1-1 15,1-1 1-15,-1 0 2 0,0 2 1 0,0 0 1 0,1-2-1 0,-3 0 1 16,3 2-1-16,0 1-1 0,-3-2-1 0,2 1 0 0,1-1 1 16,1 1 0-16,-4-2-1 0,4 2 0 0,-2 0 0 0,3 0 0 0,-3-1 2 15,2 1 0-15,-2 0-1 0,2 0 0 0,-2 0 1 0,2 0-1 16,1-1 0-16,-1 2 0 0,-2-4 0 0,2 3-1 0,-2 0 0 0,2-1 0 15,-2 0 0-15,3 1-1 0,-3 0-1 0,1-2-1 0,0 2 1 0,-2-3-1 16,0 4 1-16,-1-3 1 0,2 1-1 0,-1-1 0 0,0 3 0 16,-2-4 0-16,1 2 2 0,-1 1-2 0,3-1 0 0,-1-1 0 0,-2 1 1 15,0-2 0-15,0 1-2 0,0-1 2 0,0 0 0 0,0 2 0 16,1-1-1-16,-1-1 1 0,0 0 1 0,0 0-1 0,0 0 0 0,0 0 0 16,0 0 2-16,0 0-2 0,0 0-2 0,0 0 1 0,0 0 0 0,0 0 0 15,0 0 0-15,0 0 0 0,0 0-3 0,0 0 0 0,0 0-1 0,0 0-1 16,0 0-2-16,0 0-2 0,3 0-3 0,-3 0-1 0,0 0-1 15,2 2-3-15,0-1-4 0,-2-1-4 0,0 0-6 0,1 1-6 16,-1-1-6-16,0 2-7 0,0-2-4 0,0 0-8 0,0 0-8 0,0 0-6 16,0 0-9-16,0 0-6 0,0 0-4 0,0 0-6 0,0 0-7 0,0 0 1 15,0 2 3-15,0-2 5 0,-1 0 6 0,1 1 3 0,-2-1 2 16,2 0 4-16,0 0 5 0,0 0 6 0,-3 0 7 0,0 0 5 0,-2-1 4 16,4 1 8-16</inkml:trace>
  <inkml:trace contextRef="#ctx0" brushRef="#br0" timeOffset="110953.7946">20980 15083 18 0,'-2'-3'83'0,"0"2"10"0,1 0 13 0,-1-1 8 0,1-1 6 0,1 1 1 16,-4 1 2-16,4 0-4 0,-1-2-2 0,-1 3-5 0,2 0-5 16,-2-3-3-16,2 3-1 0,-1 0-7 0,-2 0-5 0,3 0-7 0,0 0-9 15,0 0-4-15,0 0-5 0,0 0-3 0,0 0-3 0,0 0-4 16,0 0-1-16,0 0-2 0,0 0-2 0,0 0-2 0,0 0-1 0,0 0-1 16,0 0-1-16,0 0 1 0,0 0-1 0,0 0 0 0,0 0-1 0,0 0-1 15,0 0-1-15,0 0-2 0,0 0-2 0,0 0-2 0,0 0-2 16,0 0-1-16,0 0-2 0,0 0-1 0,0 0-2 0,0 0-2 0,0 0-2 15,0 0-4-15,0 0-1 0,0 0-2 0,0 0-1 0,0 0-2 16,0 0-3-16,0 0-1 0,0 0-2 0,0 0-2 0,0 0-1 0,0 0-2 16,0 0-1-16,0 0-2 0,0 0 0 0,0 0-2 0,0 0 0 15,0 0-2-15,0 0 1 0,0 3-1 0,0-3-2 0,3 0 0 0,-3 0-1 16,1 0-2-16,-1 0-1 0,0 3-1 0,0-3 0 0,2 1 0 0,-2-1 0 16,2 1-1-16,-1 1 1 0,-1-2-3 0,2 2-4 0,0-1-3 0,-1 2-3 15,1-2 0-15,-1 2-3 0,3-3-2 0,-3 4-4 0,1-3-3 16,1 1-4-16,0-1-6 0,1 3-7 0,-2-4-6 0,1 2-7 15,2 1-1-15,0-1-3 0,-2-1 0 0,2 1-2 0,-2-1-1 0,3 1-1 16,-3-1 1-16,2-1 2 0,-2 2 4 0,2-1 4 0,-2-1 5 0,2 0 9 16,0 0 6-16,-4 0 10 0,2 0 9 0,1 0 10 0,-3 0 11 15,2-1 11-15,-1-1 5 0,0 1 1 0,-1-1 3 0,-1 1 4 0,4-2 5 16,-3 1 3-16,-1-3 3 0,3 1 4 0,-1 1 1 0,1-2-2 0,-2 2-2 16,2-1 0-16,-1-2-1 0,0 2 1 0,-1-1 3 0,1 1 5 15,-1-2 2-15,1 1-2 0,-2 1 0 0,2-1 3 0,-1 1 0 0,-1 1-2 16,2-2 1-16,0 2 4 0,-2-1 1 0,1 1 3 0,-1 0-2 15,2-1-2-15,-2 1-3 0,0 2-1 0,0 0 1 0,0-1 3 0,0 1-2 16,0 1-4-16,0 0-4 0,0 0-1 0,0 0-3 0,0 0-4 16,0 0-5-16,0 0-5 0,0 0-4 0,0 0-6 0,0 0-3 0,0 0-4 15,0 0-4-15,0 0-2 0,0 0-4 0,0 0-2 0,0 0-2 0,-2 1-3 16,2-1 0-16,0 0-2 0,-1 2-2 0,1-1-1 0,-2-1-2 16,2 0-1-16,-2 1-1 0,2-1 0 0,-1 3-1 0,-1-3 3 0,2 3 2 15,-2-2 2-15,2 0 2 0,-1 2 4 0,-1 1 2 0,1-2 1 16,1 3 2-16,-2-2 4 0,0 1 2 0,2-1 4 0,-1 2 0 0,-1-1 3 15,2 1 1-15,-1 1-2 0,1-2-1 0,-3-2-5 0,1 5-3 16,1-4-4-16,-1 2-2 0,2-3-5 0,-1 4 0 0,1-4-3 0,-2 3-1 16,0-3 0-16,2 3-2 0,-1-3-3 0,1-1-2 0,-2 1-3 0,0-1-1 15,2 2 1-15,-1-3-1 0,-1 2-3 0,2-1 1 0,0-1-1 16,0 0-4-16,0 0-8 0,0 0-4 0,0 0-3 0,0 0-2 0,-1 0 0 16,-3-1 2-16,3-1 1 0,-1 2 4 0,1-1 4 0,-4-1 5 15,2 1 5-15,1-1 4 0,-1 1 2 0,0-1 7 0,0-1 7 0,0 1 6 16,-1 2 2-16,1-4 3 0,2 3 3 0,-4-1 3 0,0 1 2 0,2-3 2 15,-2 4 2-15,1-3 0 0,0 2 1 0,-1 1 2 0,1-1 2 16,-1-1 2-16,2 2 3 0,0-1 5 0,0-1 4 0,0 2 5 0,-1-2 3 16,1 1 2-16,1 1-1 0,1 0-1 0,-3 0-2 0,4 0 0 15,0 0 0-15,0 0 0 0,0 0 0 0,0 0-1 0,0 0-2 0,0 0-3 16,0 0-3-16,0 0-2 0,0 0-5 0,0 0-1 0,0 0-1 16,0 0 0-16,0 0-1 0,0 0 0 0,0 0-1 0,0 0-1 0,0 0-2 15,0 0-1-15,0 0 0 0,0 0-2 0,0 0-1 0,0 0-1 0,0 0 0 16,0 0-3-16,0 0-1 0,0 0-4 0,1 0-4 0,2 1 2 15,-2 1 0-15,1-2 1 0,1 2-1 0,-1-1 4 0,0-1 1 0,1 2 0 16,0-1 2-16,0 0-1 0,0 2 2 0,2-3 1 0,-1 4 2 16,1-3 1-16,-1 1-2 0,2-1-5 0,-1 3-7 0,0-4-10 0,1 5-12 15,-2-5-18-15,3 2-19 0,-1 1-30 0,-1-2-34 0,4 2-52 16,-2-1-60-16,-3-1-91 0,5 2-111 0,-3-1-55 0,1-2-30 0</inkml:trace>
  <inkml:trace contextRef="#ctx0" brushRef="#br0" timeOffset="112067.7408">22581 14854 38 0,'0'0'90'0,"0"0"-2"0,0 0-4 16,0 0-3-16,0-1-5 0,0 1-4 0,0-2-3 0,0 2-1 15,0 0-1-15,0 0 2 0,0 0-2 0,0 0-2 0,0 0-2 0,0 0-3 16,0 0-5-16,0 0-4 0,0 0-6 0,0 0-6 0,0 0-4 16,0 0-6-16,0 0-4 0,0 0-6 0,0 0-5 0,0 0-6 0,0 0-5 15,0 0-3-15,0 0-3 0,0 0-2 0,0 0-2 0,0 0-2 0,0 0-1 16,0 0-2-16,0 0-3 0,0 0-1 0,0 0-2 0,1 0-1 15,1 0 1-15,-1 0 3 0,1 2 0 0,0-1 1 0,-1-1 0 0,3 1-1 16,-3-1 1-16,2 3-1 0,3-3-1 0,-3 0-2 0,2 3-3 16,-1-2-5-16,0-1-7 0,1 1-7 0,3-1-13 0,0 2-13 0,-2 0-17 15,2 1-14-15,3-3-13 0,-1 2-8 0,-1-2-7 0,4 3-4 0,-1-3-6 16</inkml:trace>
  <inkml:trace contextRef="#ctx0" brushRef="#br0" timeOffset="114916.3825">22617 14832 41 0,'2'-2'82'0,"-2"2"-1"0,0 0-2 0,0 0 0 0,0 0-2 0,0 0 0 16,0 0-2-16,0 0 1 0,0 0-2 0,0 0-2 0,0 0-1 0,0 0-3 15,0 0 1-15,0 0-1 0,0 0-2 0,0 0-3 0,0 0-5 16,0 0-2-16,0 0-6 0,0 0-3 0,0 0-3 0,-2 0-4 0,2 0-4 16,-1 2-4-16,-1-2-1 0,0 0-4 0,1 1-4 0,-1 0-1 15,0-1-3-15,-1 2 0 0,2-2-1 0,-1 2-1 0,-1-2-1 0,2 0-4 16,-1 0-1-16,1 1-3 0,1-1-2 0,-2 0-3 0,0 0-2 16,2 0-2-16,-1 2-2 0,1-2-3 0,-2 0-3 0,0 0-1 0,2 0-4 15,0 0 0-15,-1 0-2 0,-1 0 0 0,2 0-2 0,-1 0 0 16,1 2-2-16,-2-2 1 0,0 2 2 0,1-2-1 0,-1 0-1 0,1 1 0 15,-4 1 1-15,2-2 1 0,2 0 1 0,-3 2 3 0,-1-1 1 0,2-1 5 16,-2 2 2-16,2-1 5 0,-3-1 5 0,3 1 0 0,-2-1 2 16,2 3 3-16,-2-3 5 0,0 4 0 0,-1-3 2 0,-2 1 1 0,4 0 1 15,-3 1 1-15,-1-3-2 0,1 2 0 0,-1 1-2 0,0 0 0 16,-1 0 0-16,0 0-1 0,0 0-2 0,-1 0-1 0,-1 0 2 0,2 2 1 16,-1-2-1-16,-1 0 2 0,0 1 1 0,1 1 1 0,-2-5 2 0,1 5 0 15,0-2 2-15,-2 1-1 0,2 0 2 0,-1 0-1 0,0-1 2 16,1-1-1-16,-1 1 1 0,1 1 0 0,-2-2-1 0,2 1 1 0,1 0-2 15,-2 0 1-15,2 0-1 0,1 0 2 0,-4 0-2 0,4-1 0 16,-3 1-1-16,2 0-1 0,0 0 0 0,0 0-2 0,-2 0 0 0,2-1-2 16,-2 2 1-16,2-4-1 0,-1 3-1 0,3 0-2 0,-3-2 0 15,3 2-3-15,-1-1 0 0,0-1-1 0,1 2-1 0,-1-2 0 0,0 2-1 16,1-3 1-16,-1 4-1 0,1-3 0 0,0 1-3 0,0-1 1 16,2 3-1-16,-1-4 0 0,0 2-2 0,0 1 0 0,2-3-1 0,1 0 0 15,-1 2-1-15,2-2-2 0,-3 1-2 0,2 1-4 0,1-2-5 0,0 1-5 16,1-1-5-16,-1 0-8 0,2 0-5 0,-1 0-11 0,0 2-11 0,1-2-15 15,-1 0-16-15,2 0-14 0,-1 0-11 0,1 0-14 0,-4 0-10 16,4 0-13-16,0 0-11 0,0 0-12 0,0 0-11 0,0 0-11 0,0 0-14 16,0 0-7-16,0 0-6 0</inkml:trace>
  <inkml:trace contextRef="#ctx0" brushRef="#br0" timeOffset="115349.6871">21948 14904 266 0,'-1'0'263'0,"-1"0"-41"0,1 0-35 0,1 1-27 0,-4 1-25 0,4-2-18 15,-3 1-15-15,2 0-12 0,-1-1-12 0,-1 2-12 0,3 0-10 0,-3-2-11 16,2 0-11-16,1 0-8 0,-4 3-7 0,3-3-6 16,1 2-5-16,-2 0-3 0,0-2-4 0,2 3-4 0,-1-3-4 0,-1 2-2 15,1-1 0-15,-1 2 1 0,0-2 3 0,-1 2 3 0,2-3 4 0,-1 4 3 16,-1-1 2-16,0 0 3 0,0 1 3 0,0-1 4 0,-1 2 3 15,0-2 5-15,0 1 6 0,0 1 0 0,0-1 3 0,-2 1-3 0,3 1 0 16,-2-2-3-16,2 1-1 0,-2-1-1 0,1 2 0 0,0-3-2 0,0 1 0 16,1 0-2-16,0 0-1 0,1 0-4 0,0-2-3 0,-1 1-1 0,3 0-2 15,-1-1-2-15,1-1-2 0,-2 2-2 0,2-3 0 0,0 0-1 16,0 0-2-16,0 2 2 0,2-1-1 0,-2-1 4 0,1 1 2 0,2 1 1 16,1-2 0-16,-3 2 1 0,4 1 0 0,-1-2 1 0,3 1 1 15,-2 1 1-15,1-2 1 0,0 1-2 0,2 1 1 0,-2-2-1 0,2 0-1 16,2 1-3-16,-1 0-4 0,-1-2-4 0,0 0 0 0,3 3-2 15,-1-3 1-15,-1 0-1 0,-1 3-2 0,3-2-1 0,-1-1 0 0,-1 1-1 16,0 1 2-16,0-2-2 0,-1 2-1 0,2-1 0 0,-3-1 3 16,-1 2 1-16,1-1 1 0,-3-1 2 0,1 1 2 0,-2-1-1 0,0 0 1 15,-1 0 0-15,-1 0-5 0,-1 0-3 0,0 0-6 0,0 0-9 16,0 0-8-16,0 0-11 0,0 0-16 0,0 0-22 0,0 0-26 0,0 0-40 16,0 0-47-16,0 0-46 0,0 0-48 0,0 0-61 0,0 0-68 0,0 0-42 15</inkml:trace>
  <inkml:trace contextRef="#ctx0" brushRef="#br0" timeOffset="116798.3352">23728 14817 10 0,'-2'3'100'0,"-2"-2"-15"0,3 1-5 0,-1-1-2 16,0 1 3-16,-1 1 5 0,2-2 2 0,-3 1-3 0,-1 0-4 0,2 2-7 15,-2-1-2-15,-2 1-1 0,1-1 1 0,-3 3 1 0,0-2 2 0,-2 1 2 16,1 2 0-16,-1 0 2 0,-3-1-6 0,1 1-6 0,-1 1-8 16,-2 1-3-16,-1-3-2 0,-2 2 0 0,2 1-1 0,-2-1-1 0,0 1 0 15,-3 0-2-15,0 0 0 0,-2-1-2 0,2 1-3 0,0 0-4 16,-4 0-3-16,1-1-3 0,3 0-2 0,0 1-4 0,-4-1-3 16,5-1-4-16,0 1-3 0,0-1-3 0,2 1-2 0,2-2-4 0,0 0-2 15,2-1-3-15,1 1-1 0,1-2-1 0,1 1-1 0,2-3-1 0,1 3-3 16,0-2-1-16,1-2-4 0,3 2-4 0,-2-1-8 0,4-1-10 0,0 0-10 15,1 1-13-15,0-2-12 0,0 2-13 0,2-2-16 0,0 0-12 16,0 0-15-16,2-2-12 0,0 2-14 0,0-2-11 0,1 1-14 16,0-2-17-16,0 0-10 0,2 2-8 0,0-2-9 0,2 1-9 0</inkml:trace>
  <inkml:trace contextRef="#ctx0" brushRef="#br0" timeOffset="117105.9458">23174 14988 119 0,'-4'0'265'0,"1"0"-34"0,0 0-27 0,0 0-22 0,0 3-22 16,-1-3-21-16,1 0-17 0,2 3-17 0,-1-2-15 0,-2-1-14 0,0 1-11 15,1 1-9-15,0-2-7 0,0 3-9 0,0-1-5 0,-2-1-4 16,0 3-2-16,-1-1-6 0,1-1-1 0,-1 1-1 0,-1 1-1 0,1 1 2 16,-2-3-1-16,4 2 1 0,-3-1 1 0,1 3-3 0,-1-1-1 15,1-2 0-15,2 3-1 0,-1-3 0 0,-2 1-1 0,2-2-1 0,2 4-1 16,-3-2-2-16,3-1-2 0,0 1-2 0,0-1-2 0,1 1-3 0,0-1-2 15,1 0-3-15,-1-1 0 0,2 0 2 0,0 1-1 0,0-1-1 16,0-1 1-16,2 1-2 0,-1-1 1 0,1 2 0 0,0-1 0 0,-1-1 1 16,3 0 2-16,-1 1 2 0,0-2 1 0,1 2 3 0,1-2-3 15,-2 1-6-15,4 1-4 0,-2-2-3 0,-1 1-2 0,4 1-5 0,-2-2-4 16,-1 1-5-16,3 1-8 0,-1-2-6 0,3 1-12 0,-2 1-14 16,0-2-20-16,1 1-24 0,1 1-29 0,1-2-34 0,0 1-34 0,0 0-33 15,1-1-66-15,2 0-87 0,-5 0-42 0</inkml:trace>
  <inkml:trace contextRef="#ctx0" brushRef="#br0" timeOffset="117790.6231">24623 14812 155 0,'-2'2'206'0,"2"-1"-38"15,-1 1-28-15,-1-2-22 0,2 3-14 0,-1-3-11 0,-3 3-6 0,3-3-4 16,-1 1-3-16,1 1-5 0,-3-1-5 0,3 1-4 0,-4-2-3 16,2 1-3-16,2 1-6 0,-3-2-4 0,1 1-3 0,2 0-6 0,-1-1-4 15,0 2-4-15,1 0-5 0,-3-2-4 0,3 1-3 0,-2-1-3 16,-2 2-2-16,2-2-3 0,-2 4-1 0,1-3-3 0,-3 1 0 0,1 1-2 15,-3 0 2-15,-1 1 2 0,0 0-1 0,-2 1 2 0,1 0 2 0,-2 0-2 16,0-1-2-16,1 2-2 0,-2 0 0 0,1 0-3 0,-4 2 1 16,4-2-1-16,-3 1-1 0,2-1-1 0,-2 1 1 0,2 0-1 0,-2 0-1 15,2-1 0-15,0 0-1 0,-1 2-1 0,3-2 0 0,1 0-1 16,-2-1-1-16,2 2 1 0,1-3 0 0,1 2 1 0,0-2-1 0,-1-1 1 16,2 2 0-16,0-2 0 0,2 1 1 0,0 1 0 0,1-3 0 15,-2 1 1-15,1-2 0 0,2 1-1 0,0-1 0 0,1 2-2 0,0-3-2 16,0 1-4-16,1 1-3 0,0-2-8 0,-1 2-9 0,2-2-13 0,1 1-13 15,-2-1-14-15,-1 0-19 0,3 0-11 0,0 0-15 0,0 0-10 16,0 0-15-16,0 0-9 0,0 0-9 0,0 0-10 0,0 0-9 0,0 0-6 16,0 0-5-16,0 0-5 0</inkml:trace>
  <inkml:trace contextRef="#ctx0" brushRef="#br0" timeOffset="118085.397">24182 14967 72 0,'0'0'118'0,"0"0"-1"16,0 0 0-16,0 0-8 0,0 0-12 0,0 0-9 0,0 0-5 16,0 0-9-16,0 0-9 0,-5 0-9 0,5 0-8 0,-3 1-8 0,3 1-5 15,-1-2-4-15,-1 1-2 0,0 1-5 0,-1-2-3 0,2 1-5 0,-1 1-4 16,0-1-3-16,1 1-1 0,-2 1 1 0,-1-2 0 0,3 0 2 16,-1 3 2-16,-1-4 4 0,0 3 1 0,2 2 2 0,-3 0 2 0,1-2 4 15,2 1 4-15,-3 1 5 0,1 0 4 0,0-1 3 0,0 1 2 16,-2-1 0-16,2 2-3 0,0-1-2 0,0 1-6 0,1-2-2 15,1 1-4-15,-3 1-4 0,3-3-1 0,-1 1-3 0,0-1-5 0,2 0-1 16,-1 0-3-16,-1-2-2 0,2 2-1 0,0-3-2 0,0 0 0 0,2 3-3 16,-1-2-1-16,1-1 4 0,0 0 2 0,1 0 2 0,0 0 2 15,0 0-2-15,4 0-4 0,0 0-10 0,0 0-16 0,1 0-21 0,1 0-27 16,5 0-47-16,-1 0-56 0,1 0-88 0,2 0-103 0,1-1-60 0,2-2-39 16</inkml:trace>
  <inkml:trace contextRef="#ctx0" brushRef="#br0" timeOffset="120819.033">25865 14913 470 0,'-1'0'464'16,"-2"-4"-73"-16,1 3-101 0,0 0-68 0,1-2-54 0,-3 1-28 15,3 1-20-15,-1-1-5 0,2 1 0 0,-2 1-4 0,2-2-3 0,-2 1-7 16,2 1-8-16,0 0-11 0,0 0-10 0,0 0-10 0,0 0-9 0,0 0-7 16,0 0-7-16,0 0-3 0,0 0-4 0,0 0-5 0,0 0-4 15,0 0-4-15,0 0-3 0,0 0-4 0,0 0-1 0,0 0-4 0,0 0-1 16,0 0-3-16,0 0 0 0,-2 1-1 0,1 1-1 0,-1-2 0 16,2 3-1-16,-1-3-2 0,1 3-1 0,-2-2-2 0,0 1-1 0,2 0 0 15,0 0 0-15,0 0 2 0,0-2 0 0,0 3 1 0,0 1 1 16,0 1-1-16,0-1 2 0,0 0 1 0,2 0 1 0,0 0 3 0,-2 2 0 15,1 0 2-15,2 0 1 0,1 2 0 0,-2-2 1 0,0 1-1 16,-1 1 0-16,3-1 0 0,-1 1-1 0,0-3 0 0,0 3 0 0,1-2-1 16,-1 2 1-16,2-2-1 0,-1 0 1 0,1 0 0 0,0 0 0 0,-1-1 0 15,1-1 0-15,2 3-1 0,-1-2 1 0,0-1 1 0,0 0-1 16,4 0 1-16,-1-1 1 0,-1 0 0 0,4-1-1 0,-2 3-2 0,5-5 0 16,-1 2-3-16,2-1-3 0,2 1-4 0,0-2-6 0,4 0-5 0,2 0-5 15,-1 0-4-15,3 0-3 0,3-2-4 0,-1 1-7 0,2 1-3 16,2-2-7-16,-1 2-3 0,5 0 0 0,-3-3-4 0,2 3 1 0,2-2 1 15,-1 2 4-15,1 0 2 0,2-2 2 0,-1 0 1 0,2 2 1 0,0-1 2 16,0 1 0-16,1 0 2 0,2 0 2 0,-1 0 5 0,0 0 0 16,2 1 3-16,-1-1 2 0,1 2 2 0,-2 0 1 0,2-2 4 0,1 0 0 15,-1 2 3-15,-1-2 1 0,0 3 3 0,1-3 1 0,-1 0 1 16,-1 2 1-16,-2 1-2 0,1-3 2 0,1 1 1 0,-2 1 1 0,0-1 1 16,0 1 1-16,2-1 3 0,-3 0-1 0,2 1 3 0,-1-2 1 15,-1 2 2-15,4-2 0 0,-4 1 0 0,3 1 2 0,0-2-2 0,-1 0-1 16,1 0-2-16,-2 0-2 0,2 0-1 0,0 0-2 0,-1 0-3 15,1 0-2-15,-2 0-1 0,2 0-2 0,-4 0 0 0,0-2 0 0,1 2 0 16,-3-1 2-16,-1 1 0 0,0-2 3 0,-3 2 0 0,-1 0 0 16,-1 0-1-16,-3-2 0 0,2 1 2 0,-4 1 2 0,-2 0 1 0,-2 0 3 0,1 0 1 15,-3 0 2-15,-1-1 1 0,-1 1 1 0,-3 0 1 0,0 0 1 16,-1 0 0-16,0 0 2 0,-4 0 1 0,1 0 2 0,1 0-2 0,-3 0-1 16,0 0-1-16,1 0-2 0,-4 0-1 0,1 0-3 0,1 0-1 15,-3 0 1-15,1 0 0 0,3 0-2 0,-4 0 1 0,3 0 1 0,-1 0 1 16,-1 0-1-16,3 0 2 0,-2 0 0 0,1 1 0 0,-1-1 0 0,1 0 2 15,-2 1 0-15,2-1 0 0,-1 2 1 0,1-2-1 0,-1 0 2 16,-2 0-1-16,3 0-1 0,-4 0 3 0,0 0 2 0,2 0 2 0,-2 0 1 16,2 0 8-16,-4 0 11 0,1-2 12 0,-1 1 17 0,3 1 14 0,-4-1 15 15,1-1 9-15,1 1 6 0,-2-1-3 0,1-1-8 0,-1 0-3 0,2 0 0 16,0-1 1-16,-2-1 2 0,3 0-3 0,-2-2-5 0,3 1-14 16,-3-1-12-16,1-2-14 0,1 0-14 0,0 0-7 0,-2 0-9 0,1-2 4 15,0 0 9-15,-1 1 2 0,2-2 0 0,-1 0-6 0,0 0-4 0,-1 3-3 16,3-4-4-16,-1 2-1 0,-2-2-4 0,4 2 0 0,-1-1-1 0,0 2-2 15,-3 0 1-15,4-2-2 0,-2 2-2 0,2 0-1 0,-2 1-2 16,3 0-2-16,-3 0-7 0,2 1-5 0,-1 0-10 0,0 1-16 0,0 2-16 16,-1-2-25-16,0 1-25 0,1 2-38 0,-1 1-44 0,1-2-80 0,-3 1-98 15,3 1-90-15,-3-2-86 0,1 1-42 0,-2 1-22 0</inkml:trace>
  <inkml:trace contextRef="#ctx0" brushRef="#br0" timeOffset="131752.4466">21670 17319 364 0,'-8'-2'444'0,"-1"1"-57"0,3 1-79 0,-1-2-94 0,1 1-52 0,0 1-34 15,-1-2-24-15,4 1-14 0,-2 1-7 0,2 0-2 0,2 0-2 16,-3 0-1-16,3 0-4 0,1 0-3 0,-2-2-2 0,2 2-3 0,0 0 0 16,0 0 0-16,0 0 0 0,0 0 4 0,0 0 4 0,0 0 6 0,0 0 5 15,0 0 6-15,-2-2 6 0,2 2 4 0,0 0 4 0,0 0 0 16,0 0-1-16,0 0-2 0,0 0-3 0,0 0-3 0,0 0-2 0,0 0-5 15,-1 0-6-15,1 0-6 0,0 0-5 0,-3 2-7 0,3-2-9 16,0 0-9-16,0 0-9 0,0 0-6 0,0 0-10 0,0 0-6 0,3 2-8 16,-2-2-8-16,1 1-5 0,0 1-2 0,3-2-1 0,-1 1 1 0,1 1 1 15,5-1 3-15,2 1 1 0,3-1-1 0,3 2-1 0,4-2-3 16,5 1-1-16,3 1-2 0,7-3-2 0,4 0-3 0,6 0-7 0,6 0-9 16,7-3-15-16,7-2-19 0,8 1-17 0,8-2-18 0,11-1-29 15,7-1-33-15,14-1-73 0,7 0-91 0,10-3-116 0,11 0-128 0,7-1-60 16,9-4-26-16,5-2-11 0</inkml:trace>
  <inkml:trace contextRef="#ctx0" brushRef="#br0" timeOffset="137062.4506">23349 11151 78 0,'-2'0'87'0,"2"0"-4"16,-1 0-5-16,-1 0-6 0,2 0-7 0,0 0-6 0,-1 0-5 0,1 0-3 15,0 0 0-15,-2 0 1 0,2 0 1 0,-2 0 3 0,2 0 3 16,0 0 2-16,0 0 1 0,0 0 0 0,0 0-1 0,0 0 1 16,0 0-1-16,0 0 1 0,0 0-1 0,0 0-2 0,0 0-3 0,0 0-4 15,0 0-4-15,0 0-4 0,0 0-5 0,0 0-4 0,0 0-7 16,0 0-5-16,0 0-9 0,0 0-5 0,2 2-6 0,0-2-5 15,1 2 1-15,2-2-1 0,-1 1 0 0,6 1 0 0,-2-2-2 0,0 2 2 16,4-1 0-16,1-1 2 0,0 2 2 0,2-1 2 0,2-1 2 16,0 1 2-16,0-1 0 0,2 3 0 0,1-3-4 0,1 0 0 0,0 3-2 15,1-2-1-15,-2-1 0 0,3 1-2 0,-1-1 0 0,-1 2-3 16,1-2-1-16,-1 0-2 0,1 0 1 0,-1 1 1 0,-2-1 0 16,0 0 1-16,0 0 2 0,-3 0-2 0,1 0 1 0,-4 0-2 0,1 2 1 15,-5-2-1-15,3 0 3 0,-3 0 3 0,-1 0 3 0,-3 0 2 16,-1 0 3-16,1 0 5 0,-2 0 5 0,-1 0 3 0,2 0 4 0,-4 0 4 15,0 0 2-15,0 0 3 0,0 0-1 0,0 0 0 0,0 0-3 16,0 0-2-16,0 0-3 0,0 0-7 0,0 0-7 0,0 0-15 0,0 0-16 16,0 0-21-16,0 0-26 0,0 0-35 0,0 0-41 15,0 0-39-15,0 0-36 0,0 0-61 0,3 2-72 0,-1-2-58 0</inkml:trace>
  <inkml:trace contextRef="#ctx0" brushRef="#br0" timeOffset="138768.7093">25039 11071 48 0,'0'-2'159'0,"0"2"3"0,0 0 4 0,0 0 3 15,0 0 0-15,0 0-11 0,0 0-12 0,0 0-13 0,0-1-14 16,0 1-9-16,0 0-9 0,0 0-6 0,0 0-3 0,0 0-7 15,0 0-4-15,0 0-3 0,0 0-3 0,0 0-4 0,0 0-5 0,0 0-3 16,0 0-4-16,0 0-5 0,-2 0-5 0,2 0-4 0,-2 1-4 16,2-1-5-16,0 0-5 0,-1 2-5 0,1 0-7 0,-2-2-5 15,0 1-7-15,2-1-4 0,-1 2-4 0,-2-2-3 0,3 4 2 0,0-3 0 16,-1 3 1-16,1-1 1 0,-2-1 0 0,0 4 1 0,2-2 0 16,-1 1 1-16,-1 3 1 0,2-2 1 0,-1 2 2 0,-3-1-1 15,4 1 1-15,-1-2-2 0,-1 4-1 0,1-3-2 0,1 3-2 0,-2-3-2 16,0 1 1-16,2-1 0 0,0 1 0 0,0-1-1 0,0-1 2 0,2-1 1 15,0 2-1-15,-2-1 2 0,1 1 2 0,1-2 0 0,-1 0 0 16,3 2 2-16,-3-4 2 0,2 0-1 0,2 2 2 0,-1-3 1 16,1 3 1-16,0-2 2 0,3 0-1 0,-1 0 0 0,2 0 1 15,0-1 0-15,1 0-3 0,2 0-4 0,1 0-2 0,3-2-6 0,2 0-1 0,-1 3-3 16,5-3-1-16,-1 0-2 0,2 0-3 0,2 0-3 0,4 0-1 16,-2 0-2-16,4 0-4 0,1 0 0 0,1 0-3 0,0 0 1 15,4 0 1-15,1 0 2 0,3 0-1 0,-2 0 1 0,3 0-3 0,0 0-1 16,1 3 2-16,1-2-5 0,0 0-1 0,0 1-1 0,1 1-1 15,-1-1 2-15,0-1 0 0,-1 3 1 0,3-1 1 0,-5-1 0 16,1 1-1-16,0 1 1 0,-1-2-1 0,1 1 4 0,0 2 1 0,-3-1 4 16,4-1 4-16,-2 2 1 0,1-2 2 0,0 1 0 0,-3-1 1 0,2 2 0 15,-1-3 0-15,-1 2 1 0,1-1 1 0,1 2 1 0,-2 0 3 16,1-2 1-16,-1 1-3 0,1 0-1 0,-2 0 1 0,0 0 0 16,-2 1 0-16,0-5 0 0,-1 3 2 0,-1 0-2 0,-4 0-1 0,1-1 0 15,-1 0 0-15,-1 0-1 0,-3 0-2 0,0 1 0 0,-3-2 0 16,1-1 0-16,-2 2 2 0,0-1 1 0,-2-1 0 0,-2 2 0 0,1-1 3 15,-3-1 1-15,1 0 3 0,-2 0 1 0,0 0 0 0,-2 0-1 16,1 0 1-16,-2 0 2 0,-3 0 2 0,2 0 0 0,-1 0 0 16,-2 0 3-16,-1 0 2 0,0 0 1 0,1 0 1 0,-4 0 1 15,1 0 1-15,-1 0 0 0,1 0 1 0,-1 0 1 0,-1 0 1 0,-2 0 0 16,3 0 2-16,-3 0-1 0,2 0-1 0,-1 0-2 0,0 0-1 16,1 0-1-16,-1 0-2 0,2-1-2 0,-1-1 1 0,-1 2 1 0,1-1 1 15,0-1-1-15,0 2 0 0,0-1-1 0,1 1-1 0,-1-2 1 16,3 1 1-16,-3 1 2 0,0-2 3 0,4 0 0 0,-4 2 3 0,2-2 3 15,-2 0 3-15,3 1 2 0,-3-1 1 0,0-1 3 0,2 2 5 16,-2-1 4-16,2-3 6 0,0 3 3 0,-2-1 4 0,3 0-1 0,-3-1 2 16,2 1 2-16,-2-1 1 0,1 1 4 0,-1-1 4 0,0-2 2 15,0 4 1-15,1-2-1 0,-2-1-2 0,0-1-3 0,1 2-6 16,-1-1-4-16,1-1-4 0,-2 0-1 0,1 1-3 0,0 0-1 0,-2-2-4 16,1 0-5-16,-1 0-9 0,2 1-5 0,-1-3-4 0,-1 1-9 0,2 0-10 15,0 1-14-15,-2 1-17 0,1-3-27 0,-1 1-33 0,3 3-56 16,-2-3-70-16,-1 1-106 0,0-1-128 0,0 2-75 0,0 0-50 0,-4 0-27 15</inkml:trace>
  <inkml:trace contextRef="#ctx0" brushRef="#br0" timeOffset="140085.0816">22207 13686 4 0,'0'0'125'0,"-1"-2"-4"0,1 2-5 16,0 0-4-16,0 0-7 0,-4 0-3 0,2 0-6 0,0 0-6 15,2 2-5-15,-1-1-8 0,-1-1-5 0,2 0-5 0,0 2-6 16,0-2-4-16,0 0-3 0,-1 1-3 0,1-1-4 0,0 0-3 0,0 0-3 15,0 0-1-15,0 0-4 0,0 0-3 0,0 0-2 0,0 0-3 16,0 0-3-16,0 0-4 0,0 0-3 0,0 0-3 0,0 0-4 0,0 0-1 16,0 1-1-16,1-1 2 0,-1 2 5 0,3 0 2 0,-1-2 3 15,1 1 3-15,3 1 2 0,-1-1 3 0,1 1 3 0,1-2 1 16,1 3 5-16,3-3 1 0,0 1 4 0,3 0 1 0,-1-1 1 0,2 2-2 16,3-2-1-16,1 0-4 0,3 0-3 0,-1 0-3 0,4 0-4 15,2-2-5-15,-1 2-5 0,4-2-2 0,0 0-2 0,2 1-3 0,1-2-2 16,1 0-2-16,0-1-2 0,1 2 0 0,0-1-3 0,3-2-1 15,-4 4 0-15,3-2 0 0,-2-1 2 0,1 2 0 0,0-1 2 16,-1 0-2-16,-2 0-2 0,0-1-3 0,-1 1-4 0,0 3-4 0,-4-2-6 16,1 0-6-16,-3 1-9 0,0-1-9 0,-5 2-12 0,-1-2-14 15,-1 2-17-15,-5 0-22 0,2 0-23 0,-7 0-31 0,3 2-31 0,-3-2-29 16,-3 3-29-16,-3-1-61 0,1 0-82 0,-3 1-47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24:26.241"/>
    </inkml:context>
    <inkml:brush xml:id="br0">
      <inkml:brushProperty name="width" value="0.05292" units="cm"/>
      <inkml:brushProperty name="height" value="0.05292" units="cm"/>
      <inkml:brushProperty name="color" value="#FF0000"/>
    </inkml:brush>
  </inkml:definitions>
  <inkml:trace contextRef="#ctx0" brushRef="#br0">24742 640 552 0,'1'-10'573'0,"1"3"-77"16,-2 0-123-16,1 0-77 0,-1 1-56 0,0-1-33 0,0 3-19 16,0 0-13-16,0 1-8 0,0-2-9 0,2 2-8 0,-2 0-11 15,0 1-10-15,2-2-16 0,-2 3-17 0,0-1-15 0,0 2-13 0,0 0-11 16,0 0-13-16,0 0-11 0,0 0-10 0,0 0-9 15,0 0-7-15,0 0-6 0,0 0-6 0,0 0-5 0,0 0-6 0,0 0-4 16,0 0-6-16,0 0-4 0,0 0-3 0,0 0-6 0,0 2-2 16,0-1-4-16,-2 3-1 0,0-3 1 0,2 2 2 0,-1-1 1 15,-2 3 2-15,-1 0 3 0,3 1 2 0,-6 1 3 0,4 2 5 0,-3 0 3 16,0 3 2-16,-1 0 4 0,-1 2 5 0,-1 0 0 0,-1 1 0 16,1 2-3-16,0-2-1 0,-3 2 0 0,1 1 0 0,0-2 1 15,2 3 0-15,-1-4 0 0,-2 2 1 0,2-2 1 0,2 1 1 0,-3-2 1 16,3-1 2-16,0 0 2 0,0-1 2 0,2-2 3 0,2 0 3 0,-1-2 2 15,0 1 2-15,2-2 1 0,-1-3 2 0,3 0 2 0,-1 1 2 0,1-4 4 16,-2 2 3-16,1-1 4 0,2-2 5 0,0 0 4 0,0 0 1 0,0 0-1 16,2-2-8-16,2-1-3 0,-2-1-8 0,1-1-5 0,0-4-5 15,2 1-4-15,0-1-5 0,1-6-5 0,3 0-8 0,3 1-7 16,-3-3-5-16,4 0-5 0,-2-3-4 0,5 0 4 0,-4 2 7 16,2-4 7-16,-1 0 7 0,2 4 7 0,-3 0 6 0,-1-1 6 0,2 3 9 15,-5 1 5-15,0 2 6 0,0-1 4 0,-1 4 5 0,0-2 0 16,-2 4 2-16,-1 1-4 0,0 2-5 0,-1 0-5 0,1 1-6 15,-2 0-7-15,-1 3-8 0,2 0-11 0,-1-1-9 0,0 2-9 16,-1 0-6-16,3 0-4 0,-3 2-3 0,2-1 0 0,2 2-1 16,1 2 0-16,-1-1 1 0,1 2 3 0,1 2 2 0,-1-1 4 0,3 2 2 15,1 2 5-15,-2 1 5 0,1-2 2 0,-1 2 4 0,0 2 0 16,0 1 1-16,1 0 2 0,-1 0-1 0,0 0 2 0,1 0-1 16,0 1 2-16,-1 0 1 0,-2-1 2 0,1-1 5 0,0 0 1 0,-1-1 2 15,-1 1 1-15,3-2 0 0,-3-1-3 0,1 0-3 0,-3 0-4 0,2-2-4 16,-2 0-7-16,2-1-5 0,-2-1-8 0,1 0-6 0,0 0-11 0,1-2-11 15,-4 0-11-15,3-2-11 0,-3 1-16 0,1-1-17 0,-1 0-10 16,1-2-5-16,0-1-18 0,-2 2-22 0,0-2-30 0,0 0-36 0,0 0-27 16,1-3-27-16,-1 0-46 0,2-3-52 0</inkml:trace>
  <inkml:trace contextRef="#ctx0" brushRef="#br0" timeOffset="182.9617">24523 836 75 0,'-5'2'199'0,"2"1"-13"0,-3-1-13 0,6-1-9 0,0-1-6 16,0 4-4-16,6-4-3 0,-3 3-5 0,4-1-7 0,1 0-9 15,4-1-13-15,3 1-16 0,0-2-14 0,5 2-12 0,3-2-9 0,4 0-7 16,3 0-7-16,2 0-16 0,3-2-20 0,-1-1-30 16,3 1-39-16,2-3-49 0,1 1-59 0,-2-1-83 0,2 1-97 0,-1-3-78 15,-1 2-68-15</inkml:trace>
  <inkml:trace contextRef="#ctx0" brushRef="#br0" timeOffset="2112.187">23363 933 397 0,'-2'-5'365'0,"2"3"-79"0,-1-5-87 0,-2 4-54 0,1-3-38 15,-1 2-17-15,2 1-9 0,-1-2 1 0,-1 2 4 0,0-1-9 16,-1-1-12-16,1 2-9 0,0-2-7 0,0 3-4 0,-3-1-4 16,3 0-6-16,-4 0-7 0,2 1-8 0,-1 0-8 0,-2-1-9 0,0 1-10 15,0 2-5-15,0-2-5 0,-4 1-2 0,2 1-1 0,-1 0 0 16,-3 1-2-16,1 1-2 0,-1 0 0 0,1 1-1 0,-4-1-2 16,4 1 0-16,-1 2 0 0,0-1 3 0,0 1 4 0,1 1 3 0,-1 0 1 15,5 0 3-15,-3 0 1 0,2 2 4 0,-2 1 3 0,4-2 3 0,2 3 0 16,-2-3 4-16,4-1 1 0,-1 2 1 0,0-2 0 0,2 2-1 15,-1-2 1-15,4 1-2 0,0 1-1 0,0-1-1 0,0 0-1 0,4 0-1 16,-1-2-3-16,2 0-4 0,0 0-4 0,-1-1-7 0,5-1-3 0,-1 0-4 16,2 0-1-16,2-3-5 0,1 0-5 0,0 0-3 0,3-3 2 0,1 0-3 15,-1-1 0-15,3-3 0 0,-2 2 4 0,4-3 3 0,-2-1 3 0,0-1 4 16,0-2 6-16,-2-1 0 0,4 0 2 0,-3-2 2 0,0 0 5 16,-1-2 7-16,-1 0 8 0,2-1 5 0,-4-2 2 0,0-1 2 15,-1 2 4-15,-2 0 4 0,-2-2 6 0,-2-2 8 0,-1 6 12 16,2-2 11-16,-7 0 5 0,2 2 10 0,-3 2 8 0,0 0 3 15,0 2 3-15,0 1 2 0,-3-1 6 0,2 3-2 0,-1 2-5 0,0 1-5 16,-2 1-8-16,3 1-14 0,-3 2-17 0,3 1-13 0,-1-2-10 16,0 4-10-16,-1 0-11 0,2 0-10 0,-3 4-8 0,1 0-6 15,-2 2-5-15,0 0-4 0,0 2-1 0,-2 2 2 0,-1 3 3 16,2 1 4-16,-3 2 5 0,1-1 5 0,1 2 5 0,-2 3 4 0,3-3 1 16,-1 3 4-16,2-2 1 0,2 3 1 0,-2-1 2 0,4-3 1 0,-4 3-1 15,2-1-3-15,2-2-1 0,1-1-6 0,0 1-7 0,0-1-10 16,0 0-11-16,0-1-14 0,1-4-12 0,2 1-16 0,2 0-15 0,-2-1-20 15,2-2-20-15,1-1-29 0,1-3-34 0,3 2-30 0,0-4-28 0,1 1-58 16,2-1-71-16</inkml:trace>
  <inkml:trace contextRef="#ctx0" brushRef="#br0" timeOffset="2478.2454">23599 814 82 0,'-3'2'413'0,"-2"-1"-96"15,2 1-132-15,-1-1-78 0,1 2-50 0,-2 0-27 0,4-1-12 16,-1 4-2-16,-1-2 1 0,3 1 2 0,-1 0 1 0,1 0-1 16,0 0-1-16,1 2-1 0,2-2 0 0,-1 1 0 0,1 0 1 0,0-2-1 0,2 2-3 15,0-2-3-15,0 3-3 0,2-4-4 0,0 1-5 0,1-1-7 16,0-2-6-16,2 1-7 0,-2-2-11 0,2-3-1 0,1 1-1 16,0 0-1-16,-1-4-3 0,0 3 2 0,2-2 3 0,-3-2 2 0,0-1 0 15,0 1 9-15,-1-1 9 0,-2 1 11 0,0-3 10 0,-1 1 10 16,0 1 11-16,-4-2 7 0,-1 3 5 0,0-2 1 0,0 2 5 15,-1-1 0-15,-3 1 0 0,-1 0 4 0,-2 0 4 0,1 1-2 16,-1-1-6-16,-1 4-4 0,-3 0-3 0,2-1-3 0,-3 3-4 0,0-2-5 16,2 3-5-16,-3 0-5 0,0 0-4 0,1 3-4 0,2-2-3 15,-3 4-4-15,1 0-4 0,2 0-1 0,0 2-1 0,-1 1-2 16,3-1 0-16,0 0-1 0,4 3-1 0,-1-2 2 0,-1 1 0 16,1 2 2-16,3-1 3 0,1 3 0 0,1-1-1 0,1 0-2 0,1-2-1 15,1 1-6-15,3-1-5 0,-1 3-6 0,1-1-6 0,1-1-5 0,1-1-5 16,3-1-10-16,-2 0-14 0,3-1-15 0,-2-2-20 0,5-1-20 15,-1 0-19-15,-1-1-21 0,4-1-22 0,-3-3-14 0,3 0-11 0,-1 0-23 0</inkml:trace>
  <inkml:trace contextRef="#ctx0" brushRef="#br0" timeOffset="2729.189">24026 573 173 0,'-5'-6'505'0,"2"-1"-85"0,-1 2-123 0,1 2-74 0,0-1-47 15,1 4-37-15,-1-2-31 0,3 0-22 0,0 2-20 0,-1 2-17 16,-1 0-19-16,0 3-15 0,1 0-14 0,-4 2-10 0,4 1-8 16,-1 1-4-16,1 3-4 0,-3 0-1 0,3 5 1 0,-1 0 3 15,-1 1 3-15,1 2 2 0,1 3 2 0,1-2 5 0,-2 2 4 0,2 1 5 16,0 2 6-16,0-1 3 0,0 3 2 0,0-1 3 0,0-1 4 0,0 1 1 16,0 0-1-16,0-1-2 0,0 1-6 0,-1 0-6 0,1-3-8 0,-2 0-7 15,0 0-8-15,2-2-13 0,-1 0-12 0,-2-1-16 0,1-4-14 16,-1 0-17-16,2 0-17 0,-1-1-9 0,0-4-5 0,1-2 4 0,-1 0 6 15,1-2-5-15,-3-2-10 0,3-2-22 0,-3 0-28 0,1-3-21 16,-3-2-18-16,3-1-25 0</inkml:trace>
  <inkml:trace contextRef="#ctx0" brushRef="#br0" timeOffset="2859.0771">23771 1006 210 0,'-6'-13'441'0,"1"1"-43"16,0 2-60-16,1 2-47 0,2 0-37 0,0 1-35 0,2 1-35 0,0-1-26 15,2 2-21-15,1 1-22 0,5-3-21 0,-2 2-20 0,5 1-20 16,3 0-22-16,2 1-27 0,5-2-26 0,2 1-27 0,4-1-30 15,3 1-30-15,2-3-40 0,3 4-46 0,1-4-49 0,6-1-51 0,-2 3-79 16,3-2-95-16,3-2-51 0</inkml:trace>
  <inkml:trace contextRef="#ctx0" brushRef="#br0" timeOffset="3394.9675">25462 531 40 0,'-1'0'356'16,"1"0"-67"-16,0 0-67 0,0 0-39 0,0 0-29 0,0 0-25 15,0 0-20-15,0 0-20 0,0 0-19 0,0 0-17 0,0 0-17 0,-2 0-14 16,0 3-10-16,2-2-11 0,-1-1-10 0,1 1-6 16,-2 1-5-16,-1 1-3 0,0 0 1 0,2 1-1 0,-3-1 2 0,1 1 3 15,2 1 2-15,-3 2 3 0,-1-1 1 0,2 1 3 0,-3 1 2 16,3 0 1-16,-2 2 3 0,1 0 0 0,-1 2 2 0,-2 0 0 15,4 0 1-15,-3 2 1 0,3-2 1 0,0 4 2 0,-1 0-1 0,1 0 1 16,3 0-1-16,0-2-3 0,0 6-5 0,3-4-9 0,1 2-12 16,-1-3-12-16,3 1-13 0,2 1-24 0,2 0-31 0,-1-4-36 0,5 0-39 15,1-1-71-15,-1 1-87 0</inkml:trace>
  <inkml:trace contextRef="#ctx0" brushRef="#br0" timeOffset="3778.3389">25800 578 231 0,'-1'-1'463'0,"-1"-2"-70"16,2 2-87-16,-1 0-59 0,1 1-45 0,0 0-31 0,0 0-24 0,0 0-23 16,0 0-16-16,0 0-20 0,0 0-20 0,0 0-20 0,0 0-15 15,1 0-15-15,4 0-12 0,-2 1-9 0,1 0-8 0,0 2-4 16,4-2-3-16,-2 3-1 0,2 0 0 0,4 1 0 0,0 0 1 15,-1 2 1-15,5 0 3 0,-3 2 4 0,2 0 2 0,0 3 3 0,2-1 0 16,-3-1 1-16,2 4-1 0,-2 0-1 0,0 2-3 0,-1 2-8 16,-2 0-14-16,0 1-15 0,-3 2-18 0,-3 1-26 0,-2 1-29 0,-3 2-38 15,-1-1-41-15,-4 1-79 0,-7 1-103 0,-1-2-62 0,-8-1-43 0</inkml:trace>
  <inkml:trace contextRef="#ctx0" brushRef="#br0" timeOffset="4596.3347">26536 611 273 0,'-2'-1'283'0,"0"-3"-54"0,1 4-44 0,-2-3-30 16,1 3-26-16,-1 0-20 0,1 0-16 0,0 0-14 0,-2 0-15 15,3 0-13-15,-3 0-14 0,1 0-10 0,0 0-11 0,0 0-9 16,0 0-9-16,-1 3-4 0,3 0-4 0,-4-1-2 0,1 1 1 0,-1 1 1 15,2 1 2-15,-2-2 2 0,0 1 2 0,2-1 2 0,-1 4 2 16,1-4 1-16,1 2-1 0,0-1-1 0,0 1 1 0,1-1-3 16,1 1 0-16,-2-1-1 0,2-1-1 0,0 2 2 0,0-5 0 0,2 3 2 15,-2 1 5-15,1-3 0 0,1 1 2 0,0-2-1 0,0 1-1 16,1-1 0-16,1-1 1 0,0 1 2 0,1-3 2 0,0 2 2 16,0-2 3-16,1 0 3 0,-1 0 1 0,0-2-1 0,-1 2-4 15,1-1-4-15,0 1-5 0,-2-2-3 0,1 2-3 0,-2-1-14 0,0-1-18 16,-2 2-29-16,-2 1-33 0,0-1-30 0,-2 1-28 0,-2 0-30 15,-1 2-27-15,1 2-63 0,-2 0-78 0</inkml:trace>
  <inkml:trace contextRef="#ctx0" brushRef="#br0" timeOffset="4912.1757">26479 948 86 0,'-2'2'492'0,"2"-2"-49"0,0 0-87 0,-1 0-108 0,1 0-67 16,0 0-48-16,0 0-28 0,0 0-19 0,-2 1-11 0,2-1-9 0,0 0-11 15,-2 1-12-15,2-1-13 0,0 0-12 0,0 0-9 0,0 0-10 0,0 0-8 16,0 1-6-16,0 1-3 0,0 0-3 0,2-1-3 0,0 1 0 0,-2-1-2 16,1 2-2-16,1-1-2 0,-2-1 1 0,1 2 1 0,-1-2 1 15,4 1 1-15,-2 0 1 0,0 1 4 0,-1-2 2 0,3 1 2 0,-1-2 2 16,0 3 2-16,0-2-1 0,2-1 2 0,2 0 4 0,-2 0 4 0,2 0 4 15,-1-1 4-15,1-2 4 0,-1 3 4 0,3-3 6 0,1 0 5 0,-4-2 4 16,4 2 6-16,-4-3 6 0,0 2 5 0,-1-1 1 0,2 0 2 16,-3-2 1-16,-1 2-3 0,-1-2-6 0,-2 2-11 0,0-2-12 15,-3 1-18-15,-2 2-18 0,-3-1-23 0,2 0-22 0,-2 3-35 0,-5-1-39 16,1 1-53-16,-6 2-57 0,2 0-89 0,-4 3-102 0,0 1-53 16</inkml:trace>
  <inkml:trace contextRef="#ctx0" brushRef="#br0" timeOffset="5746.701">25233 1942 470 0,'2'-6'475'16,"-1"2"-95"-16,-1-1-83 0,2 3-79 0,-2-1-53 0,0 1-42 0,0 0-27 15,0 1-20-15,0 1-17 0,0 0-15 0,0 0-15 0,0 0-16 0,-2 0-12 16,-1 1-12-16,2 1-8 0,-3 1-7 0,3 1-3 0,-6-1-4 16,2 3 0-16,0 0 0 0,-2 2 4 0,1 2 4 0,-2 1 7 0,-5 1 7 15,5 0 5-15,-1 1 5 0,-4 0 5 0,4 4 4 0,-4-2 2 0,0 2 2 16,2-1-1-16,-1 1 0 0,1 1-1 0,-1-1-1 0,2-2-3 15,-3 2-3-15,1-1-4 0,2 1-2 0,2-3-2 0,-2-1-1 0,-1-1-2 16,5 0 0-16,-1-3 0 0,3-1 2 0,-4 2 3 0,5-6 4 16,0 3 7-16,1-4 8 0,-1 0 5 0,1-1 4 0,2-2 0 0,0 0-3 15,2-2-5-15,1-1-7 0,0-2-4 0,1 0-6 0,1-4-5 16,0-1-4-16,2 0-5 0,1-2-8 0,1-4-13 0,1 1-15 0,-1-2-10 16,3-1-5-16,0-2 1 0,1 0 3 0,1-2 8 0,-3 1 9 0,3 1 8 15,-1-2 9-15,-4 3 9 0,4-1 11 0,-4 3 14 0,1 0 12 0,-1 0 14 16,-3 4 13-16,1 2 8 0,-2 0 6 0,1 5 2 0,-2-3-1 15,0 4-2-15,-3 0-5 0,1 0-8 0,0 3-9 0,-1 0-12 0,1 1-14 16,-2-1-11-16,1 2-10 0,1 2-7 0,0-1-4 0,-1 3-3 0,2 1-1 16,-1 2-2-16,2 0-1 0,-1 1 1 0,1 2 1 0,-3 1 5 0,6 2 8 15,-4 1 6-15,0 1 6 0,2 2 3 0,-1-1 4 0,1 4 0 16,-2-1 2-16,2-1 1 0,2 2 1 0,-3 0 4 0,2 0 3 0,1-1 2 16,-2-1 2-16,-1 1 1 0,1 0-3 0,0-2-1 0,1-1 0 0,-1 1-1 15,1 0-2-15,-1-4 0 0,0-1-4 0,0 0-5 0,1-1-7 16,-3-3-9-16,2 0-11 0,-2-1-9 0,2 0-9 0,-4-2-12 0,4-1-14 15,-2-3-14-15,2 3-12 0,-4-4-31 0,4-2-39 0,-2 0-39 0,0-1-39 16,1-2-61-16,-3 1-69 0,3-4-42 0</inkml:trace>
  <inkml:trace contextRef="#ctx0" brushRef="#br0" timeOffset="5908.7483">24945 2126 42 0,'-3'0'520'0,"0"0"-60"0,0 2-92 0,2-2-87 16,1 0-85-16,0 0-53 0,1 2-37 0,3-1-20 0,0-1-7 0,2 2-7 16,4-2-6-16,2 0-16 0,3 0-24 0,2-2-22 0,4 2-21 15,2-3-20-15,2 1-19 0,5 2-28 0,2-5-34 0,0 3-48 0,3-1-52 16,1-2-91-16,2 3-112 0,0-3-63 0,-4 1-37 0</inkml:trace>
  <inkml:trace contextRef="#ctx0" brushRef="#br0" timeOffset="6431.6626">25663 1866 31 0,'0'-3'210'0,"0"1"-4"0,0 1-4 15,0-2-7-15,0 1-8 0,0 0-9 0,0 1-8 0,-1 1-8 0,1-1-8 16,0 1-11-16,0 0-12 0,0 0-8 0,-2-1-9 0,2 1-11 16,0 0-9-16,0 0-12 0,0 0-11 0,0 0-11 0,-2 0-7 0,1 0-8 15,-1 0-9-15,2 1-9 0,-1 0-11 0,-1-1-9 0,0 1-12 0,1-1-5 16,-2 4-5-16,-1-3-3 0,3 2-2 0,-4 0-1 0,-1 3-2 0,1-1 1 15,-1 1-1-15,-2 2 2 0,-1 4 1 0,1-3 2 0,-1 3 3 16,-3 1 5-16,4-2 7 0,-2 4 3 0,2 2 2 0,-1-2 1 0,0 3 1 16,2 0-1-16,1 1 1 0,0 1 3 0,3 1 3 0,-1-1 0 15,1 1 1-15,3-1-5 0,0 0-3 0,0-1-10 0,3 2-9 0,2-3-13 16,0 0-14-16,3 0-15 0,-2-1-19 0,4-1-21 0,0-2-24 0,2 0-29 16,1-3-29-16,0-1-36 0,4 2-40 0,0-5-65 0,1 0-83 15,0-2-46-15</inkml:trace>
  <inkml:trace contextRef="#ctx0" brushRef="#br0" timeOffset="6727.7699">25949 1863 254 0,'-2'-3'488'0,"2"1"-40"0,0 1-90 0,0-3-119 16,0 4-69-16,0 0-46 0,0 0-32 0,0 0-23 0,0 0-15 0,0 0-10 15,2 0-10-15,1 2-8 0,0 0-7 0,1-1-6 0,1 2-8 0,2 0-7 16,1 2-6-16,0-1-5 0,2 2-3 0,0 1 0 0,2 3 1 16,0 0 1-16,-1 1 4 0,2-1 3 0,1 2 3 0,-3 2 0 0,3 2 3 15,-2 0 1-15,0 1 2 0,1 1 2 0,-4 1 3 0,-1 2 3 0,2-1-4 16,-4 1-7-16,-3 1-9 0,0 2-13 0,-1-1-20 0,-4 1-22 15,-1 2-34-15,-3-1-41 0,-5-1-44 0,0 2-50 0,-4-1-78 0,-3-1-89 16,-3 0-55-16</inkml:trace>
  <inkml:trace contextRef="#ctx0" brushRef="#br0" timeOffset="9512.3471">25538 722 21 0,'0'0'145'0,"0"0"-4"0,2 0-2 0,-2 0 0 0,0 0-3 16,0 0-2-16,0 0-4 0,0 0-5 0,0 0-4 0,0 0-4 0,0 0-4 15,0 0-4-15,0 0-4 0,0 0-5 0,0 0-7 16,0 0-7-16,0 0-9 0,0 0-8 0,0 0-8 0,0 0-11 0,2 0-7 15,-2 0-8-15,0 0-7 0,0 1-7 0,0-1-6 0,1 2-6 16,-1-2-3-16,3 0-5 0,-3 0-3 0,0 0-4 0,0 1-1 16,0-1-2-16,1 1-1 0,-1-1-2 0,0 0-3 0,2 1-1 0,-2-1-2 15,2 0-1-15,-2 2-1 0,1 0-1 0,-1-2-1 0,2 1 1 16,-1 1 1-16,-1-1 2 0,2 1 0 0,0-1 1 0,-1 2 1 16,1-1 2-16,-1 0 3 0,3 2 3 0,-3-1 3 0,1 0 0 0,0 1 2 15,-1-1 1-15,2 2 0 0,-2 0 1 0,3 0 0 0,-3 0 1 16,-1 0 1-16,3-1 0 0,-3 1 1 0,2 0-2 0,0 1-2 15,-2 0 1-15,1 0-1 0,-1-1 1 0,2 1 0 0,0-1-1 16,-2 0-1-16,1 2 1 0,-1-4 0 0,0 2-2 0,0-1 1 16,0 1-1-16,0-2 0 0,0 2 1 0,0-2 1 0,-1-1 0 0,1 0 4 15,-2 0 0-15,2 1 1 0,-2-3 2 0,2 0 0 0,0 0 2 16,0 0 2-16,0 0 2 0,0 0 2 0,0 0 2 0,0 0 2 16,0 0 2-16,0 0 4 0,0 0 2 0,0 0 3 0,0 0 2 15,0 0-1-15,0 0-3 0,0 0-3 0,0-2-5 0,0 1-2 0,0-3-4 16,0 3-2-16,0-1-2 0,0-3-2 0,0 2-3 0,2-4-5 15,0 3-6-15,-2-1-6 0,1 0-6 0,1-2-1 0,-1-1-2 16,1 3 2-16,0-1-1 0,-1-1 2 0,3 1 1 0,0-1-1 16,-1 0-2-16,0-1 2 0,0 3 1 0,1-2 1 0,-1 0 2 0,0 1 3 15,0-1 0-15,1 2 3 0,0 1 4 0,-3-1 1 0,3 1 2 16,-1 1 0-16,0-2 2 0,0 3 0 0,-1-1-1 0,-1-1-3 16,3 3-1-16,-3-1-1 0,1 2-1 0,2-5 0 0,-2 5-2 15,-1 0-2-15,3-2-2 0,-3 2-2 0,1 0 0 0,-1 0-4 0,-1 0 0 16,0 0 0-16,0 0 0 0,0 0-1 0,0 0 2 0,2 0 1 15,0 2 1-15,-2-2 3 0,1 0 0 0,-1 3 3 0,2-1 1 16,-1 0 2-16,-1-1 2 0,4 3 2 0,-3-1 1 0,1-1 1 0,0 1 5 16,2 2-1-16,-3-2 0 0,1 1 2 0,0 0-2 0,-1 3 0 15,2-1 0-15,1-1 1 0,-3 2-1 0,1 0-1 0,-1 0 0 16,3 0-1-16,-3-1 0 0,1-1-1 0,1 3 0 0,0-2-1 16,-2 2 0-16,1-2 0 0,0 1 0 0,-1-1-1 0,-1 1-2 0,2 0 2 15,-1 0 0-15,-1-2 0 0,2 1 1 0,0 0 0 0,-2-2 0 16,1 2 4-16,-1-2-1 0,2 3 0 0,-2-4 1 0,0 1 1 0,0 0 2 15,0 1 1-15,0-1 0 0,0-1 1 0,0-3 1 0,0 2 0 0,0 0 1 16,1-1 1-16,-1-1 2 0,0 2 2 0,0-2 2 0,0 2-7 16,0-2-12-16,0 0-21 0,2 5-33 0,-2-5-46 0,2 2-55 0,-2-1-88 15,1 3-106-15,1-3-64 0</inkml:trace>
  <inkml:trace contextRef="#ctx0" brushRef="#br0" timeOffset="10961.4641">25684 2111 207 0,'0'-1'272'0,"0"1"-47"15,0 0-34-15,0 0-26 0,0 0-18 0,0 0-16 0,0 0-10 0,0 0-12 16,0 0-10-16,0 0-9 0,0 0-9 0,0 0-9 0,0 0-7 15,0 0-5-15,0 0-6 0,0 0-5 0,0 0-4 0,0 0-3 0,0 0-5 16,0 0-3-16,0 0-5 0,0 0-3 0,0 0-5 0,0 0-4 16,0 0-6-16,0 0-4 0,0 0-5 0,1 1-4 0,-1-1-4 0,0 0-4 15,2 2-1-15,-1-2-2 0,-1 1-2 0,2 1-1 0,0-2 0 0,-2 2 2 16,1-1-1-16,-1 1 3 0,2 3 1 0,0-3 2 0,2 1 2 16,-3 1 1-16,1-1 2 0,0 2-2 0,-1 0 0 0,2-1 0 0,1 2-2 15,-3 0 0-15,-1 0-2 0,2 2-3 0,-1-1-1 0,-1 1-2 0,2 0-2 16,0 1-2-16,-2-2-2 0,0 1 1 0,0-1 0 0,0 0 2 15,0-1-1-15,0 2 2 0,0-2 3 0,0-1 0 0,-2 2 3 0,0-2 2 16,2 0 2-16,-1-1 3 0,-1-1 3 0,2 1 3 0,-1-3 6 16,1 1 6-16,-4 0 8 0,4-1 7 0,-1 1 8 0,-1-2 8 0,2 0 4 15,0 0 4-15,-1 0 1 0,-1-2 2 0,0 1 2 0,2-1 3 16,-1 0 2-16,1-1 1 0,-2 1-4 0,0-1-5 0,2-2-9 0,-2 1-9 16,2-1-7-16,0 0-5 0,0 0-4 0,0 0-3 0,0-1-3 15,2-2-5-15,-2 2-4 0,2-2-4 0,0 3-5 0,-1-1-6 0,3-1-4 16,-3-2 0-16,2 1-2 0,2 0-1 0,-2 1-2 0,2 0-1 0,0 0-3 15,-1 1 1-15,0 0-1 0,0 1 3 0,0-2 1 0,0 2 1 16,0 0 1-16,2 1 1 0,-2-1 2 0,0 0 1 0,0 2 2 0,0 0 2 16,1 0 0-16,-2 0 0 0,3 0 0 0,-5 2 0 0,2-3-1 0,1 3-3 15,-1 0 1-15,2-1 0 0,-4 2-1 0,3-1-1 16,-1-1-1-16,0 2-1 0,1 0 1 0,-2 0-1 0,-1 0 0 0,3 0 1 16,-3 0 1-16,1 0-1 0,-1 2 2 0,3-1-1 0,-3-1 2 0,1 2-2 15,0-1 2-15,-1-1 1 0,2 1 1 0,1 3 1 0,-2-1 0 0,0 0 1 16,-1 0 0-16,3-1 1 0,-3 3 1 0,1-2 2 0,0 4-1 15,1-3 2-15,-2 1 1 0,1 0 1 0,0 2 1 0,-1-2 0 0,-1 0 1 16,2 1-1-16,-1 1 1 0,-1-1 0 0,2 2 1 0,0-3 2 16,-2 2-1-16,2 0 0 0,-2 0 2 0,0-2-1 0,0 2 1 0,0-2-1 15,0 0 1-15,0 1 2 0,0 0-1 0,0-2 1 0,0 1 1 0,0-1-1 16,0 0 1-16,0-1-2 0,0 1 0 0,0-1 0 0,0-3-1 16,0 5 1-16,0-5 0 0,0 2-1 0,2-2-4 0,-2 0-4 0,0 0-8 15,0 0-10-15,0 0-15 0,0 0-19 0,0 0-30 0,0 0-37 16,0 0-35-16,0 0-38 0,0 0-34 0,0 0-33 0,0 0-60 0,0 0-72 15</inkml:trace>
  <inkml:trace contextRef="#ctx0" brushRef="#br0" timeOffset="11473.8906">25952 2210 104 0,'0'0'121'0,"0"0"-11"0,0 0-10 0,0 0-8 0,0 0-9 16,0 0-7-16,0 0-10 0,0 0-8 0,0 0-8 0,0 0-4 0,0 0-4 15,0 0 1-15,0 0 2 0,0 0 3 0,0 0 5 0,0 0 4 16,0 0 5-16,0 0 3 0,0 0 5 0,0 0 4 0,0 0 4 0,0 0 3 16,0 0 2-16,0 0 2 0,0 0 0 0,0 0 1 0,0 0-2 0,0 0-2 15,0 0-4-15,0 0-4 0,0 0-5 0,0 0-6 0,0 0-7 16,0 0-5-16,0 0-5 0,0-2-5 0,0 0-2 0,0 2-5 0,0-1-2 15,0-1-3-15,2 2-2 0,-1-2-1 0,-1 2-1 0,0 0-2 16,2 0 1-16,0-3 0 0,-2 3 0 0,0-2 1 0,1 2-2 16,-1 0-1-16,2 0 0 0,0 0-3 0,1 0-1 0,-2-2-3 0,2 2-3 0,-1-1-6 15,1-1-2-15,2 2-4 0,-4-2-4 0,4 1-1 0,-2 1-4 16,4-2-2-16,-1 2-3 0,-2-1-3 0,3 0-4 0,-1 1-5 0,2-2-4 16,1 1-5-16,-2 1-4 0,-1-2-3 0,2 1-4 0,0 1-6 15,0-2-6-15,-2 1-7 0,2 1-9 0,0-2-13 0,-2 0-12 0,-1 2-15 16,2-1-18-16,-3 1-18 0,2 0-17 0,-1 0-19 0,-2 0-18 15,1 0-18-15,-4 0-19 0,0 0-25 0,0 0-27 0,0 0-45 0</inkml:trace>
  <inkml:trace contextRef="#ctx0" brushRef="#br0" timeOffset="11994.8872">26148 2063 54 0,'0'0'190'0,"0"0"-13"0,0 0-11 0,0 0-11 0,0 0-9 0,0 0-8 16,0 0-11-16,0 0-10 0,0 0-10 0,0 0-11 0,0 0-10 16,0 0-9-16,0 0-6 0,0 0-7 0,0 0-5 0,0 0-6 0,0 0-6 15,0 0-5-15,0 0-5 0,0 0-3 0,0 0-5 0,0 0-2 16,0 0-2-16,0 0-5 0,0 0-2 0,0 0-4 0,0 0-1 0,0 0-2 16,0 0 0-16,0 0-2 0,0 0-1 0,0 0-2 0,0 0-4 0,0 2-3 15,0-2-1-15,0 2-3 0,0-2-3 0,0 1-2 0,0-1 0 0,0 4 1 16,0-3 0-16,0 1 0 0,0 0-1 0,0-1 1 0,0 3 1 15,0-1 2-15,0 1 4 0,0-1 3 0,-1 1 3 0,1 1 1 0,0 0 4 16,-2 0 3-16,2 0 1 0,0 0 1 0,0 2-1 0,-1 0 1 16,1 0-1-16,0 1 1 0,0-1 0 0,0 0 0 0,-2 0-2 0,2 3-1 15,0-2 1-15,-2 1-1 0,2 1-1 0,0-1 0 0,0-1-1 0,0 0 0 16,0 1-1-16,0-1 0 0,0 1 0 0,0-2-2 0,0 0 0 16,0 1 1-16,0-1 0 0,0 0-2 0,0-1 1 0,0-2-1 0,0 1 1 15,0-1 0-15,0-1 0 0,0 1 3 0,0 0 2 0,0-3 0 16,0 1 1-16,0 1 2 0,0-3-1 0,0 0-2 0,0 0-5 0,0 0-8 15,0 0-8-15,0 0-18 0,0 0-22 0,0 0-23 0,0 0-25 16,0 0-34-16,0 0-37 0,0 0-50 0,4-3-53 0,-3 0-76 0,1-1-86 16,-1 2-46-16</inkml:trace>
  <inkml:trace contextRef="#ctx0" brushRef="#br0" timeOffset="12811.3537">26278 2029 46 0,'0'-1'141'15,"0"-2"2"-15,-2 1-1 0,2 0-2 0,0 1-7 0,0 0-7 0,0-1-10 16,0 1-8-16,0-1-8 0,0 1-3 0,0-1-3 0,0 1-4 15,0 1-4-15,0-3-4 0,0 3-4 0,0-2-4 0,0 0-2 0,0 1-1 16,0 1 0-16,0-2 2 0,0 0 2 0,0 2 2 0,0-1-1 0,0-3-2 16,0 3-7-16,0-1 1 0,0 0 1 0,0-1 2 0,0 3 1 15,0 0-4-15,0-4-6 0,0 4-4 0,0-1-4 0,0-1-4 0,0 2-8 16,0-2-3-16,0 2-5 0,0-3-1 0,0 3 0 0,0 0-4 0,0-4-5 0,0 3-6 16,0 1-7-16,0-2-1 0,0 2 0 0,0 0-1 0,0-3-3 15,0 3 0-15,0-2 1 0,0 2 1 0,0 0 0 0,0 0 1 0,0 0 0 16,0 0 2-16,0-1 4 0,0 1 1 0,0 0 2 0,0 0 1 0,0 0 1 15,0 0 2-15,0 0 2 0,0 0 1 0,0 0 0 0,0 0-2 0,0 0 2 16,0 0-1-16,0 0-1 0,0-1 1 0,0 1-2 0,0 0 0 16,0 0-1-16,0 0-1 0,2-2-1 0,-2 2-1 0,0 0-2 0,0 0 0 15,0 0-3-15,0-1 1 0,0 1-2 0,0 0-2 0,0 0 1 0,0 0-2 16,0 0-2-16,0 0-1 0,0 0-1 0,0 0-2 0,0 0 0 16,1 0 1-16,-1 0-2 0,0 0 0 0,0 0-1 0,2 0-1 0,-2 0-2 15,2 0 0-15,-1 0-2 0,1 0-1 0,-2 0-2 0,1 1-2 0,3 1-2 16,-3-2 0-16,1 1-2 0,-1 0 0 0,3-1-1 0,-1 2 0 0,3-1-2 15,-3 1 0-15,2 1-1 0,1 1-1 0,1-1-1 0,2 2 0 16,-3-1 0-16,2 1 1 0,0 2 0 0,1-2 0 0,-1 3 0 0,0-1-1 16,2 2 0-16,-2 1 1 0,0 0 1 0,0 4 1 0,-1-2 4 0,1 1 0 15,-1 0 2-15,-2 2-2 0,-1 0-5 0,2 0-4 0,-3 2-6 16,-1 1-12-16,0-2-14 0,-4 3-21 0,-1 0-23 0,-1-1-31 0,-3 0-33 16,-1 2-39-16,-2-1-40 0,-2-1-54 0,-1 0-61 0,-1-1-63 0,0 3-65 15,-2-5-37-15</inkml:trace>
  <inkml:trace contextRef="#ctx0" brushRef="#br0" timeOffset="13761.1661">26205 2010 182 0,'0'0'212'0,"0"0"-23"15,0 0-18-15,0 0-13 0,0-3-13 0,0 3-10 0,0 0-10 0,0 0-11 16,0 0-9-16,0-2-7 0,0 2-6 0,0 0-5 0,2-2-5 0,-2 2-5 16,0 0-3-16,0 0-3 0,0 0-1 0,0 0-3 0,0 0 1 15,0 0-2-15,0 0-1 0,0 0-1 0,0 0-2 0,0 0-3 0,0 0-5 16,0 0-5-16,0 0-4 0,0 0-5 0,0 0-7 0,0 0-6 0,0 0-5 15,0 0-7-15,-2 2-4 0,2-2-8 0,0 2-6 0,0-2-9 0,-1 0-5 16,1 1-6-16,0 1-4 0,0-1-4 0,-2 2-1 0,2-1-1 16,-2 1 2-16,1-1 1 0,-1 2 3 0,2 2 2 0,-1-1 1 15,1 0 4-15,-2 2 4 0,0 1 4 0,2 1 4 0,-1 1 4 0,-1 0 5 0,2 0 4 16,-1 1 2-16,1-1 2 0,-2 2 1 0,0 2 0 0,2-3 1 16,-1 2 0-16,1-1 0 0,0 1-2 0,0-1 0 0,0-2 0 0,0 3-2 15,0-3 0-15,0 2-1 0,0-1-2 0,0-1 1 0,0-1-2 16,0 1-2-16,0-3-1 0,0 0-1 0,0 1 0 0,0-4-1 0,0 2 0 15,0-1 0-15,0-1 1 0,0-1 2 0,0 0 2 0,0-2 0 0,0 1 2 16,0-1 1-16,0-1 3 0,0 0 3 0,0 0 0 0,0 0 1 16,0 0 3-16,0 0-2 0,1-1-3 0,-1-1-3 0,2 0-4 15,-2-1-5-15,2-2-3 0,-2 0-5 0,1 0-5 0,-1-1-7 0,2-2-11 16,-1-1-6-16,-1 1-8 0,2-1-5 0,0-3-5 0,-2 1-2 0,1 0-1 16,1-3 1-16,1 3 0 0,-1-3 3 0,-1 0 1 0,3 1 2 15,-4 1 4-15,4 0 5 0,-4-2 8 0,1 2 8 0,-1 0 8 0,2 1 7 16,0 0 6-16,-2 2 7 0,0 1 6 0,0-2 4 0,0 1 4 0,0 1 5 15,0 1 6-15,0 1 2 0,0 0 1 0,0 2 2 0,1-1 0 0,-1 1 1 16,0-1 2-16,0 4-2 0,0-2 1 0,0-1-1 0,0 3 0 0,2 0-2 16,-2 0 0-16,0 1-3 0,0 0-4 0,0 0 0 0,0 0 0 15,0 0 0-15,0 0-3 0,0 0-1 0,0 0-3 0,0 0-3 0,0 0-4 16,0 0-3-16,0 0-5 0,0 0-6 0,0 0-7 0,0 0-3 0,0 2-5 16,0-1-2-16,0 1-2 0,-2 1 0 0,2 0-2 0,0 2 0 15,-1-1 1-15,1 2 1 0,-2 2 3 0,0-1 3 0,2 3 3 0,-1-1 6 16,1-1 7-16,-3 2 7 0,2 1 4 0,1 1 2 0,-2 0 2 15,2 1 0-15,0-1-4 0,0 0-6 0,-2-1-7 0,2 1-10 0,0 0-11 16,0-1-12-16,0 3-13 0,0-4-23 0,0 0-28 0,0 1-20 0,0-2-21 16,0 1-22-16,0-1-23 0,0-2-27 0,0 2-30 0,-1-2-56 15,1-2-70-15</inkml:trace>
  <inkml:trace contextRef="#ctx0" brushRef="#br0" timeOffset="14211.3755">26003 2198 289 0,'0'0'279'0,"0"0"-45"0,0 0-39 0,0 0-26 0,0 0-24 16,0 0-16-16,0 0-15 0,0 0-10 0,0 0-12 0,0 0-9 0,0 0-7 16,0 0-8-16,0 0-5 0,0 0-3 0,0 0-3 0,0 0 1 15,0 0-2-15,0 0 1 0,0 0 2 0,0 0 0 0,0 0 2 0,0 0 0 16,0 0 0-16,0 0-1 0,0 0-1 0,0 0-2 0,0 0-3 15,0 0-2-15,0 0-4 0,0 0-3 0,0 0-4 0,0 0-3 16,1-2-3-16,1 2-2 0,-1 0-4 0,3 0-5 0,-3-2-6 0,1 2-5 0,1-1-5 16,0-1-5-16,1 2-3 0,0-2-5 0,1 1-5 0,-1 1-4 15,1-2-2-15,2 2-2 0,-2-1-2 0,1 0-2 0,1 1-4 0,2-2-1 16,-3 1 0-16,0 1-1 0,4-2-4 0,-6 1-4 0,3 1-7 16,-1-2-5-16,2 2-5 0,-2 0-8 0,1 0-10 0,-3 0-14 0,3 0-17 15,-1 0-24-15,0 0-29 0,-1 0-29 0,0 2-34 0,0-2-35 16,1 1-37-16,0 1-58 0,-1-2-71 0,0 3-41 0</inkml:trace>
  <inkml:trace contextRef="#ctx0" brushRef="#br0" timeOffset="21261.0774">24013 1446 41 0,'0'0'438'0,"0"0"-79"15,0 0-108-15,0 0-76 0,1 2-60 0,-1-2-40 0,2 0-25 0,0 3-17 16,-2-3-8-16,1 2-8 0,-1 0-7 0,2-1-4 0,-1 1-7 0,3 0-5 16,-2 1-3-16,0-1-2 0,0 1-3 0,-1 1 1 0,2 0 0 15,1-2 4-15,-1 3 3 0,0 0 1 0,0-1 3 0,1 0 1 0,-3 3 2 16,3-1 1-16,-2-1-1 0,0 4 2 0,-1-4 0 0,2 2 0 0,-1 0 1 15,1 1-1-15,-3-3 0 0,2 3 0 0,-1-1-2 0,-1 1 0 0,0-2 0 16,0 1 0-16,0 0-2 0,0 0 0 0,0-2 0 0,-1 2 0 0,-1-2 0 16,2 0 1-16,-1 0 1 0,-1-2 2 0,0 1 2 0,2-1 5 15,-1 0 7-15,-1-2 6 0,2 3 8 0,0-4 8 0,0 0 10 0,0 0 9 16,0 0 6-16,0 0 8 0,0 0 7 0,0 0 6 0,0 0 6 0,0 0-1 16,0 0-3-16,0 0-7 0,2-4-7 0,-1 3-8 0,-1-2-9 0,2 0-8 15,0-1-12-15,-1 1-9 0,2-2-10 0,-1 0-8 0,0-2-7 0,-1 0-10 16,3 0-9-16,-1 0-3 0,1-2-2 0,-1 2 1 0,2-2-3 15,-2 0 1-15,2 1-1 0,-2-1 1 0,2 1 1 0,1-1 2 0,-3 2 0 16,2-2-1-16,-2 3 1 0,2 0 0 0,-2 0 1 0,2 2 1 0,-2 1 1 16,2-2-1-16,-4 2 0 0,3 1-1 0,0 0-1 0,0 1-2 15,-3-1 0-15,1 0-2 0,1 2 0 0,0 0 0 0,0 2-1 0,2 0 0 16,-4-1 2-16,3 1 0 0,-1 0 2 0,0 1 0 0,-1 2 3 0,1-2 3 16,-2 1 0-16,3 0 3 0,-3 3 2 0,2-1 2 0,0-2 1 0,-1 4 2 15,-1-1 2-15,3 0 1 0,-4 1 1 0,1 1 2 0,-1-1 0 0,2-1 1 16,-1 2 0-16,-1 0 2 0,0-1 1 0,0 0 1 0,0-1 0 15,0 2-1-15,0-1 1 0,0-3 0 0,0 1-1 0,0 0-3 0,0 0-5 16,0-1-7-16,0 1-9 0,0-4-13 0,0 3-15 0,0-2-23 0,0 1-25 16,0-4-22-16,0 0-21 0,0 0-26 0,0 0-29 0,0 0-33 0,2 3-34 15,-2-3-53-15</inkml:trace>
  <inkml:trace contextRef="#ctx0" brushRef="#br0" timeOffset="21511.8003">24413 1557 99 0,'0'0'567'16,"0"0"-25"-16,0 0-42 0,0-2-86 0,0 2-110 0,0 0-75 0,0 0-58 15,0 0-40-15,0 0-30 0,0 0-21 0,0 0-17 0,0 0-17 0,1-2-16 16,-1 2-21-16,2 0-21 0,0 0-12 0,-1 0-13 0,5 0-11 0,-3 0-7 15,1 0-10-15,0 0-8 0,1 0-12 0,2 0-10 0,-1 0-13 16,2 0-14-16,0 0-13 0,0 0-13 0,2 0-12 0,-2 0-9 0,4 0-12 16,-2 0-13-16,2 0-16 0,-3 0-15 0,2 0-12 0,0 0-11 0,-3 0-11 15,1 0-16-15</inkml:trace>
  <inkml:trace contextRef="#ctx0" brushRef="#br0" timeOffset="21677.9116">24451 1630 32 0,'0'0'209'0,"0"0"-23"0,0 0-17 0,0 2-13 16,3-2-13-16,-3 1-14 0,1 1-12 0,1-2-14 0,-1 0-15 0,3 0-15 15,-1 0-15-15,2 0-15 0,-1 0-17 0,3 0-16 0,0 0-19 0,1-2-20 16,1 1-28-16,3 1-28 0,-1-2-34 0,0 0-34 0,2 1-42 0,1 0-43 16,0 0-56-16,1-2-62 0</inkml:trace>
  <inkml:trace contextRef="#ctx0" brushRef="#br0" timeOffset="22033.5646">24866 1451 84 0,'0'0'469'0,"-1"0"-32"16,-1 0-73-16,1 2-91 0,-3-2-68 0,3 2-59 0,-1-1-40 0,2 1-30 15,-1 0-21-15,-3-2-15 0,3 4-12 0,-1-1-10 0,-1 2-8 0,0-2-7 16,0 0-6-16,0 2-1 0,0 1-2 0,-1 0 2 0,0 0 2 0,-1 2 0 15,0-3 4-15,2 4-1 0,-2-2 1 0,2 1 1 0,2-1 0 16,-3 0-1-16,1 1-1 0,0-1 1 0,0 1 0 0,1 1 2 0,-1-4-1 16,0 4 1-16,3-4-2 0,-1 2 0 0,-1 0 0 0,2-2 1 0,0 0-2 15,0 0-1-15,0-1-1 0,2-1-1 0,-1 2 0 0,1-3-2 0,-1 2-2 16,4-3-1-16,-4 1-1 0,2-1 2 0,1 1-2 0,1-2 0 0,-2 0 0 16,2 0 0-16,-1 0 1 0,4-2 2 0,-2 1 1 0,2-2 6 15,-1-1 2-15,0 3 3 0,1-2 5 0,-1-1 5 0,1 1 7 0,-1-2 5 16,-2 1 7-16,2 0 6 0,-3-1 5 0,0-2 6 0,1 3 4 15,-4-1 5-15,3 0 2 0,-2-2 1 0,0 2-1 0,-2-1-1 0,0-1-4 0,-2 3-4 16,0-2-7-16,1 0-7 0,-2 1-8 0,0 0-8 0,0 0-9 16,-1 0-11-16,1 1-14 0,2-1-15 0,-3 2-16 0,1-1-18 0,2 1-22 15,-1 0-23-15,0 0-36 0,1 3-37 0,1 0-39 0,0 0-39 0,0 0-40 16,0 0-40-16,0 0-56 0,0 0-64 0,0 0-34 0</inkml:trace>
  <inkml:trace contextRef="#ctx0" brushRef="#br0" timeOffset="22278.3587">25140 1617 245 0,'0'0'521'0,"0"0"-60"0,0 0-92 0,0 0-82 0,0 0-78 16,2 1-49-16,-2-1-38 0,0 0-24 0,1 2-21 0,-1-2-18 0,0 2-16 15,0-1-14-15,0 1-11 0,0 0-9 0,0-1-6 0,0 1-8 16,0 1-4-16,0 0-2 0,0 0 0 0,0 0 1 0,0 1 3 0,-1 0 0 16,1 2-1-16,-2-2-4 0,0 2-7 0,1 1-17 0,-4-2-23 0,2 2-32 15,-1-2-38-15,0 2-49 0,-2-1-52 0,1 2-79 0,0 1-95 16,-1-1-58-16,1-1-42 0</inkml:trace>
  <inkml:trace contextRef="#ctx0" brushRef="#br0" timeOffset="22791.706">25451 1435 430 0,'0'0'444'0,"0"0"-66"0,0 0-78 0,0 0-57 0,0 0-45 15,0 0-31-15,0 0-26 0,0 0-16 0,0 0-16 0,0 0-14 16,0 0-18-16,0 0-14 0,0 0-14 0,0 0-15 0,0 1-13 0,0 1-12 15,0 1-11-15,0-1-6 0,0-1-6 0,0 3-3 0,0-1-1 0,0-1-1 16,0 3 0-16,0-3-1 0,0 5 0 0,0-2 2 0,3 0 2 0,-1 3 5 16,-2-1 5-16,1 1 6 0,-1 1 6 0,4-2 4 0,-3 3 3 0,1 2-1 15,-1-2-7-15,3 0-13 0,-3 2-15 0,1-1-22 0,1 1-26 16,0 1-41-16,0-1-47 0,2 0-74 0,-4 0-84 0,3 2-79 0,-1-2-77 16,-2 1-42-16</inkml:trace>
  <inkml:trace contextRef="#ctx0" brushRef="#br0" timeOffset="26610.3294">25767 1393 145 0,'-1'-4'195'0,"-1"-2"-55"0,0 3-32 0,-1-1-20 0,2-1-10 15,-4 0-3-15,4 2-3 0,-1-1-1 0,0 1-6 0,-1-2-6 16,2 0-3-16,-1 3-4 0,-1-3 2 0,0 2 5 0,-1-1-4 0,3-1-4 16,-2 3-4-16,-3-5-2 0,2 3 0 0,0 0-1 0,-3-1-3 0,2 1-5 15,0-3-1-15,-2 2 0 0,1 1-2 0,-2 0-3 0,-1-2-4 0,0 1-5 16,1 1-3-16,-1-1-1 0,0 1-3 0,-3-1-4 0,3 1-2 15,-4-1-3-15,2 2 1 0,-3-2-1 0,3 3-3 0,0-3-4 0,-3 3-2 16,-1-5 0-16,1 4-3 0,1-2-2 0,-4 0-2 0,3 3-3 0,-2-2-2 16,-2 0-3-16,1 0-1 0,0 1-1 0,-4-1-3 0,1 1-2 0,1-1 0 15,-3 2 0-15,-4-1 1 0,1 0-4 0,0 0 1 0,-3 1-1 0,0 1 1 16,-2-3 1-16,-1 4 1 0,-5-2 2 0,1 0 1 0,-3 2-1 16,0-1 2-16,-5-1 1 0,0 2 3 0,-1 0 3 0,2 0 0 0,-3 2 0 15,-1-1 3-15,4 1 2 0,-4 0 1 0,1 1 0 0,2-1 1 0,0 1 2 16,-1 1 2-16,1 0-1 0,1-2 2 0,2 5 1 0,2-3 1 0,0 1 3 15,1 1 1-15,0 0 4 0,2-2 0 0,2 4-2 0,2 0 0 16,0-3 1-16,1 3 0 0,1 0 2 0,3 0 2 0,-3 1 2 0,7-2-1 16,-2 3-1-16,2 2-1 0,0-2-3 0,3 1-1 0,-2 1 0 0,4-2 0 15,3 2 2-15,-2 0 1 0,3 1 1 0,0 2 0 0,1-2 0 0,2 0 0 16,1 1 2-16,0-1 0 0,1 2 1 0,1 1-1 0,1-3-1 0,2 2 0 16,-1-2 1-16,2 2 1 0,1 0-1 0,0-1 0 0,2-1 2 15,2 1-1-15,0 0-1 0,1-2-1 0,0 1-1 0,1-1 0 0,3-1 1 16,-1 3 3-16,1-1 0 0,2-1 1 0,2 0-2 0,0-1-1 0,3 1 0 15,1-1-2-15,2 1-3 0,0 0-1 0,2-2-3 0,3 1-2 0,1-1-1 16,4-1-1-16,-1 2-2 0,1-3 0 0,3 1-4 0,2 1-2 0,-1-1-4 16,4-1 0-16,0-1-3 0,3 0-1 0,-3 0 0 0,3 0-2 15,1 0-3-15,2-1-3 0,-1 1-1 0,1-2-5 0,1 2-8 0,1-4-4 16,1 2-5-16,-1-1-5 0,0 0-4 0,1-2-1 0,-1 2-3 0,1-3-1 16,-1 1 0-16,-1-2 1 0,-1 0 1 0,2 0 1 0,-2 0 0 0,0-2 4 15,-1 1 6-15,1-3 9 0,-2 3 8 0,3-1 8 0,-3-3 8 0,1 2 5 16,-2-4 4-16,2 3 1 0,-2-1 2 0,0 0 1 0,1-2 2 15,0 2 4-15,-1-1 5 0,0-2 1 0,-2 2 1 0,2-1 0 0,-2 0 0 16,1-1 0-16,-1 1-1 0,-1-2 2 0,-2 1 3 0,2-1 4 0,-4 0 5 16,1 1 2-16,-4-2 6 0,1 1 5 0,0-1 5 0,-4 0 5 15,0 0 5-15,-1-2 2 0,-2 2 5 0,-5 0 3 0,4 0 8 0,-7-1 3 16,3 1 3-16,-2-1 4 0,-1-2 4 0,-5 2 3 0,4 1 4 0,-5 0 1 16,-2-2-1-16,1 0-1 0,-2-1-2 0,0 3 0 0,-1-2-3 0,-4-1-4 15,0 3-8-15,0-2-6 0,-4 0-4 0,3 2-7 0,-7-3-6 0,3 2-8 16,-3-2-10-16,-4 1-11 0,-1 0-12 0,0 0-14 0,-5 1-14 15,-1 0-16-15,-2 0-17 0,-3 1-22 0,-3 0-25 0,1 3-41 0,-6-3-48 16,-1 3-84-16,0 1-101 0,-6-1-65 0,-1 3-46 0</inkml:trace>
  <inkml:trace contextRef="#ctx0" brushRef="#br0" timeOffset="30518.6826">28869 885 16 0,'-4'-7'428'0,"3"4"-78"0,-2 0-75 16,3-2-70-16,-2 3-39 0,0-3-26 0,2 3-14 0,0-1-8 16,0 1-7-16,0 0-8 0,0-1-8 0,0 3-11 0,0 0-9 15,0 0-8-15,0 0-8 0,0 0-7 0,2-2-8 0,-2 2-8 0,0 0-3 16,0 0-4-16,0 0-2 0,0 0 0 0,0 0-1 0,0 0 0 16,0 0-1-16,0 0 0 0,0 0-1 0,0 0-3 0,0 0-1 15,0 0 0-15,0 0-2 0,0 0-3 0,0 0-2 0,0 0-3 0,0 0-2 16,0 0-4-16,0 0-3 0,0 0-4 0,0 0-4 0,0 0-3 15,0 0-2-15,0 0-5 0,0 0-2 0,0 0-3 0,0 2 0 16,0 1-2-16,0-3 2 0,0 2-2 0,-2 1 2 0,2 1 0 16,-1 1 4-16,1-2 2 0,-5 4 3 0,4-2 3 0,-1 1 4 0,-1 3 4 15,0-1 4-15,0 2 3 0,-2 0 1 0,1 2 3 0,0 0 3 0,-4-2 1 16,3 2 1-16,-1 0 0 0,-1 1 1 0,3-1-2 0,-4 0 2 0,2 2-1 16,-2-1 0-16,0-2 0 0,0 2-1 0,2 1 0 0,-2-4-2 15,1 0-1-15,-2 1 0 0,3 0-1 0,1-5 1 0,-2 4 0 0,3-3 3 16,0-2 0-16,0 0 4 0,1 0 2 0,1-3 5 0,1 0 3 0,-1-1 5 15,0 1 6-15,2-2 1 0,0 0 1 0,0 0 1 0,2-2-1 16,0-1-1-16,-1-2-1 0,1 1-3 0,1-1-3 0,1-2-3 0,0-2-6 16,0 2-5-16,1-2-7 0,2-2-5 0,-3 1-7 0,6-3-4 0,-2 1-1 15,-2-1-3-15,2-2-1 0,1 2-1 0,-1-2 2 0,2-1 0 0,1 0 2 16,-3 1 0-16,0 0 1 0,1 2 3 0,0-1 2 0,0-1 2 16,-1 3 1-16,-1 0 1 0,0 1 3 0,-1 3 1 0,-1-2 1 15,0 3-2-15,-1 2-1 0,1-2-3 0,-2 2-2 0,-1 0-3 16,1 2-5-16,-2 3-3 0,-1-2-4 0,2 1-3 0,0-1-3 0,-2 2-4 15,0 0-2-15,0 0-2 0,0 0-3 0,0 0 0 0,0 0-2 16,0 0 0-16,0 0 1 0,0 0 2 0,0 0 1 0,0 0 1 16,0 0 4-16,0 0 2 0,0 0 4 0,0 2 2 0,0-1 4 0,0 1 1 15,1-2 3-15,-1 3 1 0,2-3 3 0,-2 3 0 16,0-2 3-16,0-1 1 0,0 1 2 0,0 1 0 0,0-2 0 0,0 0-1 16,0 0 1-16,0 0 1 0,0 0-1 0,0 0 0 0,0 0 1 15,0 0 0-15,0 0 3 0,0 0-1 0,0 0 1 0,0 0 0 16,0 0 1-16,0 0 1 0,0 0 1 0,0 0 0 0,0 0-1 0,0 0 1 15,0 0 0-15,0 0-1 0,0 0 0 0,0 0-4 0,0 0-6 16,0 0-7-16,0 0-10 0,0 0-11 0,0 0-15 0,0 0-21 16,0 0-23-16,0 0-31 0,0 0-37 0,0 0-36 0,0 0-36 0,0 0-63 15,0 0-77-15,0 0-66 0,0 0-55 0</inkml:trace>
  <inkml:trace contextRef="#ctx0" brushRef="#br0" timeOffset="31063.7214">28929 821 497 0,'-2'0'472'0,"2"0"-80"0,0 0-106 16,0 0-67-16,0 0-46 0,0 0-30 0,0 0-23 0,0 0-17 16,0 0-17-16,0 0-16 0,0 0-17 0,0 0-16 0,2 0-15 15,-2 2-11-15,1 0-10 0,1 1-6 0,-1-3-2 0,3 3-2 0,-3 1-3 16,1-1 1-16,1 2 0 0,1 0 2 0,0 0 2 0,0 2 5 15,1 0 4-15,-2 1 3 0,2-1 2 0,-1 0 2 0,1 2 3 0,-1-1 0 16,0 4 0-16,0-2 1 0,1 2 0 0,-1-2 2 0,1 0 2 0,1 1 1 16,-3-1 2-16,2 3 0 0,0-1 1 0,0 0-2 0,-2-2-1 0,3 1-4 15,-3 0-2-15,2-1-8 0,0-1-6 0,-2 2-9 0,2-1-10 16,-4-2-10-16,3-1-12 0,-1 1-15 0,1-1-17 0,-1 1-20 0,-1-5-23 16,0 4-29-16,1-1-29 0,-2-2-27 0,1 1-23 0,0-2-21 0,-1 1-20 15,1-4-27-15,-2 0-30 0,0 0-42 0</inkml:trace>
  <inkml:trace contextRef="#ctx0" brushRef="#br0" timeOffset="31271.2648">28769 1056 492 0,'0'3'495'16,"0"-3"-73"-16,0 0-70 0,0 0-66 0,0 0-54 0,0 0-49 0,0 0-30 15,0 0-21-15,0 0-15 0,0 0-13 0,1-3-11 0,1 3-13 0,1 0-17 16,0 0-17-16,2-2-20 0,2 1-21 0,0 1-18 0,1-2-19 16,0 1-21-16,6 1-24 0,-2-2-30 0,3 0-33 0,1 2-42 0,1-1-49 15,3 1-59-15,2-3-65 0,0 2-69 0,0-2-73 0,2 0-36 0</inkml:trace>
  <inkml:trace contextRef="#ctx0" brushRef="#br0" timeOffset="31860.8651">29457 807 208 0,'0'0'383'0,"0"0"-61"15,0-2-68-15,0 2-44 0,0 0-34 0,0 0-22 0,0 0-16 16,0 0-12-16,0 0-8 0,0 0-11 0,0 0-13 0,0 0-12 15,0 0-12-15,0 0-10 0,0 0-11 0,0 0-8 0,0 0-8 0,0 0-6 16,0 0-5-16,-2 0-7 0,2 0-4 0,-1 0-6 0,-3 0-4 16,3 2-3-16,-2-2-1 0,-1 1-1 0,-1 1 0 0,1-1 0 0,-2 2 1 15,-1 2 0-15,2-3-1 0,-3 5 1 0,-1-4 1 0,1 4-1 16,0-1 1-16,0 1 0 0,-1 0 1 0,1 2 1 0,-2-1-1 0,4-1 1 16,-2 0-1-16,2 2 2 0,0-1 0 0,1 4 1 0,0-2 1 15,-1 0 1-15,3 0-1 0,0 0-1 0,-1 1 0 0,4-1-6 0,-1 0-4 16,1 2-6-16,1-3-7 0,1 4-9 0,0-1-12 0,2-2-14 0,0 1-16 0,3 1-19 15,0-2-23-15,1 2-25 0,0-2-26 0,2 0-32 0,2 0-32 16,0 1-51-16,-1-4-62 0,4 3-52 0,0-5-45 0</inkml:trace>
  <inkml:trace contextRef="#ctx0" brushRef="#br0" timeOffset="32178.8171">29912 801 70 0,'0'-4'605'0,"0"-1"5"0,0 3 5 0,0-3-101 0,0 5-151 15,0-2-102-15,0-1-79 0,2 3-45 0,-2 0-32 0,0 0-19 0,1 0-15 16,3 0-15-16,0 1-14 0,-1 1-14 0,3 0-14 0,1 3-9 15,-1-2-11-15,3 4-3 0,1-2-3 0,1 3-2 0,3 0 0 0,-3 2 2 16,3 0 6-16,3 2 2 0,-4 2 3 0,2-3 2 0,0 6 3 0,-2-2-1 16,1 1-2-16,1 1-3 0,-4 1-4 0,1 2-6 0,-2 0-9 15,1 2-12-15,-5 0-15 0,-1 1-20 0,-2 1-22 0,-1 0-33 0,-4 1-35 16,-3 1-51-16,-1-4-56 0,-6 2-88 0,-1 2-107 0,-4-4-60 0,-4 1-38 16,-5-1-16-16</inkml:trace>
  <inkml:trace contextRef="#ctx0" brushRef="#br0" timeOffset="33161.3381">29359 2028 262 0,'0'-7'508'0,"0"3"-23"0,0-2-92 0,0 3-127 0,0 0-76 0,0 0-49 16,0 2-28-16,0 0-19 0,0 1-11 0,0 0-5 0,0 0-11 0,0 0-9 16,0 0-15-16,0 0-15 0,0 0-15 0,0 0-15 0,0 0-9 0,0 0-10 15,0 2-2-15,0-1-4 0,0 3 2 0,0 0 1 0,0 1 5 0,0 0 4 16,0 2 3-16,0 1 6 0,0 0 3 0,0 3 6 0,0-1 3 0,-2 1 4 15,0-1 3-15,2 4 0 0,-3-3 0 0,2 4-5 0,-3-3-8 16,3 2-8-16,-2 1-11 0,-2-1-12 0,4 1-14 0,-3-1-14 0,1 1-22 0,0-2-25 16,0 0-19-16,1 0-16 0,1 1-17 0,-3-4-20 0,3 3-18 15,-1-3-19-15,1-1-18 0,1 0-17 0,-2-2-31 0,-1 1-35 0</inkml:trace>
  <inkml:trace contextRef="#ctx0" brushRef="#br0" timeOffset="33610.01">29394 1998 393 0,'0'-8'463'0,"0"1"-74"0,0 0-67 15,1-1-64-15,1 1-38 0,-1 2-29 0,-1 0-19 0,5 0-15 0,-4 1-17 16,1 0-15-16,-1 1-16 0,3-2-15 0,-3 2-16 0,2 1-14 16,1-1-16-16,1 1-17 0,-2 0-13 0,3 1-12 0,-2-3-10 0,3 4-8 0,-1 0-6 15,1 0-4-15,0 0-5 0,0 0-4 0,1 0-1 0,-2 0-3 16,3 4-2-16,-2-3-3 0,-1 3 2 0,1-1 1 0,-3-1 0 0,2 1 0 15,1 2 1-15,-2-1-2 0,-2 2 2 0,0-1 2 0,0 1 0 0,-1 1 2 16,-1 1 4-16,-1-1 2 0,0 3 4 0,-1-1 4 0,-1-1 2 0,-1 1 3 16,0 2 0-16,-4-1 3 0,1 1 2 0,-2-1 1 0,2 1 3 0,0-1 2 15,-3-1 1-15,2 0-1 0,-1-1 4 0,2 0-2 0,1 0 1 16,-2-1-1-16,4-2 0 0,-1-1 1 0,1 1 1 0,-1-2 0 0,3 1 1 16,-2-1 1-16,3-1-1 0,-2-1 1 0,2-1-3 0,0 0-2 0,0 0-3 15,2 2-2-15,-2 0-6 0,3-2-6 0,-2 0-6 0,3 0-8 0,0-2-5 16,2 0-6-16,1 1-3 0,-1 0-6 0,1 0-2 0,3-2-3 0,-2 1-1 15,2 0-2-15,1 1 0 0,-2-3 2 0,-1 4 2 0,2-3 4 0,1 3 5 16,-3 0 5-16,2 0 4 0,-1 0 2 0,-3 0 2 0,0 0 2 16,1 0 2-16,0 3 2 0,-2 1 3 0,2-3 4 0,-4 4 4 0,2-1 3 15,-2 1 7-15,0-1 7 0,-1 2 7 0,0-2 8 0,-2 4 6 0,0-1 8 16,0 1 5-16,-2-1 8 0,-1 2 5 0,-2-2 6 0,0 1 5 0,-2-1 3 16,-1 0 6-16,-1 0 3 0,1 3-2 0,-1-5-1 0,-5 3-3 15,2-1-4-15,-2-2-2 0,0-1-5 0,-2-1-5 0,2 2-4 0,-2-1-5 16,0-1-5-16,2-2-11 0,0 0-16 0,-2-1-16 0,3 0-18 0,1 0-23 15,-1 0-24-15,4 0-48 0,1-2-57 0,-2-1-87 0,6-1-103 0,-1 1-67 16,2-2-45-16</inkml:trace>
  <inkml:trace contextRef="#ctx0" brushRef="#br0" timeOffset="33927.049">30051 1917 238 0,'1'-4'525'0,"-1"1"-51"0,2 3-82 0,-2-2-95 0,0 2-101 0,0 0-55 16,0 0-36-16,0 0-21 0,0 0-11 0,0 0-9 0,0 0-5 0,-2 2-9 15,1-2-5-15,-1 0-9 0,-1 3-9 0,0 2-6 0,0-1-8 0,-3 1 0 16,-1 0-2-16,1 2 0 0,-2 0-1 0,-1 3 3 0,1-3 2 15,0 3 4-15,-2 2 2 0,-1 0 0 0,2-2-1 0,0 3 1 0,-1 1-1 16,0-2 0-16,0 2 0 0,1 2-1 0,1-1 1 0,2 0-1 0,-1 0 0 16,2 2-3-16,0-3-6 0,3 1-7 0,1 2-9 0,1-3-13 0,3 1-13 15,0 0-21-15,4 1-23 0,0-1-28 0,1-3-36 0,2 2-33 0,4-2-35 16,-2-2-43-16,6 0-45 0,-2-2-66 0,2 1-77 0,1-4-46 16,1 0-30-16</inkml:trace>
  <inkml:trace contextRef="#ctx0" brushRef="#br0" timeOffset="34148.8847">30389 1913 187 0,'-1'0'553'0,"1"-3"1"0,-2 3-84 0,2 0-130 15,0 0-95-15,0 0-81 0,0 0-46 0,0 0-29 0,2 0-15 0,-1 3-9 16,1-3-7-16,1 4-7 0,0 1-8 0,3 0-8 0,-1 3-8 0,1-1-8 15,2 2-3-15,-1 1-1 0,0 2 0 0,1 3 3 0,0-1 1 16,-1 1 2-16,2 2 0 0,-3 2 0 0,1 0-5 0,-2 1-8 0,0 1-11 16,-1 1-14-16,-3 3-18 0,-1-1-20 0,-1 2-32 0,-5-1-38 0,0 1-49 15,-3 1-56-15,-2-1-89 0,-3 1-106 0,-2 0-67 0,-4 0-46 0,-2-1-19 16</inkml:trace>
  <inkml:trace contextRef="#ctx0" brushRef="#br0" timeOffset="35050.9999">30678 5087 88 0,'-1'-7'555'0,"-4"2"11"0,4 0-67 0,-1 1-104 0,1-1-90 15,1 2-81-15,-2-1-51 0,0 3-32 0,2-1-21 0,0 0-12 16,0 2-14-16,0 0-14 0,0 0-19 0,0 0-17 0,0 0-17 0,2 1-14 15,0 0-13-15,-2 1-9 0,3 1-6 0,-2 2-3 0,1 0-1 0,1 0 0 16,0 2 1-16,-2 0 2 0,4 0 3 0,-2 2 4 0,-1 1 4 16,0 0 4-16,-1 0-1 0,3 2-4 0,-3-1-7 0,1 1-12 0,-1 0-11 15,1 0-14-15,1-1-14 0,-3 1-15 0,0 0-16 0,0-2-19 16,0 2-21-16,0-2-23 0,0 1-25 0,0-1-24 0,0-2-28 0,0 1-30 16,0-4-24-16,0 2-23 0,0-1-45 0,1-2-57 0</inkml:trace>
  <inkml:trace contextRef="#ctx0" brushRef="#br0" timeOffset="35509.8574">30750 5023 4 0,'0'-8'488'0,"0"-2"-15"0,0 3-73 0,0 0-98 0,1-1-67 16,1 1-51-16,-2 0-27 0,1 1-18 0,3 0-14 0,-3 2-12 0,2-1-11 15,2 0-11-15,-4 2-13 0,4 0-17 0,0-1-15 0,0 1-16 0,0 3-11 16,-1-2-10-16,4-1-9 0,-2 3-8 0,1-2-5 0,-1 2-6 15,2 0-5-15,-3 2-2 0,1-2 0 0,0 3 0 0,-1-1 2 0,0 0 1 16,1 1 2-16,-1 2-1 0,0 0 2 0,-2 3 0 0,-2-1 0 16,1 1-1-16,0 0 2 0,-2 2 0 0,0 0 2 0,-2 2 2 0,0 0 0 15,-1-1 1-15,0 2 2 0,0-1 0 0,-4 2-1 0,1-2 1 16,2-2 1-16,-3 2 1 0,1 0 1 0,-1-2 0 0,1 0 1 0,0-1 1 16,1 0 0-16,0-1 2 0,1-3 0 0,0 1 2 0,0 0 0 15,1-1 2-15,1-1 2 0,1-1 2 0,-1 0-1 0,0-1 0 0,2 1-1 16,0-2-1-16,0-1-3 0,0 1-4 0,2-1-3 0,0 2-5 0,1-2-4 15,-2 0-3-15,5 0-4 0,-1 0-4 0,2 0-4 0,-1 0-4 16,2 0-2-16,1 0-1 0,1 0-1 0,-2 0 1 0,3 0 2 0,0 0 3 16,-1 0 1-16,0 0 3 0,-2 0 1 0,4 1 2 0,-3 1 2 15,-3 1 2-15,1-1 3 0,-1 0 1 0,-1 1 3 0,2 1 3 0,-4 1 1 16,1-1 5-16,-3 0 5 0,1 3 4 0,-2-2 5 0,-2 1 7 16,1 2 3-16,-3-1 7 0,-2 1 4 0,-1-1 3 0,-1 0 3 0,-2 1 4 15,-2 0 3-15,-1-2 2 0,-3 1 1 0,2-1 0 0,-4 0-2 0,2-1 1 16,-1-3-2-16,0 3-1 0,-1-2-2 0,2-1-1 0,1 1-3 15,-1-3-3-15,0 0-8 0,3 0-8 0,-1 0-18 0,3-3-17 0,0 3-26 16,3-3-27-16,2 0-53 0,-1-1-67 0,4 0-87 0,2 0-101 16,1-2-62-16,0-1-44 0</inkml:trace>
  <inkml:trace contextRef="#ctx0" brushRef="#br0" timeOffset="35810.0119">31425 4872 158 0,'-4'-5'540'16,"1"3"7"-16,0-1-79 0,0-1-120 0,-1 3-99 0,3-1-87 0,-1 2-47 15,1 0-26-15,-4 0-15 0,4 0-7 0,-2 2-8 0,-1-1-7 16,1 3-12-16,-2-1-11 0,2 2-10 0,-2 3-9 0,-1-1-5 15,0 2-1-15,-1 0-3 0,-1 1-2 0,1 2 0 0,-1 1 1 0,0 0 1 16,0 1 2-16,-1 0 1 0,1 2-1 0,1 1 1 0,1-1 2 0,-2 2 0 16,2-1 0-16,1 0 1 0,2 1 0 0,-2 2-1 0,3-2-3 0,1 1-5 15,1 1-6-15,1-2-9 0,3 0-11 0,0 0-15 0,3 1-18 16,-1-2-21-16,5 1-21 0,-1-1-32 0,4-2-35 0,-2 1-43 0,3-1-47 16,2-2-75-16,0-2-90 0,1-1-54 0,2 0-36 0</inkml:trace>
  <inkml:trace contextRef="#ctx0" brushRef="#br0" timeOffset="36064.5172">31795 4834 452 0,'-2'-1'538'0,"0"-1"-3"0,2 0-97 0,0 2-146 15,0 0-95-15,0 0-70 0,0 0-39 0,0 0-26 0,4 2-13 0,0 0-6 16,-3 1-8-16,4-1-8 0,-2 5-9 0,2-2-9 0,2 2-7 0,2 1-5 16,-3 0-2-16,6 3 1 0,-4 1 5 0,2 3 6 0,2-1 3 15,-3 1 4-15,4 1 2 0,-5 3-1 0,1 1-5 0,0 0-7 0,-1-1-8 16,-1 3-10-16,-4 0-11 0,-1 1-12 0,-1 1-15 0,-2 1-17 0,-3 1-22 16,-2 1-26-16,-4-1-26 0,0 2-25 0,-3 1-33 0,-4-2-40 0,-1 0-64 15,-2-1-79-15,-2 1-53 0,-3 1-39 0</inkml:trace>
  <inkml:trace contextRef="#ctx0" brushRef="#br0" timeOffset="37043.7626">31219 6549 406 0,'0'-3'521'0,"0"0"-55"15,0 1-83-15,0 2-102 0,0 0-109 0,0 0-63 0,0 0-41 0,0 0-21 16,0 2-11-16,-1-1-3 0,-1 1 1 0,0 2-2 0,1-1-1 15,-2 3-7-15,-2 1-6 0,0 1-5 0,0 1-4 0,-2 3-3 0,-1-1 0 16,-1 1 1-16,0 1 2 0,0 2 1 0,-3 1 2 0,3-2 1 16,-5 3-1-16,3-2 0 0,-2 1 1 0,2 0-1 0,1 0 2 0,0-1-2 15,-2 0-1-15,4-1-1 0,-2 1-1 0,3-2-2 0,1 0-1 0,-1-2-3 16,1-2-1-16,2 0 2 0,0-1 0 0,3-1 4 0,-2-2 5 16,3 0 2-16,0-2 4 0,0 0 2 0,3-3 0 0,0 0 0 0,2-1 2 15,1-2-1-15,-1-2 2 0,3 1 1 0,0-4 3 0,2-1 0 0,0-1-1 16,1-2-3-16,2-1-5 0,-2 0-5 0,3-3-5 0,-5 0-1 15,4-1 0-15,0-1-1 0,-2-1 0 0,0-2-3 0,1 2 1 16,0-2-3-16,0 2-3 0,-2-2-1 0,-1 3-2 0,4-2 1 0,-4 4-1 16,-1-1 2-16,2 2 2 0,-2 0 1 0,0 3 0 0,-2 1 2 0,-1-1 0 15,1 3-1-15,-1 2-2 0,-2 1-2 0,0 2-4 0,0-1-1 16,0 2-2-16,-1 2-2 0,1-1 1 0,-1 2-1 0,2 2 1 0,-1-1-1 16,1 4-2-16,-1-1 1 0,-2 2 1 0,3 1 1 0,1 3 2 0,-2 0 3 15,3 2 4-15,-3 3 3 0,3 0 5 0,-1 1 1 0,0 1 2 16,0 1 1-16,1 2 2 0,-2 0 1 0,3 1 1 0,-1-1 1 0,1 1 1 15,0 0 1-15,0 0 0 0,-2 0 0 0,-1-1-2 0,3 1-4 16,-1-2-8-16,-1-1-7 0,-1-1-10 0,0 0-9 0,0-3-11 16,0 1-12-16,-3-1-11 0,1-1-16 0,-1-2-18 0,-1 0-17 0,0-4-17 15,0 0-14-15,0-1-14 0,-1 0-17 0,1-3-17 0,-3 0-31 0,-1-3-38 16,4 0-45-16,-3 0-51 0,-2-3-42 0,1-1-36 0</inkml:trace>
  <inkml:trace contextRef="#ctx0" brushRef="#br0" timeOffset="37219.1687">31124 6643 477 0,'-14'-5'522'0,"-2"3"-53"15,3 0-67-15,2-1-71 0,0 1-52 0,3 1-40 0,0 1-32 0,1-2-26 16,4 2-19-16,-1 0-16 0,3 0-18 0,1 0-15 0,0 0-20 16,0 0-16-16,0 0-18 0,3 0-15 0,0 2-15 0,6-2-14 15,-2 1-16-15,2 1-16 0,4-2-20 0,3 0-23 0,1 0-24 0,2 0-29 16,7 0-34-16,-1 0-37 0,2 0-39 0,3 0-38 0,3 0-61 0,-2-2-69 15,3 1-72-15,-1 1-70 0,2-2-34 0</inkml:trace>
  <inkml:trace contextRef="#ctx0" brushRef="#br0" timeOffset="37510.103">31902 6440 372 0,'-3'-2'501'0,"-1"1"-69"0,3-1-105 0,-2 2-75 0,0 0-62 0,1 0-38 16,2 0-27-16,0 0-16 0,-1 0-9 0,-1 0-8 0,2 0-5 0,-2 2-8 16,2-1-11-16,0-1-10 0,0 0-13 0,-1 2-8 0,1 0-7 0,-2 1-2 15,1-3 0-15,1 3 1 0,-4 2 1 0,3-1 3 0,-2 0-1 16,-2 1 2-16,1 1 0 0,-1 0 2 0,0 2 3 0,-2 1 3 0,-1 1 0 16,2 0 1-16,-2 0-1 0,0 1-4 0,2 2-2 0,-2-1-3 15,-1 2-3-15,1 1-3 0,1 1-1 0,1 0-1 0,-3 0-2 0,2 1 0 0,1 1-1 16,-1 2 0-16,2-2-1 0,1 1 2 0,1 1-2 0,1-1-2 15,2 0-4-15,0 0-6 0,4 0-10 0,-1 1-10 0,3-3-9 0,2 0-16 16,0 0-19-16,2-1-23 0,3-2-25 0,0-1-33 0,4 0-36 0,0-3-50 16,5 0-54-16,0-2-81 0,3-2-97 0,-3-2-60 0,7 1-40 0,-2-4-20 15</inkml:trace>
  <inkml:trace contextRef="#ctx0" brushRef="#br0" timeOffset="37795.3348">32317 6390 308 0,'-4'-2'580'0,"1"0"6"0,1 1 5 0,1 1-115 0,-1-1-176 0,2 1-97 0,0 0-63 15,0 0-35-15,0 0-23 0,2 0-12 0,-1 1-6 0,2 0-8 16,2 1-8-16,0 1-12 0,1 2-14 0,2-1-10 0,0 2-9 0,3-1-7 15,-2 5-2-15,5-1-2 0,-2 2 1 0,1 1 1 0,-1 1 3 0,1 2 0 16,-1 0-1-16,-1 4 2 0,-1-2 1 0,1 4 3 0,-3 0 1 16,-2 0-1-16,-3 3-5 0,1 0-3 0,-4 0-9 0,-4 3-9 0,-2 0-13 15,-2 0-13-15,-6 2-16 0,-1-1-20 0,-5 2-25 0,-3 0-26 0,-3 0-26 16,-4 2-33-16,-6-2-35 0,-1 1-43 0,-1 1-41 0,-3-2-65 0,-3-1-75 16,0 0-38-16,0 0-20 0</inkml:trace>
  <inkml:trace contextRef="#ctx0" brushRef="#br0" timeOffset="54250.2003">18550 7806 165 0,'0'0'195'0,"0"0"-2"15,0 0-2-15,0 0-6 0,0 0-7 0,0 0-12 0,0 0-13 0,0 0-11 16,0 0-13-16,0 0-11 0,0 0-12 0,0 0-11 0,0 0-10 16,0 0-8-16,0 0-8 0,0 0-6 0,0 0-6 0,0 0-7 0,0 0-4 15,0 0-3-15,0 0-4 0,0 0-4 0,0 0-2 0,0 0-5 16,0 0-4-16,0 0-3 0,0 0-3 0,0 0-3 0,0 0-5 16,0 0-2-16,0 0-3 0,0 0-1 0,0 0-2 0,0 0-3 0,0 0-1 15,0 0-1-15,0 0 0 0,0 0 0 0,0 0-1 0,0 0 0 16,0 0 0-16,0 0 1 0,0 0 0 0,0 0 0 0,0 0 0 0,0 0 1 15,0 0-2-15,0 0 2 0,0 0 1 0,0 0-1 0,0 0 1 16,0 0-2-16,0 0 1 0,0 0 0 0,0 0-2 0,0 0 1 0,0 0 0 16,0 0-1-16,0 0 1 0,0 0 1 0,0 0-1 0,0 0 1 15,0 1 0-15,0-1 0 0,0 0-2 0,0 0 2 0,0 0 0 0,0 0 1 16,0 0 2-16,0 0 0 0,0 0 0 0,0 0 0 0,0 0-1 0,0 0 1 16,0 0 0-16,0 0 1 0,0 0-1 0,0 0 0 0,0 0 1 15,0 0-1-15,0 0 0 0,0 0-1 0,0 0-2 0,0 0-4 0,0 0-1 16,0 0-5-16,0 0-3 0,0 0-6 0,0 0-3 0,0 0-8 15,0 0-7-15,0 0-10 0,0 0-9 0,0 0-12 0,0 0-11 16,0 0-12-16,0 0-16 0,0 0-21 0,0 0-24 0,0 0-34 0,0 0-38 16,0 0-52-16,0 0-57 0,0 0-51 0</inkml:trace>
  <inkml:trace contextRef="#ctx0" brushRef="#br0" timeOffset="55813.7543">18403 8589 348 0,'0'0'337'0,"0"0"-76"0,0 0-48 0,0 0-29 15,0 0-23-15,0 0-20 0,0 0-11 0,0 0-8 0,0 0-6 16,0 0-8-16,0 0-8 0,0 0-7 0,-1 0-10 0,1 0-9 0,-2 0-6 16,0 0-8-16,2 0-4 0,-1 0-6 0,-1 0-1 0,1 0-1 15,-1 0 0-15,0 0 1 0,-1 0-2 0,1 0 0 0,-1 0-2 16,-1 0-3-16,1 0-6 0,0-3-6 0,-2 3-6 0,0 0-5 0,0-2-6 15,-1-1-5-15,-2 2-5 0,0-1-8 0,0-1-6 0,-1 0-5 16,-1 0-5-16,1 0-4 0,-4 0-1 0,2 0 0 0,-2 0 4 0,-1 1 3 16,1-1 2-16,-1 1 2 0,2-1 4 0,-4 1 3 0,5-3 2 15,-1 3 4-15,-1 0 2 0,1 1 2 0,0-3 2 0,2 4 0 0,1-3 2 16,0 3-1-16,0-2 2 0,1 0 0 0,4 2 1 0,-4-1 1 16,2-1 0-16,2 2-1 0,1-2 0 0,0 2-2 0,1 0 0 15,-1 0 0-15,3 0-2 0,0 0 1 0,0 0-3 0,0 0 0 0,0 0-1 16,0 0-1-16,0 0-2 0,0 0 0 0,0 0-3 0,0 0 0 15,0 0-2-15,0 0-1 0,0 0-2 0,0 0-3 0,0 0 0 16,0 0-1-16,0 2-1 0,0-2-3 0,0 2-1 0,0-1-2 16,0-1 1-16,0 4 0 0,0-4 1 0,0 3 1 0,-1-1 1 0,1 1 2 15,-2 1 2-15,0 1 1 0,-2 0 3 0,3 0 2 0,-3 0 1 0,1 1 1 16,1-1 3-16,-1 0 1 0,0 2 0 0,-2-1 1 0,4-1-1 16,-3 0-1-16,3 2-1 0,-1-2 1 0,-1 2 0 0,0-2-2 0,0 2 1 15,1-2 0-15,-1 1-1 0,2-1 0 0,-3 0-1 0,3 3 2 16,-2-2 0-16,1 0-2 0,-1 1 1 0,1 0-1 0,-2 1 1 15,2-1-1-15,1 0 1 0,-3 1-1 0,3-1 2 0,-1 1-1 0,1-2 1 16,-3 2 1-16,3 1-1 0,-1-2 1 0,0 3 0 0,2-3 0 16,-1-1-1-16,-1 2 2 0,2 0 0 0,-1-1 0 0,-1 1-1 0,2 1 0 15,-3-1-1-15,3 1 0 0,-1 1 0 0,-1-3-1 0,2 2 1 16,-1 0-1-16,1 0 1 0,0-2 0 0,0 5 0 0,0-4 2 0,0 3 2 16,0-2 2-16,0 1 1 0,0-1 2 0,0 0-1 0,0 1 3 15,0-1 1-15,0-1 0 0,0 1 0 0,0 1 1 0,0-3 2 0,0 0-1 16,0 0 0-16,1-2-1 0,-1 0-1 0,2 0 0 0,-1 2-1 15,-1-4 0-15,3 2 0 0,-3-3-1 0,0 1-1 0,2 1 1 16,-2-4 1-16,1 4-1 0,-1-3 0 0,0 1-2 0,0-2 2 0,0 0 1 16,0 0-1-16,0 0-1 0,0 0 0 0,0 0 0 0,0 0-2 15,0 0 1-15,0 0-1 0,0 0-1 0,0 0 1 0,0 0-1 16,0 0-1-16,0 0 0 0,0 0-1 0,0 0-2 0,0 0 1 16,0 0-2-16,0 0 2 0,0 0-1 0,0 0 0 0,0 0 0 0,0 0-1 15,0 0 0-15,2 1-2 0,-2-1 1 0,1 2 1 0,-1-2 0 0,0 0 1 16,2 2 0-16,-2-1-1 0,2-1 0 0,-1 2-1 0,-1-2 1 15,4 1 1-15,-3 0 0 0,1-1 0 0,-1 1-1 0,3 1 0 0,-3-2 1 16,1 2 0-16,2-1 0 0,-1 1 0 0,1-1 0 0,-3 2 1 16,2-1 1-16,2-1 0 0,-2 1-1 0,2 0 0 0,1 0 1 0,-1 0 0 15,1-1 0-15,1 2 2 0,-1-1-1 0,3 1-1 0,-1-1 0 16,0 1 0-16,2 1-1 0,1-1-1 0,0-1-3 0,1 1-1 16,1 1-2-16,3-1 0 0,-2-1-5 0,5 1-1 0,-3-1-2 0,6 0-2 15,-1 1-4-15,1-1-3 0,0-1-2 0,3 1-2 0,0 0-3 16,2-2-2-16,-1 1-1 0,2 1 0 0,-1-2-2 0,2 0 1 15,-1 0 0-15,2 0-1 0,0 0 0 0,0-2 1 0,0 1 0 0,-1 1 2 16,1-1 2-16,0 0 3 0,-2-1 3 0,2 1 4 0,-2-1 4 16,1-1 2-16,-1 1 3 0,-1 1 2 0,2-3 3 0,-4 4 2 15,1-2 3-15,-1-1 1 0,-2 1 2 0,2 0 1 0,-2 2 2 0,1-3 0 16,-2 3 0-16,0 0-1 0,-1-2-2 0,0 0 0 0,-2 2 2 0,2-1-1 16,-2 1-1-16,1 0 1 0,-4 0 2 0,3 0-1 0,-3 0 0 15,1 0 2-15,1 0-1 0,-2 0 1 0,-2 0 0 0,2 0 2 16,-3 0 1-16,0 1-1 0,0-1 0 0,1 2-1 0,-2 0 1 0,-3-2-1 15,3 0-1-15,-3 3 1 0,-1-3 1 0,1 0-1 0,-3 0 0 16,2 2 0-16,-1 0-1 0,0-2 1 0,-2 1-2 0,0-1 2 16,0 2 1-16,-2-2 1 0,0 0 0 0,0 0 1 0,-1 0 1 0,1 0 2 15,-2 2 2-15,1-2 2 0,-2 0 2 0,0 0 3 0,0 0 0 16,0 0 2-16,0 0 0 0,0 0 1 0,0 0-1 0,0 0 0 0,0 0-1 16,0 0 0-16,0 0-2 0,0 0-2 0,0 0-2 0,0 0-3 15,0 0-1-15,0 0-3 0,0 0-3 0,0 0 0 0,0 0-3 0,0 0 1 16,0 0-2-16,0 0-1 0,0 0 0 0,0 0-1 0,0 0-1 15,0 0 0-15,0 0-1 0,0 0-1 0,0 0 0 0,0 0 1 16,0 0 0-16,0 0-1 0,0 0 1 0,0 0 0 0,0 0 0 0,0 0-1 16,0 0 2-16,0 0 0 0,0 0 1 0,0 0 1 0,0 0 0 15,0 0 0-15,0 0 1 0,0 0-2 0,0 0 1 0,0 3 0 0,0-3-1 16,0 0 0-16,0 0 0 0,0 0 0 0,0 0-1 0,0 0 0 16,0 0-2-16,0 0 0 0,0 0 0 0,0 0-1 0,0 0 1 15,0 0-2-15,0 0 1 0,0 0-1 0,0 1 1 0,0-1-1 0,0 0 1 16,0 0-1-16,0 0 1 0,0 1-1 0,0-1 3 0,0 2 0 15,0-2 0-15,-2 0 0 0,2 0 2 0,0 0 2 0,0 0-1 0,0 0 0 16,0 0 1-16,0 0 0 0,0 0 2 0,0 0-1 0,0 0 2 16,0 0 0-16,0 0 0 0,0 0-1 0,0 0 1 0,0 0 0 15,0 0 1-15,0 0 1 0,0 0-1 0,0 0-1 0,0 0-3 0,0 0-7 16,0 0-9-16,0 0-11 0,0 0-13 0,0 0-14 0,0 0-13 16,0 0-19-16,0 0-23 0,0 0-30 0,0 0-36 0,3 1-39 0,1 1-44 15,-1 1-69-15,2-1-84 0,-1-1-50 0</inkml:trace>
  <inkml:trace contextRef="#ctx0" brushRef="#br0" timeOffset="56543.9432">21528 9169 31 0,'0'0'63'0,"0"0"-3"0,0 0-5 15,0 0-3-15,0 0-6 0,0 0-5 0,0 0-5 0,0 0-10 16,0 0-13-16,0 0-17 0,0 0-14 0,0 0-21 0,0 0-23 16,0 0-19-16,0 0-18 0</inkml:trace>
  <inkml:trace contextRef="#ctx0" brushRef="#br0" timeOffset="57408.8891">20453 9912 369 0,'0'0'463'0,"0"0"-75"0,0 0-104 0,0 0-71 0,0 0-52 0,-2 1-37 15,2-1-28-15,0 0-19 0,0 0-11 0,0 0-10 0,0 0-7 0,0 0-5 16,0 0-6-16,0 0-4 0,0 0-6 0,-1 2-3 0,1-2-6 16,0 0-3-16,0 0-5 0,0 0-2 0,0 0-2 0,0 0-3 15,0 0 0-15,0 0-1 0,0 0-1 0,0 0 1 0,0 0 0 0,0 0 0 16,0 0 1-16,1 1 0 0,-1-1 0 0,2 0-1 0,0 0 2 16,-1 0 0-16,2 0 2 0,2 0 1 0,0 0 2 0,3 0 0 15,0 0 2-15,1 0 0 0,1 0-3 0,4 0-3 0,-1 0 0 0,2-1 0 16,3 1 0-16,2 0 0 0,4 0-1 0,0 0-2 0,2 0 0 15,2 0 0-15,3 0-5 0,4 0 0 0,0 0-1 0,-1 0-1 16,6 0 0-16,1 0-2 0,0 0 0 0,2 1-3 0,3-1-5 0,-2 2 1 16,3-1 0-16,4-1 1 0,-4 2-1 0,7-2 2 0,0 1 1 0,-2 1 1 15,5-2 1-15,1 1 3 0,3 0 1 0,-1-1 3 0,3 2 2 16,0-2 3-16,2 2 1 0,1-1 0 0,0-1-2 0,-1 3-3 0,0-3-2 16,2 2-4-16,-4-1-2 0,0 1 2 0,2-1 0 0,-4 0 1 15,-3 2 1-15,0-1 2 0,-1 0-1 0,-3-1 5 0,-3 1 0 16,-1 0 0-16,-1 1 1 0,-5-1 3 0,-2 0 1 0,-2-1 3 15,-3 1 1-15,-1 0 0 0,-5 1-2 0,-3-3-1 0,-2 4-1 0,-4-3-1 16,-1 1 0-16,-5 1 2 0,-1-3 4 0,-3 2 1 0,-3-1 5 16,0-1 3-16,-4 1 5 0,2 2 2 0,-4-3 3 0,0 0 1 0,-1 0 3 15,-1 0 1-15,-1 0 1 0,0 0 1 0,0 0-2 0,0 0-3 16,0 0-2-16,0 0-4 0,0 0-5 0,0 0-3 0,0 0-4 0,0 0-6 16,0 0-5-16,0 0-7 0,3 0-7 0,-3 0-8 0,2 0-7 15,-2 0-7-15,0 0-9 0,0 0-5 0,1 0-5 0,1 0-5 16,-1 0-5-16,-1 0-3 0,0 0-2 0,2 0-1 0,0 0 1 0,-2 0 1 15,0 0 3-15,0 0 2 0,1 0 2 0,-1 0 0 0,0 0 1 16,0 0 1-16,0 0 1 0,0 0 3 0,0 0 4 0,0 0 0 16,0 0-1-16,0 0-5 0,0 0-7 0,0 0-11 0,0 0-15 0,0 0-16 15,0 0-21-15,0 0-24 0,0 0-29 0,-3 0-28 0,0 0-28 0,-2 0-57 16</inkml:trace>
  <inkml:trace contextRef="#ctx0" brushRef="#br0" timeOffset="64025.2296">6398 7618 87 0,'-12'2'97'0,"0"-2"-4"15,3 1-5-15,-2-1-1 0,0 0-2 0,1 0-5 0,-1 0-8 0,2 0-2 16,-1 0 0-16,-1 0-1 0,3 0 0 0,0 0 0 0,-1-1-1 15,1 1 1-15,2-2-3 0,-1 0-3 0,-2 2-4 0,3-1-7 16,-1 0-10-16,1-2-5 0,-1 3-4 0,0-3-5 0,0 3-3 0,1 0-4 16,1-2-3-16,-1 2-4 0,0-2-5 0,-1 1-5 0,2 1-4 15,1 0-3-15,-1 0-4 0,0 0-3 0,1 0-3 0,-1 0-4 0,3 0-4 16,-1 1-1-16,0 1-3 0,-2-2-2 0,3 2-1 0,-1 1 1 16,2 0 2-16,-1 1 1 0,-1 1 0 0,0 0 3 0,1 2 1 15,1 3 4-15,-1-2 0 0,-1 2 2 0,1 2 2 0,1-1 2 0,-1 6 3 16,-1-2 4-16,3-1 5 0,-2 3 5 0,2 0 5 0,-1 2 5 15,1 0 3-15,0 1 2 0,0 0 1 0,0 1 2 0,0 2 3 0,0-3 2 16,0 4 3-16,0 1 1 0,0-1 2 0,0 2 0 0,0 2 1 16,0-2-3-16,0 3-5 0,0-1-2 0,0-2-1 0,0 3-1 15,0 1-2-15,0-2 2 0,0-1 1 0,0 1 0 0,0-1 0 0,0 1-2 16,0-3-1-16,0-1-2 0,0 2-1 0,0-6 0 0,0 2-2 0,0 0-2 16,0-3 1-16,0-2 1 0,1-2 0 0,-1 2-1 0,2-2-2 15,-2-3-2-15,2-1 0 0,-1-1-2 0,-1 0 1 0,2-1 0 16,-2-1-1-16,1-1 0 0,1 0 0 0,-2-1-1 0,2-2-1 0,-1 0-1 15,-1 0-1-15,2 0 0 0,-2-2-2 0,1 1 2 0,1-1 0 16,-2 1-1-16,2-1-1 0,-1 0 1 0,-1-1-1 0,3 3 0 16,-3-4-1-16,0 0 2 0,2 3-1 0,-2-3 0 0,1 0 1 15,-1 0-1-15,0 2 1 0,0 0 0 0,2-2-1 0,-2 1 1 0,1 1 0 16,-1-2-1-16,0 0 0 0,2 2-1 0,-2-2 2 0,0 0-1 0,0 0 1 16,3 0 0-16,-3 3-1 0,2-1 1 0,-2-2 0 0,1 0 0 15,1 2 1-15,-2-2 0 0,3 1 0 0,-1 1-1 0,0-2 1 16,1 2 0-16,1 1-2 0,1-2 0 0,0 0-2 0,1 2-2 0,1 0-2 15,3 0-3-15,-2 0-4 0,4-1-6 0,0 1-5 0,4-1-5 16,1 3-8-16,1-2-8 0,4-1-10 0,3 2-13 0,3-1-17 16,2 0-22-16,5-1-28 0,5-1-32 0,4-1-36 0,2 0-56 0,8-1-65 15,3-3-65-15,4 0-61 0</inkml:trace>
  <inkml:trace contextRef="#ctx0" brushRef="#br0" timeOffset="73658.1351">6458 9990 136 0,'-5'-2'348'0,"1"-1"-111"0,2 3-61 0,-1-3-33 0,1 2-15 15,-1-2-6-15,0 2-2 0,3-1 0 0,-2 0-8 0,2 1-11 0,0 1-7 16,0 0-10-16,0 0-7 0,0 0-8 0,0 0-9 0,0 0-12 16,0 0-11-16,0 0-8 0,0 0-9 0,0 0-8 0,0-2-4 15,0 2-3-15,0 0-4 0,0 0-2 0,0 0-2 0,0 0-2 0,2 0-3 16,-2 0-5-16,3 0-1 0,0 0-4 0,-1 2-2 0,1-2-1 16,0 1 1-16,3 1 0 0,-1 0 2 0,3-1 1 0,0 2 2 0,6 1 3 15,-3-4 2-15,5 3 2 0,3 2 3 0,2-2 3 0,4 1 4 16,0 1 3-16,5-1 2 0,3 1 2 0,2 0 0 0,3 0-1 15,2-1-3-15,2 1-3 0,3-2-5 0,0 1-6 0,3-1-7 0,1 2-7 16,1 0-9-16,1-2-7 0,0 1-11 0,1-1-9 0,0 2-14 0,2-2-13 16,1 0-14-16,0-1-14 0,-1 0-11 0,3 0-7 0,-2-1-9 15,2-1-5-15,-1 2-2 0,0-2 1 0,0 0 1 0,-4 0 1 16,2-2 4-16,-4 2 9 0</inkml:trace>
  <inkml:trace contextRef="#ctx0" brushRef="#br0" timeOffset="79709.0738">22616 11721 366 0,'0'-3'509'0,"0"0"-69"0,0 0-103 0,0 1-74 15,0-3-59-15,0 5-35 0,0-2-22 0,0-1-10 0,0 1-3 0,0 1-3 16,0-3-4-16,0 4-6 0,0 0-5 0,0 0-7 0,0-3-5 15,0 3-7-15,0 0-10 0,0 0-7 0,0 0-7 0,0 0-5 16,0 0-6-16,0 0-6 0,0 0-4 0,0 0-5 0,0 0-4 0,0 0-5 16,0 0-4-16,0 0-6 0,0 0-4 0,0 0-6 0,0 0-5 15,0 0-5-15,0 0-6 0,0 0-5 0,0 0-5 0,-2 3-4 16,2-3-6-16,0 0-4 0,-2 0-1 0,2 3-3 0,0-2-1 0,0 2 1 16,0 0 1-16,0-1 1 0,0 3 3 0,0-2 1 0,0 3 2 15,0-2 2-15,0 4 3 0,0 0 2 0,0 1 6 0,0-1 1 0,0 4 6 16,0-4 1-16,0 3 1 0,0-1 0 0,0 1-1 0,0-1 1 15,0 1-1-15,0-1-1 0,0-1 0 0,0 1 1 0,2-1-1 0,0-3-1 16,-2 2 0-16,1 0 0 0,-1-2-1 0,2 0-1 0,-1-1 1 16,-1 0-1-16,2 2 1 0,0-4 0 0,-1 1 1 0,2-1 0 15,2-1 2-15,-4 3 0 0,4-3 1 0,-2-1 2 0,4 3 0 0,-2-3 0 16,1 0 1-16,1 1 1 0,2-1 2 0,0 0 1 0,4-1 1 16,-4 2 0-16,4 0 0 0,1-2 2 0,1 1-1 0,2-1 1 0,0 0-2 15,0 0 0-15,1 0-1 0,1 0-2 0,1 0-1 0,1 0-3 16,0 0-2-16,1 0-2 0,-2 2-1 0,4-2-3 0,-4 1 0 15,2-1-3-15,2 2-1 0,-1-1-2 0,0-1 0 0,4 3-2 0,-2-1 2 16,2-1-1-16,0 0 1 0,0 3 0 0,3-3 0 0,-3 1 1 16,6 1 1-16,-2 1 0 0,4-1 1 0,-2 0 1 0,4 2 0 0,-1 0 1 15,5-3-2-15,-1 3 0 0,1 2-2 0,1-4 1 0,3 3 0 16,0-2 1-16,3 3 4 0,1 0 3 0,0-1 0 0,3-1 1 16,0 3 2-16,5 0 1 0,-2 0 1 0,3 0 1 0,2 0 1 0,2 0 2 15,-1-1 1-15,3 1 0 0,1-1-1 0,0 1-3 0,0-1-3 0,2 3-7 16,-2-5-3-16,-1 2-2 0,2 1-1 0,-1 0-1 0,0-1-1 15,-2-1-1-15,2 1-3 0,0 0 0 0,0 0-3 0,-2 2-3 16,5-2-1-16,-3 0-2 0,1 0 0 0,-1 0-1 0,2-2-1 0,-2 3-2 16,0-2-5-16,0-1-4 0,0 2-2 0,-2 0-4 0,-1-1-2 15,0 1 0-15,-2-2 1 0,-2 2 2 0,2-2 3 0,-4 2 3 16,0-3 5-16,-1 2 2 0,-3 0 6 0,0 0 1 0,0 0 4 0,-1-3 3 16,-3 4 2-16,3-3 5 0,-5 1 4 0,3 2 1 0,-5-3 0 15,2 1 0-15,-3 0 0 0,1-2-1 0,-5 4 0 0,3-4-2 0,-4 2 0 16,-1-2 2-16,-2 2 1 0,-2-1 0 0,-1-1 1 0,-2 0 0 15,-2 0 1-15,-3-1 2 0,-2 1 1 0,-3-2 3 0,2 2 0 16,-6-3 3-16,2 1 3 0,-2 1 2 0,-2-2 1 0,-3 0 2 0,1 0-1 16,-1 0 2-16,-2 0 1 0,0-2 1 0,-1 1 1 0,0 1 0 0,-2-2 2 15,2 1-1-15,-4 1 0 0,1-1 1 0,2-2-3 0,-4 3 0 16,0-2-2-16,5 1 1 0,-5-1 0 0,0 1-1 0,0-3-3 0,1 3 1 16,-1 0-2-16,-2-1 0 0,3-1-2 0,-1 2 0 0,3-1 1 15,-5-1-2-15,4 0 1 0,0 0-1 0,-2 1-2 0,2-1 0 0,-2-1 0 16,3 1 1-16,-1-2 2 0,0 1 1 0,0 1 3 0,1-2 1 15,1 0-1-15,0-2 3 0,-1 2 3 0,2-1 1 0,-1 0 4 16,0-2 4-16,3 0 6 0,-2 2 6 0,0-1 5 0,1-5 6 0,-1 2 5 16,0-2 5-16,1 1 5 0,0-2 8 0,-1-1 6 0,0 1 4 15,1-4 4-15,0 0 1 0,-1 1 3 0,1-1 0 0,0-3 2 0,-1-2-3 16,0 2-3-16,1-1-5 0,-1-3-8 0,0 0-13 0,0 0-16 16,3-3-26-16,-3 1-27 0,0-1-34 0,1 0-35 0,-3 0-47 0,4 1-56 15,-2-2-95-15,1 1-118 0,-2 0-123 0,-1 0-127 0,-1 3-66 16,1-6-37-16,-6 5-16 0,0 0-6 0</inkml:trace>
  <inkml:trace contextRef="#ctx0" brushRef="#br0" timeOffset="83978.9568">21383 6616 326 0,'-2'-1'322'0,"2"1"-60"0,0 0-49 15,0 0-31-15,0 0-27 0,0 0-18 0,0 0-14 0,0 0-11 16,0 0-8-16,0 0-10 0,0 0-9 0,0 0-11 0,0 0-9 0,0 0-8 16,0 0-5-16,0 0-5 0,0 0-4 0,0 0-3 0,0 0-4 15,0 0 0-15,0 0 0 0,0 0 1 0,0 0 0 0,0 0-1 16,0 0 0-16,0 0 0 0,0 0 0 0,0 0 0 0,0 1-2 0,0-1-1 16,2 2-1-16,-2-2-2 0,1 0-1 0,-1 0 0 0,0 1-4 15,0-1-1-15,3 2-4 0,-3-2-2 0,2 0-3 0,-1 0-3 0,1 0-2 16,1 0-2-16,0 0-2 0,1 0 0 0,4 0-2 0,-1 0 2 15,1-2-1-15,3 1 2 0,3 1 1 0,1-2 1 0,2 1 1 16,2-1 1-16,2 0 3 0,2 1-1 0,-2-2 2 0,4 0 1 0,2 0-2 16,0 0 1-16,1 0 0 0,-1 0-2 0,2 1-2 0,-3 0-1 15,1-1-2-15,1 0-1 0,-3 1-1 0,0 0-1 0,-1 2 0 0,-2-4-1 16,-3 3 0-16,0-1-1 0,-5 2 2 0,2-1 0 0,-3 1 3 16,-3-2 2-16,-2 0 1 0,-1 2 3 0,-1 0 2 0,-3 0-1 15,3-1 3-15,-2 1 0 0,-3 0 0 0,2 0-1 0,-3 0-1 0,0 0-8 16,0 0-10-16,0 0-22 0,0 0-24 0,0 0-41 0,0 0-50 15,0 0-55-15,0 0-60 0,4 1-90 0,0-1-102 0,0 4-72 16,0-3-55-16,4 2-29 0</inkml:trace>
  <inkml:trace contextRef="#ctx0" brushRef="#br0" timeOffset="86674.7853">23956 11673 196 0,'-3'-2'245'0,"1"1"-37"16,1 1-24-16,-1-2-17 0,0 1-6 0,2 1-1 0,0 0 4 0,0 0 3 16,0 0-5-16,0 0-11 0,0 0-12 0,0 0-11 0,0 0-15 15,4 0-12-15,-3 0-11 0,-1 0-11 0,2 0-11 0,-1 0-11 0,-1 0-9 16,2 1-8-16,0 1-10 0,-2-2-6 0,1 0-7 0,-1 1-6 15,0-1-4-15,2 2-5 0,-2-2-4 0,1 0-3 0,-1 0-3 0,0 0-2 16,0 0-2-16,2 0-3 0,-2 0-2 0,0 3-2 0,0-3-1 16,3 0-1-16,-3 4-2 0,0-3 1 0,1 1 0 0,-1 1 1 0,2-1 2 15,0 0 2-15,-1 1 2 0,1 1 3 0,1 0 2 0,2 0 4 16,0 3 5-16,-1-3 5 0,2 3 4 0,2 0 6 0,0 0 4 16,4 1 2-16,0-2 3 0,-1 4-1 0,5 0 2 0,0-3 0 0,1 2 3 15,1-2 0-15,2 1 0 0,1-1-1 0,2 0-1 0,1 0-5 16,1 0-2-16,2 1-4 0,2 0-5 0,1-4-6 0,0 1-2 15,1 2-2-15,3-2-3 0,0-1-6 0,1 2-6 0,3-2-6 0,-2-1-6 16,2 2-5-16,2-3-6 0,1 3-1 0,0-3-3 0,0 1-2 16,3 1-2-16,-1-1-3 0,1 0 0 0,1 0-3 0,0 1 2 0,1-4 4 15,3 3 3-15,-3-2 2 0,5 0 5 0,-3 1 4 0,0-2 2 16,4 1 1-16,0 1 3 0,1-2 2 0,0 0 4 0,1 0 0 0,1 0 2 16,0 0-2-16,0 0-2 0,0 0-4 0,2 0-3 0,-4 0-3 15,3 0-4-15,-5 0-3 0,0 0-3 0,1 0-1 0,-2 0-3 16,-1 0-3-16,-1 0 0 0,-1 0 0 0,-2 0 1 0,0 0 0 0,-1 0 4 15,-3 0 3-15,-1 0 2 0,-1 0 3 0,-1 0 5 0,-2 0 3 0,1 0 5 16,-2 0 1-16,-1 0 4 0,-2 0 2 0,1 0 4 0,-3 0 1 16,-4 0 5-16,2 0 0 0,-1 0 2 0,-4 0 1 0,2 0 3 15,-5 0 5-15,0 0 5 0,1 0 4 0,-5 0 5 0,-1 0 4 16,0 0 6-16,-1-2 5 0,-2 1 5 0,1 1 4 0,-4-2 6 0,1 1 7 16,-2 1 8-16,1-1 9 0,-2 1 7 0,-2-3 6 0,-1 3 5 15,1 0 4-15,-1-2 0 0,0 0 1 0,-3 1-1 0,3-1 0 0,-3-1-2 16,1 1-2-16,-2 1-1 0,1-3 0 0,-1 4-6 0,0-3-5 15,0 3-6-15,0-3-6 0,0-1-4 0,0 2-6 0,0-1-3 16,0 0-2-16,0 0-5 0,0 0-5 0,-1-1-2 0,1 2-5 0,-2 0-3 16,1 0-8-16,1-2-3 0,0 3-5 0,-4-1-6 0,4 2-8 0,0-5-12 15,-1 5-14-15,1-2-16 0,-2 2-19 0,2 0-24 0,-2-2-29 16,2 2-45-16,0 0-58 0,0 0-53 0,0 0-52 0,-4 0-73 16,1 2-83-16,0-2-47 0,-4 2-29 0</inkml:trace>
  <inkml:trace contextRef="#ctx0" brushRef="#br0" timeOffset="87940.9088">25568 12040 337 0,'0'-1'313'0,"-1"-1"-71"0,1-1-44 0,0 2-31 0,0-1-20 15,0 1-16-15,0-1-7 0,0 1-3 0,-2 1 1 0,2-2 1 16,0 0-4-16,0 2-4 0,-2-2-11 0,2 2-12 0,0-2-8 0,0 0-10 16,-1 2-1-16,1-4 1 0,0 3 4 0,0-1 2 0,-2 2-3 0,2-5-3 15,0 5-5-15,-1-2-2 0,1-1-4 0,0 1 0 0,0 1 2 16,-2 0 5-16,0-2 2 0,2 3 1 0,-1 0-1 0,-1-2-6 15,2 0-3-15,0 2-4 0,-1-1-3 0,1 1 0 0,0-2-2 0,0 2-2 16,0 0-6-16,0 0-5 0,0 0-8 0,0 0-5 0,0 0-6 16,0 0-8-16,0 0-5 0,0 0-5 0,0 0-6 0,0 0-6 0,0 0-6 15,0 0-5-15,0 0-7 0,0 0-5 0,0 2-5 0,-2-1-4 16,0 3-1-16,2 0-3 0,-1 0 0 0,-2 3 0 0,2-2 0 16,-3 4 1-16,3 2 2 0,-6 1 1 0,4 1 3 0,-2 2 5 0,0 4 2 15,0-2 7-15,0 3 1 0,-2 1 2 0,1 2 1 0,-1 2 0 16,0 0 1-16,0 0 0 0,3 0 0 0,-1 5 0 0,0-2-2 15,0 0-3-15,-1 1-3 0,1-1-4 0,2 2-4 0,2-3-3 0,-3 1-1 16,3 1-3-16,1-4-3 0,-2 0-1 0,2 0-5 0,2-3-6 16,-2-1-5-16,1-1-4 0,3 0-5 0,-3-3-6 0,2-2-5 0,1-1-5 15,0 0-8-15,1-2-7 0,0-1-8 0,-2-2-8 0,2-2-8 16,-2-1-6-16,2-1-4 0,-2-2-2 0,3 1-1 0,-5-1-3 0,4-3-5 16,-5 0-10-16,0 0-11 0,3 0-9 0,-1-2-8 0,0 1-5 15,-2-3 3-15</inkml:trace>
  <inkml:trace contextRef="#ctx0" brushRef="#br0" timeOffset="88224.319">25317 12706 61 0,'-8'-1'141'0,"0"1"-6"0,3-2-9 0,2 2-9 15,0 0-12-15,1 2-13 0,1-2-11 0,-1 1-8 0,2 2-4 16,0 0-5-16,2 0-5 0,-1 2-2 0,-1-1-4 0,4 1-4 16,-3 0-5-16,1 2-7 0,1 0-5 0,0 0-7 0,3 0-3 0,1-1-5 15,-3-1-6-15,3 3-5 0,-1-2-6 0,3 2-5 0,-1-2-4 16,4-2-6-16,-2 2-3 0,2-1-4 0,-3 0-2 0,5-3 1 15,-1 0-1-15,3-1 2 0,-2-1 2 0,2 0 7 0,-2-1 5 0,3-3 8 16,0 1 9-16,0-2 9 0,0-2 11 0,-1 2 14 0,3-5 11 16,-5 3 12-16,2-2 11 0,0 1 10 0,-2-4 10 0,-1 3 14 0,-2-4 8 15,1 3 8-15,-4-1 5 0,0 1 3 0,1 0 1 0,-4-2 1 16,-2 3-1-16,2 1-1 0,-2 0-5 0,1 1-7 0,-4-1-9 0,1 2-12 16,-1 2-14-16,0 1-16 0,0-1-16 0,0 2-16 0,-1 1-16 15,1 1-13-15,0 0-19 0,-4 1-17 0,1 3-23 0,-2 1-27 16,1 2-37-16,-1 4-43 0,-4-1-51 0,2 5-53 0,-1 2-88 0,-4 2-105 15,1 2-64-15,-1 2-46 0,-2 2-18 0</inkml:trace>
  <inkml:trace contextRef="#ctx0" brushRef="#br0" timeOffset="89357.6964">25032 13408 299 0,'-2'0'523'0,"2"0"-67"0,-4 0-102 0,4 0-89 16,0 0-81-16,0 1-51 0,0-1-34 0,0 0-21 0,0 0-11 15,0 0-11-15,0 0-8 0,0 0-8 0,0 2-10 0,0 0-11 0,0-1-9 16,3 1-9-16,-2 0-6 0,-1 1-2 0,2-3 0 0,0 2 1 16,-1 1-1-16,1-1 0 0,0 0 3 0,-1 3 1 0,2-2 2 15,2 4 1-15,-2-4 1 0,-1 4 2 0,0-1 1 0,-1-1 1 0,4 5-2 16,-4-3-1-16,1 1-2 0,-1 1 0 0,-1-1 1 0,2 2 0 16,0-1 2-16,-2 1 0 0,0-1 2 0,0 0 0 0,0 2 1 15,-2-1 1-15,0-3-1 0,2 3 2 0,-1-3 1 0,1-1 0 0,-2 0 2 16,1 0 2-16,1-1 1 0,-3-1 3 0,3-1 4 0,0 0 2 15,0 0 4-15,0-1 5 0,0-2 4 0,0 0 4 0,0 0 5 0,0 0 4 16,0 0 0-16,3-2-3 0,-3 0-5 0,1-1-11 0,1 1-9 0,-1-3-8 16,3 1-8-16,-1-4-7 0,2 1-8 0,-2-1-8 0,2-2-9 15,4 1-10-15,-3-3-8 0,1 1-7 0,1-1-4 0,1 0 0 16,-1 1 2-16,2-1 6 0,0 0 8 0,-2-1 3 0,2 1 2 0,1 2 2 16,-2-1 3-16,-1 3 2 0,0-1 3 0,1-1 3 0,1 3 2 0,-2-1 2 15,-1 4 2-15,2-2 0 0,-4 3 0 0,1-1-1 0,0 2 0 16,0 0 0-16,1 1 2 0,-2 1-1 0,-1 1 0 0,0-1 0 15,0 3 2-15,0-2 0 0,2 4 2 0,-3 0 1 0,2 0 2 0,-1 3 2 16,0-1 2-16,-1 2 3 0,0-1 2 0,0 1 1 0,0 2 3 16,-1 1 1-16,-1-1 3 0,1 4 3 0,-1-3 4 0,-1 2 1 0,2 0 2 15,0 1 1-15,-2-2 0 0,0 3 1 0,0-3 1 0,0 0 0 16,0 1 0-16,0-3 1 0,0 4-2 0,0-6-1 0,0 3-1 0,0-2-1 16,1 0-2-16,-1-2-3 0,2 1-1 0,-1-4-3 0,-1 2-6 15,2-2-10-15,0 0-10 0,-2-1-13 0,1-1-16 0,3-3-19 16,-1 4-20-16,-2-4-28 0,4 0-30 0,-1 0-44 0,0 0-52 0,0-4-72 15,1 1-78-15,2 1-56 0,0-1-46 0</inkml:trace>
  <inkml:trace contextRef="#ctx0" brushRef="#br0" timeOffset="89578.1841">25612 13568 198 0,'-1'3'612'16,"-3"-3"5"-16,0 0-28 0,3 0-48 0,1 0-122 0,0 0-158 15,0 0-96-15,0 0-66 0,0 0-39 0,0 0-24 0,1 0-13 0,3 0-11 16,0 0-10-16,0 0-12 0,3 0-14 0,3 0-17 0,0 0-15 16,2 0-17-16,1-3-18 0,2 1-17 0,0 2-22 0,3 0-23 15,1-2-29-15,-1 2-34 0,2-1-37 0,-1-1-40 0,0 2-58 16,0-3-68-16,-1 3-48 0,0-3-39 0</inkml:trace>
  <inkml:trace contextRef="#ctx0" brushRef="#br0" timeOffset="89807.5608">26024 13405 96 0,'-4'0'525'0,"4"0"-23"0,0 0-70 0,0 0-95 16,0 0-77-16,0 0-70 0,0 0-45 0,0 0-33 0,0 0-24 15,-1 1-20-15,1 1-19 0,0-1-16 0,0 1-13 0,0 1-9 0,0 1-6 16,0-1-7-16,0 2-5 0,0 2-3 0,-2-2 0 0,0 3-1 16,2 1 4-16,-1 1 2 0,-1 1 6 0,1-1 6 0,-1 4 5 0,0-1 6 15,-1 1-2-15,2-1-5 0,-4 2-6 0,2 1-11 0,0-4-14 16,0 3-17-16,-1-1-22 0,1 1-25 0,2-1-31 0,-4 0-33 16,2 1-45-16,1-4-50 0,-1 1-78 0,2 0-95 0,-1-1-57 15,1-1-40-15</inkml:trace>
  <inkml:trace contextRef="#ctx0" brushRef="#br0" timeOffset="90056.992">26299 13380 316 0,'0'-3'640'0,"0"-1"-2"0,0 2-2 0,0 1-87 0,0-2-128 0,0 3-124 16,0 0-120-16,0 0-76 0,1 1-50 0,1 1-32 0,2 0-19 15,-1 3-11-15,2-1-7 0,0 4-4 0,1 1-3 0,1 1 0 0,2 3-4 16,-1-1 4-16,0 3 0 0,0 2 3 0,0-1 7 0,-2 4-3 16,0 1-4-16,-2-2-7 0,-1 4-9 0,0 0-13 0,-6-2-13 0,0 1-17 15,-4 3-17-15,-2-3-19 0,-5 2-19 0,-1-2-18 0,-5 2-15 16,-2-3-19-16,-2 0-19 0,-5 0-21 0,-2-1-22 0,-3-2-21 0,-2-2-23 16,2 0-53-16,-3 0-73 0</inkml:trace>
  <inkml:trace contextRef="#ctx0" brushRef="#br0" timeOffset="90339.178">24966 13170 325 0,'-14'-6'550'0,"-2"1"0"0,2 1-73 0,-2 1-113 0,3 3-107 16,2 0-106-16,-1 0-60 0,-1 3-36 0,0 1-18 0,4 2-9 0,-1 2-3 15,-1 2 1-15,2 3 0 0,1 3 0 0,0 2-4 0,0 3-4 16,0 1-4-16,3 3-4 0,2 3-1 0,1 1 1 0,1 2 0 0,1 1 1 16,1 2-1-16,4 0 0 0,0 1-5 0,3-1-8 0,1 3-11 15,3-2-12-15,0 1-17 0,4-1-20 0,1 0-28 0,1-2-30 0,4 2-47 16,1-5-53-16,2 0-88 0,3 1-102 0,0-7-71 0,2 1-50 15,4-3-20-15</inkml:trace>
  <inkml:trace contextRef="#ctx0" brushRef="#br0" timeOffset="91340.7781">27405 13240 141 0,'0'-9'440'0,"-3"1"-83"16,1 2-66-16,-1-1-53 0,-3 2-39 0,3-2-32 0,-2 2-17 0,-2 1-12 16,2-1-15-16,1 1-15 0,-4 3-15 0,3-2-12 0,1 1-14 15,-1 1-14-15,-2 1-13 0,1 1-11 0,2 1-7 0,-3 1-8 0,1 1-5 16,-2 2-3-16,0 1-4 0,0 2-1 0,0 3 0 0,-1 1-2 15,-1 2 2-15,1 3 1 0,1 2-1 0,-3 2 1 0,1 2 1 0,2 2 2 16,-1 2 3-16,3 2 2 0,-2 2 2 0,3 0 4 0,-3 3 1 16,3-1 0-16,1 3 2 0,0-2 2 0,3 2 2 0,-2 1 0 0,3-1 4 15,-2 1 1-15,2-1 2 0,0-1 0 0,0 3-1 0,0-4 1 16,0 0-5-16,0-4-2 0,0 2-7 0,0-2-8 0,0-5-10 16,-2 1-8-16,2-3-10 0,-1-3-14 0,1 0-13 0,-2-2-15 0,0-2-17 15,-2-5-15-15,3-1-16 0,-1-1-17 0,-1-2-29 0,0-3-35 16,-1 0-40-16,1-3-39 0,-2-4-70 0,0-1-88 0,0-4-43 0,0 0-24 15</inkml:trace>
  <inkml:trace contextRef="#ctx0" brushRef="#br0" timeOffset="91504.5067">26958 13605 121 0,'1'-7'461'0,"4"4"-80"0,1-4-120 16,4 2-92-16,-2 2-75 0,6-1-47 0,-2 1-30 0,3 1-26 0,4-3-20 15,1 5-15-15,3-2-12 0,-1 1-14 0,4-1-15 0,0 2-14 16,2-2-12-16,0 1-10 0,1 1-11 0,1-2-5 0,-2 1-3 16,4 1 2-16,-1-1 5 0,0-2 13 0,-1 0 16 0</inkml:trace>
  <inkml:trace contextRef="#ctx0" brushRef="#br0" timeOffset="91840.7378">27638 13517 21 0,'18'-5'106'0,"1"-2"15"0,-5 3 19 0,-1-1 18 0,-2-2 13 16,-3 2 9-16,-1 1 4 0,-3 0 0 0,-1-2-2 0,-1 1 1 15,-2 1-9-15,0-1-11 0,-2 2-13 0,0-2-15 0,-2 3-13 0,-1-2-9 16,2 0-16-16,-2 3-21 0,-3-3-13 0,3 4-11 0,-4-3-10 15,3 3-10-15,-1 0-8 0,-1 0-10 0,-1 3-6 0,1-1-5 16,0 1-6-16,0 1-2 0,1 0-3 0,-1 2-1 0,0 1-1 0,1-1 0 16,0 2-1-16,0-1 1 0,1 2 1 0,1 0 0 0,2 1 1 15,-5-1 3-15,7 1-1 0,-3-1 2 0,3 0-1 0,1 0 1 16,-2-2-1-16,2 3 0 0,0-3-1 0,2-2 0 0,-2 4 1 0,1-4 0 16,3 0 0-16,-3-1 0 0,2-1 1 0,2 0-1 0,0 0 2 0,-2-2 0 15,2 1 0-15,-1-2 0 0,1-2 0 0,3 1 2 0,-3 0 4 16,3-2-1-16,-2-2 2 0,1 1 4 0,-2-1 3 0,2 1 4 15,-1-2 1-15,-1-1 3 0,2 3 2 0,-3-1 2 0,1 0 2 0,-2 0 3 16,0 0 1-16,-1 3 1 0,-1-1 0 0,1 1-1 0,-1 1-3 16,-1 1-6-16,0 0-4 0,0 0-4 0,0 0-6 0,0 0-7 0,0 0-7 15,0 0-7-15,0 0-2 0,0 1-2 0,0 1 0 0,0 1-1 16,0-2-1-16,0 2 1 0,0 2-3 0,0-2-8 0,0 2-6 16,2 0-9-16,0-1-11 0,-2 3-13 0,1-1-15 0,3-1-16 0,0 2-23 15,-3-3-25-15,4 2-35 0,0-1-38 0,0-1-37 0,0 1-37 16,1-1-57-16,2-1-69 0,0 0-39 0</inkml:trace>
  <inkml:trace contextRef="#ctx0" brushRef="#br0" timeOffset="92091.0045">28012 13448 447 0,'-4'-2'573'16,"1"-2"-62"-16,-1 0-101 0,1 3-87 0,0-1-82 0,-1 0-50 15,3 2-34-15,-2 0-26 0,1 0-21 0,0 0-18 0,1 2-20 16,-3 0-18-16,1 1-18 0,2 2-16 0,-4-2-13 0,2 4-12 0,-2 0-7 15,2 2-6-15,-2 0-3 0,0 2 3 0,1 1 3 0,-2 2 3 16,1-1 8-16,0-2 2 0,0 3 3 0,2 2 2 0,0-4 3 0,0 2 1 16,0 0 2-16,1-1 0 0,2-1 0 0,0 2 0 0,0-2-2 15,0-2-3-15,2 1-5 0,1-3-4 0,0 2-2 0,0-3-5 0,0 1-9 16,4-1-10-16,-1-2-10 0,2-3-13 0,0 1-14 0,1-1-13 16,4-2-13-16,0-2-14 0,-1-1-13 0,2 1-13 0,2-5-13 15,2 0-19-15,-2-3-23 0,2-1-21 0,1-1-17 0,-1-1-15 0,1-2-13 16,-3-4-6-16,3 1-2 0,-2-1 4 0,0-3 7 0</inkml:trace>
  <inkml:trace contextRef="#ctx0" brushRef="#br0" timeOffset="92291.9398">28348 13248 156 0,'4'-21'291'0,"-4"2"18"0,0 2 12 0,0 2-1 0,-2 1-9 15,0 2-16-15,-1 4-19 0,2-1-28 0,-1 2-29 0,0 2-28 16,1-2-22-16,-2 4-28 0,2 0-27 0,1 1-24 0,0 2-21 0,0 0-21 16,-2 2-16-16,0 3-14 0,1 0-13 0,-3 3-7 0,3 3-6 0,-2-1-4 15,-1 4-4-15,3 1 0 0,-4 5 3 0,2 1 1 16,-3-1 7-16,3 1 1 0,-1 4 3 0,1-2 2 0,-2 2 2 0,2 2 0 15,0-4 3-15,0 2 0 0,-2 2 2 0,2-4 2 0,2 1 1 16,-3-1 1-16,1-1 3 0,2-1-2 0,-3-1-2 0,3 1-3 0,1-3-6 16,-2 0-8-16,2-2-12 0,0 0-17 0,2-1-19 0,-2-4-23 15,1-1-24-15,3 3-28 0,0-6-31 0,1 3-50 0,3-5-59 0,1-1-81 16,3-1-92-16,0-3-60 0,1 0-44 0,2 0-17 0</inkml:trace>
  <inkml:trace contextRef="#ctx0" brushRef="#br0" timeOffset="92516.5812">28236 13367 432 0,'-6'0'590'0,"1"1"-4"0,0 1-11 0,4-2-110 15,1 1-160-15,0-1-101 0,0 0-70 0,1 0-41 0,3 0-28 16,2 0-19-16,4 0-13 0,2 0-21 0,2 0-22 0,7-1-31 0,1-1-33 16,4 1-44-16,4-3-49 0,1 1-71 0,7-2-84 0,-2 3-92 15,2-3-97-15,2 0-49 0,1 1-24 0</inkml:trace>
  <inkml:trace contextRef="#ctx0" brushRef="#br0" timeOffset="92890.7513">29076 13118 91 0,'-5'-7'198'0,"-3"1"-34"16,3 2-11-16,2 1-3 0,-2 0 0 0,2-1 2 0,0 3 2 0,0 0 5 16,-1-1-5-16,0 2-9 0,3-1-9 0,-3 1-7 0,3 0-8 15,-2 1-4-15,-1-1-3 0,3 3-5 0,-4-2-1 0,0 4-2 16,-1 0-1-16,0 2 1 0,-2 1-1 0,0 2-3 0,-1 1-3 16,-1 0-4-16,-1 6-7 0,-2-2-8 0,4 5-9 0,-3 0-9 0,-2 1-10 15,5 4-8-15,-4 1-8 0,4 2-8 0,-2 0-5 0,0 2 0 0,3 1-3 16,0 3-1-16,1-1-3 0,1 1-2 0,2 1-4 15,2 0-4-15,0-3-4 0,4 2-8 0,0 0-9 0,2-3-11 0,2 0-14 16,2-2-17-16,0 0-24 0,5-4-29 0,0-1-34 0,-1-2-39 0,4-1-58 16,3-4-67-16,-2 0-85 0,4-5-93 0,1-2-54 0,0-3-31 15,0-4-11-15</inkml:trace>
  <inkml:trace contextRef="#ctx0" brushRef="#br0" timeOffset="93323.4563">29196 13355 533 0,'-5'-4'580'0,"-1"1"6"0,3 1-85 0,1-1-132 15,0 3-109-15,1 0-99 0,1 0-61 0,0 0-42 0,0 0-20 0,0 0-13 16,1 3-5-16,-1-1-6 0,2 3-6 0,0 0-7 0,-1 2-5 0,4 0-6 16,-2 2-3-16,0 0 0 0,0 2-2 0,0 1 2 0,1 1 2 15,-1-1 6-15,0 3 3 0,0-2 0 0,2 2 1 0,-4 2 0 0,2-2 1 16,-3 0 1-16,0 0-1 0,0 0 0 0,0 0 0 0,-1-1 1 15,-2-3 2-15,0 2 1 0,1-1 2 0,1-4 1 0,-2 2 2 0,-1-3 1 16,3 0 2-16,-1 0 3 0,0-2 3 0,-1-2 2 0,2-1 7 16,-1-1 7-16,0 3 5 0,2-4 4 0,0 0 2 0,0 0-1 0,0-2-4 15,0-1-4-15,0 1-4 0,0-5-4 0,2 2-7 0,0-3-7 0,1-1-10 16,2-2-11-16,-2 1-9 0,2-1-13 0,2-1-8 0,1-2-9 16,0 2-4-16,0-1-1 0,3 1 0 0,0 0 4 0,1 0 1 0,-2 0 2 15,2 0 5-15,2 2 6 0,-3 1 6 0,0 0 6 0,1 0 5 16,0 1 4-16,-3 1 3 0,2 3 4 0,-3-1 4 0,0 1 2 0,1 1 1 15,-2 1 1-15,-3 0 0 0,1 2 1 0,-1 0 0 0,0 2-1 16,1 0 1-16,-2 1 0 0,0 1 2 0,-1 1 0 0,1-1 3 0,-1 5 2 16,1-2 0-16,-3 4 0 0,1-1 3 0,-1 3 1 0,0-1 2 0,0 1 2 15,-1 0 3-15,1 1 1 0,-3 2 1 0,1 0 0 0,-1-1-6 16,1-1-7-16,0 3-12 0,1-2-13 0,-2-1-17 0,1 2-20 0,-1-3-27 16,2 1-31-16,-1-3-36 0,1 1-40 0,1 0-49 0,0-3-54 0,1-1-80 15,1-2-94-15,2 0-51 0,1-3-31 0</inkml:trace>
  <inkml:trace contextRef="#ctx0" brushRef="#br0" timeOffset="93483.4565">29648 13554 506 0,'-4'0'650'0,"2"-2"7"0,0 1 2 16,1 1-101-16,1 0-154 0,0 0-102 0,0 0-77 0,0 0-49 0,0 0-33 15,0 0-27-15,1 0-21 0,1 0-29 0,0 0-31 0,2 0-31 0,0 0-32 16,1 0-31-16,3 0-34 0,3 0-33 0,-1-2-35 0,3 1-40 15,2 1-42-15,1-2-57 0,3 1-67 0,1-1-85 0,1 0-98 16,1 0-48-16,2-3-22 0,-2 2-2 0</inkml:trace>
  <inkml:trace contextRef="#ctx0" brushRef="#br0" timeOffset="93774.6384">30087 13326 537 0,'-1'-2'597'0,"1"1"-32"0,0 1-48 0,0 0-109 0,0 0-138 15,0 0-81-15,0 0-52 0,0 0-33 0,0 0-23 0,1 1-17 0,3 1-14 16,-1-2-18-16,0 3-18 0,3-2-18 0,0 2-15 0,2 0-10 0,0 0-8 16,1 1-6-16,0 1-5 0,2 0-4 0,0 0 0 0,0 0 0 15,-2 2 1-15,1 0-2 0,1 0-1 0,-5 0 0 0,3 1 1 0,-1-1 1 16,-3 3 3-16,2-1 3 0,-2-1 4 0,-2 1 8 0,1-1 11 16,-2 0 10-16,-1-1 12 0,-1 1 12 0,-1-1 11 0,1-1 8 0,-4 1 11 15,2 0 6-15,-1-2 6 0,-1 0 4 0,3 0 4 0,-3 0 2 0,3-3 0 16,-1 3-2-16,1-2-5 0,1-2-7 0,0 2-8 0,0-1-10 15,0-1-9-15,0 2-7 0,1-2-1 0,2 1-4 0,1 0-4 0,1-1-11 16,2 1-12-16,-1-1-18 0,4 1-21 0,2-1-24 0,1 1-25 16,4-2-37-16,0 0-39 0,3 0-49 0,-1 0-49 0,5-3-80 0,-1 0-92 15,1 0-56-15,-1-3-38 0</inkml:trace>
  <inkml:trace contextRef="#ctx0" brushRef="#br0" timeOffset="94023.7549">30800 13118 329 0,'-3'-7'554'0,"-2"1"3"16,4 2-73-16,-2 1-106 0,-1 0-100 0,3-1-95 0,1 4-59 0,0 0-39 16,0 0-24-16,0 0-16 0,0 0-13 0,0 4-7 0,0-1-9 15,0 0-8-15,0 4-8 0,1 3-6 0,-1-2-3 0,2 3-1 16,0-1-1-16,-1 4 0 0,1 1 2 0,-1 2 3 0,4 2 1 0,-2 0 3 16,2 1 1-16,-2 4 1 0,2-2 1 0,-2 2-1 0,2 3 2 0,1-2 3 15,-3 3 3-15,0-1 4 0,-1 1 3 0,-1 2 3 0,1 1 2 16,-2 0 2-16,-2-1 4 0,-1 1 2 0,-2 1 4 0,-1-1 2 0,-3 1 2 15,-1 1 1-15,-2-4 0 0,-1 5-1 0,-4-3-5 0,1-1-7 0,-5 2-13 16,-1-2-13-16,1-2-18 0,-2-2-20 0,-2-1-23 0,-2-1-26 16,0 0-28-16,-1-8-30 0,2 2-53 0,-3-1-63 0,3-1-93 0,-1-6-103 15,0 0-61-15,2-2-37 0,1-2-12 0</inkml:trace>
  <inkml:trace contextRef="#ctx0" brushRef="#br0" timeOffset="96490.3646">28357 14239 256 0,'1'-5'263'0,"1"0"-25"0,-2 0-21 16,0 1-12-16,0-1-9 0,0 1-9 0,0-1-11 0,0 2-10 15,0 0-7-15,0-2-12 0,0 2-11 0,0-1-7 0,0 1-8 16,0 1-10-16,0-1-13 0,0 1-12 0,0 2-12 0,0 0-9 0,0 0-8 16,0 0-11-16,0 0-10 0,0 0-10 0,0 0-11 0,0 0-8 15,0 0-9-15,0 0-7 0,0 0-6 0,1 2-4 0,-1-2-1 0,2 3-2 16,0 1 1-16,-2 1 1 0,1-2 1 0,2 4 1 0,-2 0 2 15,1 0 1-15,0 4 2 0,2 0 2 0,0 1 3 0,-3 0 4 16,4 1 3-16,-2 2 1 0,2 2 1 0,-1-1-1 0,1 3 0 0,2-2-1 16,-2 3 0-16,3-1 1 0,-3 3-1 0,4-1 1 0,-3 2 1 15,0 0 1-15,3 1 1 0,1-1-1 0,-2 4 2 0,0-4 2 16,1 4 0-16,-1-1 0 0,0 1 0 0,2 0-2 0,-2 0 1 0,0 0-2 0,-2-1 1 16,2 0-2-16,0 0-2 0,-4 1-3 0,3-2-3 0,-2 1-5 15,1-1-7-15,-2 1-8 0,1-2-9 0,-2 0-10 0,2-2-8 16,-1 1-13-16,-1-2-16 0,0 1-14 0,0-1-12 0,-2-1-10 0,2-3-10 15,-1 0-14-15,0 0-15 0,-1-4-16 0,1 1-19 0,0-2-15 16,-2-2-15-16,1-1-8 0,-1-2-10 0,0 0-9 0,0-3-8 0</inkml:trace>
  <inkml:trace contextRef="#ctx0" brushRef="#br0" timeOffset="96858.0372">28409 15030 283 0,'-7'-5'322'0,"0"0"-36"0,0 0-23 0,1 2-30 15,1-1-33-15,0 0-26 0,2 1-20 0,-1 2-11 0,0-1-5 0,3-1-7 16,-2 3-6-16,3-1-8 0,-2-2-9 0,2 3-13 0,0 0-18 16,0 0-14-16,0 0-14 0,2 3-13 0,-1-2-9 0,1 0-9 0,1 3-7 15,3-1-4-15,-1-1-4 0,-1 5-3 0,5-3-1 0,-3 2-3 16,3 0-2-16,1 2-3 0,-1-1-5 0,4 1-7 0,0 0-8 0,0 2-9 16,2-1-7-16,1 0-7 0,-2-1-10 0,5 0-10 0,-5 1-12 0,7-1-9 15,-4 1-9-15,2-4-9 0,1 2-7 0,0 0-5 0,0-2-5 0,1-3-1 16,-2 4-1-16,1-4-3 0,1 0 0 0,-4-1 3 0,4-1 2 15,-4-1 8-15,1-1 5 0,0 0 11 0,-3-4 9 0,0 4 15 0,0-3 17 16,-4-2 19-16,0 2 24 0,-2-2 26 0,-1 1 26 0,2-2 20 16,-6-1 15-16,0 3 17 0,-1-1 18 0,-2 1 16 0,1-2 15 0,-2 2 12 15,0-1 11-15,-2 0 3 0,2 2 1 0,-1 0-5 0,-1 1-8 16,1-1-15-16,-3 2-15 0,3 0-11 0,-1 0-7 0,1 2-12 0,-3 1-15 16,0 0-12-16,1 0-8 0,-2 3-9 0,0 1-10 0,0 1-8 15,-3 4-5-15,1-1-13 0,-1 3-12 0,-3 2-18 0,0 4-18 0,0 0-26 16,-1 2-25-16,-2 0-50 0,3 3-59 0,-1 0-86 0,0 2-100 0,0 1-66 15,-2-2-51-15,2 2-25 0</inkml:trace>
  <inkml:trace contextRef="#ctx0" brushRef="#br0" timeOffset="102523.6784">28725 16090 334 0,'-2'-3'301'0,"1"1"-32"0,1 0-32 0,-2 1-31 0,0-1-20 15,2-1-15-15,-1 3-14 0,1-2-13 0,-2 2-9 0,1 0-5 16,1-2-8-16,-2 2-7 0,2 0-7 0,0 0-7 0,0 0-4 0,0 0-3 15,-2 0-3-15,2 0-4 0,0 0-1 0,-1 0-4 0,1 0-2 16,0 0-1-16,-2 0-3 0,2 0-2 0,0 0-2 0,0 0-2 0,0 0-3 16,0 0-3-16,0 0-4 0,0 0-2 0,-1 0-4 0,1 0-4 15,0 0-2-15,-4 0-4 0,4 0-3 0,0 0-1 0,0 0-3 0,0 0-4 16,-2 0-1-16,2 0-3 0,-2 0-3 0,2 0-3 0,-2 2-4 16,2-2-4-16,0 0-1 0,0 0-4 0,0 0-3 0,-1 0-3 0,-1 2-1 15,2-2-5-15,0 0-2 0,0 0-3 0,-1 1-1 0,1 1 0 0,-2 1 2 16,0-1 1-16,2 1 1 0,-1 2 0 0,-1 0 2 0,1 1 1 15,-1 1 1-15,0 2 2 0,1 0 2 0,-2 0 0 0,3 3 4 0,-4-1 1 16,4 1 0-16,-2 3 0 0,2-2 0 0,-2 1-1 0,0 1-1 0,2 0-1 16,-1 0 1-16,-1 1 0 0,2 1 0 0,-1 0-2 0,1-1 2 15,-2-1 0-15,2 2-1 0,0 0 0 0,0-4 0 0,0 3-1 0,0-1 1 16,0-1 0-16,0 1-1 0,0-3 0 0,0-1-1 0,0-1 0 16,0 0-2-16,0-2-1 0,0 1-3 0,0-4-2 0,0 2 0 0,0-2-2 15,0 0-1-15,0 0 0 0,0-3-6 0,0 1-3 0,0-1-4 0,0-1-5 16,0-1-5-16,0 0-5 0,0 0-5 0,0 0-6 0,0 0-6 15,0 0-6-15,2 0-9 0,-2-3-12 0,1 1-12 0,-1 0-15 0,2-1-13 16,-1 0-14-16,-1-3-12 0,2 2-11 0,0-3-13 0,-2 0-12 16,2-1-13-16,0 1-14 0,0-3-17 0,-1 2-15 0,1-3-18 0,-1 1-14 15,3-2-7-15,-4 1-3 0,3-2 3 0,-2 1 5 0,1-2 4 16</inkml:trace>
  <inkml:trace contextRef="#ctx0" brushRef="#br0" timeOffset="102773.7768">28684 16102 43 0,'0'-6'220'0,"-2"2"-9"0,0-1-8 0,2 1-14 0,0 1-18 16,0 0-14-16,0 1-12 0,0 2-11 0,0-2-8 0,0 2-5 16,0 0-4-16,0 0-5 0,0 0-3 0,0 0-5 0,0 0-6 0,0 0-6 15,0 0-4-15,-1 2-6 0,1-2-5 0,-2 0-3 0,2 2-4 0,0 1-1 16,0 0-1-16,0-1-3 0,0 0-2 0,0 3-1 0,0-1-3 16,0 1-1-16,0 0-2 0,0 2-1 0,0 1-1 0,-1 0-2 0,1 1-2 15,-2 1-1-15,0 0-5 0,2 0-4 0,-2 1-5 0,2 1-3 16,-2 0-4-16,0 0-2 0,-1 0-4 0,2 1-2 0,-1 1-2 0,0 1-2 15,1-3-2-15,-1 2-2 0,1-1-2 0,-1 0-3 0,0-1-3 16,2 0-7-16,-1 1-8 0,1-1-10 0,-2-2-11 0,0-2-15 0,2 2-18 16,-1-2-18-16,-1 2-21 0,2-3-31 0,0-1-35 0,0 1-44 15,0-2-48-15,2 2-60 0,-1-5-65 0,-1 3-63 0,4-2-61 0,-3-1-28 16</inkml:trace>
  <inkml:trace contextRef="#ctx0" brushRef="#br0" timeOffset="103368.285">28955 16195 447 0,'-3'0'591'0,"2"-1"12"0,-3 1-71 16,3-3-113-16,-2 3-85 0,2 0-70 0,1-2-45 0,0 2-31 15,0 0-21-15,0 0-19 0,0 0-13 0,0 0-13 0,0 0-16 0,0 0-16 16,0 0-17-16,0 0-19 0,0 0-16 0,0 0-14 0,0 2-12 16,0 1-9-16,1-2-6 0,2 2-5 0,-2 2-1 0,1 0 0 0,1-2 2 15,0 4 2-15,2 0 1 0,-2 1 2 0,2-1 3 0,-1 1 1 16,1 0 1-16,0 2-2 0,2 0-6 0,-2 0-5 0,-1 2-7 0,4-2-5 16,-3 0-9-16,-1 1-7 0,1-2-9 0,0 1-12 0,0 0-9 0,1-2-12 15,-1 1-12-15,-1 1-14 0,0-3-12 0,1-1-14 0,-2 1-12 16,2-1-9-16,-4-1-10 0,3-1-8 0,0-1-7 0,-1-2-6 0,0 1-6 15,0-2-6-15,1-2-5 0,-1 1-4 0,-2-2-4 0,3-1-3 0,-1-1 2 16,1-2 4-16,-1-1 6 0,1-1 6 0,-3 0 8 0,2-1 8 16,-1-2 9-16</inkml:trace>
  <inkml:trace contextRef="#ctx0" brushRef="#br0" timeOffset="103606.6962">29132 16196 137 0,'0'-5'148'0,"-1"0"-1"0,-1 0-7 16,1 3-12-16,1-1-14 0,-3 1-7 0,1 1-6 0,1 1-6 0,-3 1-6 15,1 1-7-15,0 1-6 0,0 1-3 0,-4 1-1 0,2 2 4 16,-4 1 2-16,1 0 9 0,0 1 10 0,-1 1 12 0,0 0 11 0,-3 1 6 15,0 1 1-15,1-1-1 0,-1 1-3 0,0 0-5 0,1 0-4 0,0-2-3 16,1 0-2-16,1 1-1 0,1-4-2 0,-1 1-1 0,1-1-2 16,3 0-2-16,-2-2-3 0,3-3-4 0,-1 3-3 0,2-2-3 0,1-2-4 15,1 0-2-15,-1 0-3 0,2-1-4 0,0 0-4 0,0 0-7 16,2-1-9-16,-1 1-12 0,3-2-13 0,0 0-10 0,2-3-10 0,1 2-11 16,-1-2-12-16,2-2-12 0,3 2-11 0,0-2-12 0,1 1-15 0,-2-1-13 15,3 0-13-15,1-1-11 0,-1 2-11 0,1-1-9 0,0 0-11 0,1 2-13 16,0-3-14-16,0 1-18 0,0 2-17 0,-2-2-28 0,4 2-30 15,-4-1-38-15,3 1-39 0,-2 1-67 0,2-1-76 0,-2-1-39 0,0 3-18 16</inkml:trace>
  <inkml:trace contextRef="#ctx0" brushRef="#br0" timeOffset="103956.7787">29719 15888 436 0,'-3'-7'464'0,"0"2"-70"0,-1-1-64 0,-1 1-64 0,1-1-41 15,-1 4-29-15,2-3-17 0,-2 3-12 0,0-3-12 0,1 3-10 0,0-1-10 16,-1 1-9-16,-2 1-13 0,2-3-15 0,0 4-16 0,1 0-15 0,-2 0-14 16,-1 0-12-16,2 3-10 0,-1-1-6 0,0 1-5 0,-3 4-1 15,0-2-1-15,1 4 1 0,0 0 3 0,-2 3 4 0,0 1 3 0,0 3 5 16,0-1 4-16,0 3 5 0,-1 3 4 0,2 0 5 0,-1 0 2 0,0 2 2 15,1 2 0-15,1-1 1 0,0 2 1 0,2 1-2 0,-2 0-3 16,2 1-4-16,1 0-2 0,-2-1-4 0,4 1-1 0,0 1-3 0,-1-2-3 16,2 2-4-16,1-2-5 0,1 0-3 0,-2-1-5 0,2-1-6 0,0 0-5 15,2 0-5-15,-2-3-7 0,1-1-7 0,1-1-10 0,-2 1-9 0,1-4-12 16,2 0-10-16,-1-2-15 0,-1-1-14 0,1-2-17 0,-2 0-16 0,1-4-18 16,-1 1-19-16,0-2-11 0,0 0-9 0,0-4-20 0,0 1-26 15,-1-3-46-15,-2 1-57 0,-2-4-66 0,1 0-69 0,0-3-46 0,-1-3-31 16,1 1-13-16</inkml:trace>
  <inkml:trace contextRef="#ctx0" brushRef="#br0" timeOffset="104473.2579">29230 16236 82 0,'0'-8'512'0,"0"0"5"16,0 1-70-16,4 2-108 0,-3 0-87 0,4 0-75 0,2 1-48 16,0 1-33-16,1-2-21 0,3 2-13 0,2 0-8 0,-2 2-4 0,5-2-5 15,0 3-5-15,1-2-9 0,0 1-13 0,2 1-13 0,2 0-14 0,-2 0-11 16,3 0-11-16,-2 0-10 0,3 0-8 0,-1 0-10 0,1 0-6 0,-1 0-7 15,3 0-5-15,-4 0-5 0,1 0-4 0,0-2-3 0,-1 2-2 16,0-3-1-16,-3 2 4 0,2-1 2 0,-5-1 6 0,1 1 10 0,0-1 14 16,-3-2 15-16,-1 3 15 0,-1-3 11 0,-3-2 11 0,1 2 16 0,-2 1 19 15,-2-2 19-15,0-1 15 0,-2 2 12 0,-1-1 8 0,-1 0 7 16,-1 0 9-16,-1 0 0 0,-1 2-1 0,0-2-1 0,-3 2-3 0,4-3-2 16,-4 3 1-16,2 0-5 0,-3-1-9 0,3 0-7 0,-2 2-8 0,0-1-5 0,2 1-5 15,-4 0-5-15,3 1-6 0,-2 0-6 0,-1 2-4 0,2 0-3 16,1 0-4-16,-1 0-1 0,-3 4-3 0,0-1 1 0,2 0 0 0,-2 0 0 15,-1 1 1-15,1 2-1 0,0 2 1 0,-1 0 1 0,0-1 1 0,1 1 1 16,2 2 0-16,-1-1-1 0,-2 3-2 0,3-2-1 0,-1 0-3 16,3 2-2-16,-2-2-2 0,-1 0-2 0,4 1-1 0,0-2-2 0,0 1-2 15,1-2-3-15,0 1-2 0,1-1-4 0,-1-1-3 0,2-2-3 0,0 0-3 16,2 1-3-16,-1-3-4 0,1 0-2 0,0-1-2 0,1-1-1 16,2 0-2-16,-2-1-2 0,2-1 0 0,2 0-2 0,0-2 0 0,1 0-1 15,0 0 1-15,1-2-1 0,-1 0 2 0,2-2 3 0,-1 2 0 0,0-3 3 16,-1 1 3-16,0-2-1 0,2 1 1 0,-4 2 3 0,2-2 5 0,0 2 6 15,-4 0 8-15,3 1 5 0,-4 0 7 0,0 0 5 0,0 3 4 16,1-1 4-16,-3-1 1 0,-1 1 3 0,2 3 0 0,-2 0 0 0,0 0-1 16,0 0-3-16,0 0-6 0,0 0-5 0,-2 0-5 0,2 3-4 0,-1-1 0 15,1 0-1-15,0 1-1 0,-2 1-1 0,2-1-3 0,-2 2 1 0,2 0 0 16,0 3 1-16,0-2 1 0,0 3 0 0,0-2-1 0,0 1-6 0,0 0-8 16,0 1-12-16,0-1-15 0,0 0-19 0,0-1-18 0,2 1-20 0,0 1-20 15,-1-3-20-15,1 1-18 0,2-1-23 0,-1-2-26 0,2 1-31 0,0-2-33 16,0 1-30-16,1-1-25 0,2-1-39 0,-2-2-48 0,2 0-36 15,0-2-30-15</inkml:trace>
  <inkml:trace contextRef="#ctx0" brushRef="#br0" timeOffset="104691.3778">30083 16065 279 0,'0'-3'417'0,"0"-1"-54"0,0 2-68 0,-2 0-49 0,0 1-37 15,1-1-25-15,-1 2-14 0,0 0-13 0,1 0-10 0,-2 0-11 0,1 2-11 16,-1-1-7-16,0-1-6 0,0 2-6 0,0 0-9 0,-1 2-7 0,0 0-8 15,-1 0-6-15,-3 3-4 0,2-1-4 0,-1 1-4 0,-2 2-1 0,0 2-1 16,1-1-2-16,0 1-1 0,0 1-3 0,-2 0-4 0,4 1-6 0,0-1-5 16,1 2-5-16,-3-2-5 0,5 0-4 0,0 0-3 0,0 1-4 15,-1-1-3-15,4-1-3 0,0 2-5 0,0-2-7 0,0-1-8 0,4 0-8 16,-1 0-11-16,2-1-13 0,2-2-15 0,0 1-18 0,2-4-20 0,4 2-24 16,-2-2-25-16,0-1-31 0,5-3-32 0,0 0-46 0,-1 0-51 0,6-3-55 15,-4 1-53-15,2-3-60 0,0-1-62 0,2-1-24 0</inkml:trace>
  <inkml:trace contextRef="#ctx0" brushRef="#br0" timeOffset="105056.7552">30463 15826 181 0,'-4'-6'578'0,"1"2"5"0,1 1 3 0,0 1-92 0,-1 1-140 16,2-1-94-16,-1 0-74 0,2 2-45 0,-2 2-29 0,1 0-16 15,-2-1-7-15,1 4-5 0,0-1-6 0,1 2-7 0,-3 1-9 0,0 1-10 16,3 3-9-16,-3 2-7 0,0 1-4 0,0 2 0 0,0 1 0 0,0 1 3 15,-2 1 2-15,3 2 0 0,2 0-2 0,-3 0-2 0,1 2-2 16,0-2-2-16,1 1-6 0,1 1-1 0,-2-1-2 0,1 0-3 0,0-2-5 16,2 1-6-16,-1-1-7 0,-1-1-8 0,-1-1-8 0,3 0-9 0,-1-1-9 15,-1-2-12-15,2 0-13 0,-1-3-11 0,1-1-11 0,0-1-11 0,0 0-12 16,0-3-7-16,0 0-7 0,0-2-5 0,0 0-8 0,0-5-5 0,0 0-7 16,0 0-5-16,-2 0-5 0,0-5-6 0,1-2-6 0,-1 2-6 0,-1-5-4 15,0 1 2-15,0-3 3 0,-1 0 7 0,-2-1 9 0,2-3 17 16,-1 1 19-16,-2 0 23 0,-1-1 25 0,1 1 30 0,-1 1 28 0,0-2 37 0,0 1 38 15,-1 2 35-15,0 1 31 0,1 0 24 0,0 2 21 0,1 0 11 16,0 0 9-16,3 3-1 0,-1 0-1 0,2 1-5 0,-1 1-9 0,3 2-14 16,1 1-17-16,0-1-22 0,0 0-25 0,1 1-24 0,3 0-22 0,0-1-20 15,1 3-20-15,3 0-17 0,3-2-19 0,-1 0-16 0,3 2-19 16,0-1-18-16,2-1-21 0,2 2-21 0,1-1-24 0,-1 1-30 0,3-4-34 0,-2 4-39 16,2-2-41-16,1 0-56 0,-2-1-65 0,1 0-46 0,1 0-37 15</inkml:trace>
  <inkml:trace contextRef="#ctx0" brushRef="#br0" timeOffset="105341.0115">30852 15751 150 0,'-3'0'510'0,"2"-2"-5"0,-3 2-65 0,3 0-97 0,-2 0-72 0,1 0-62 15,0 2-35-15,1-2-26 0,-1 2-15 0,1-1-13 0,1-1-8 16,-2 2-10-16,0 0-6 0,2-2-7 0,-1 4-6 0,-4 0-6 0,4 0-5 15,-2 1-3-15,-1 3-4 0,0-1-3 0,0 2 2 0,0 2 5 16,-4 2 4-16,2 1 7 0,-1 2 5 0,-3 1 8 0,1 4 2 0,1 0 2 16,-1 0-2-16,1 2-4 0,-5 4-5 0,4 0-4 0,-4 1-3 0,4 0-5 15,-3 2-5-15,3 2-7 0,0 0-7 0,1-1-7 0,0 3-6 0,-2-1-7 16,4 0-7-16,0 2-7 0,2-3-7 0,1 0-10 0,2 1-9 0,-1-1-12 16,4-2-15-16,-1-2-14 0,2 1-16 0,4-2-15 0,1-1-19 15,4-3-19-15,-1 0-22 0,4-3-24 0,4 1-25 0,-1-4-29 0,5 0-46 16,2-2-55-16,4-3-79 0,-1-2-91 0,4-2-64 0,1-2-50 0,2-2-18 15,1-2-2-15</inkml:trace>
  <inkml:trace contextRef="#ctx0" brushRef="#br0" timeOffset="106374.4492">31043 16133 93 0,'0'0'90'0,"0"0"-8"0,0 0-4 0,0 0-3 0,0 0-2 0,0 0-1 15,0 0 0-15,0 0-3 0,0 0-4 0,0 0-4 0,0 0-5 0,0 0-3 16,0 0-2-16,0 0-3 0,0 0 0 0,0 0 1 0,0 0 0 16,0 0 1-16,0 0 0 0,0 0 2 0,0 0 0 0,0 0 2 0,0 0 1 15,0 0 1-15,0 0 0 0,0 0 1 0,0 0-1 0,-1 3 2 0,1-3 1 16,-2 0 2-16,-1 0 1 0,3 0 2 0,0 0 1 0,-1 0 0 0,-1 0 0 15,2 0 2-15,0 0-2 0,-1 0 0 0,1 0-1 0,-2 0 1 16,0 0-2-16,2 0-2 0,-1 0-2 0,-1 0-3 0,1 0-4 0,1 0-3 16,-2 0-2-16,0 0-4 0,2 0-1 0,-1 0-4 0,1 2-2 0,-2-2-2 15,1 0-2-15,-1 0-2 0,0 0-2 0,2 0-1 0,-1 0-1 0,-1 0-1 16,-1 0-2-16,3 0-2 0,-1 0-6 0,-1 0-3 0,1 0-6 16,-3 0-3-16,3 0-5 0,1 0-2 0,-3 0-3 0,1 0-2 0,0 0-1 15,1 0-2-15,-2 0-2 0,3 0 0 0,-2 0-1 0,0 0 1 0,1 0 5 16,-4 0 3-16,4 2 2 0,-1-1 3 0,-1-1 3 0,0 4 2 0,0-4 0 15,-1 5 1-15,-1-3 2 0,2 1 2 0,-3 0 3 0,2 1 1 0,-1-1 2 16,-2 2 0-16,2-1 0 0,1 1 1 0,-2 1 1 0,-1 0 0 0,1 1 0 16,-1-1 0-16,3 1 1 0,-2 2 1 0,1-2-1 0,0 1-1 15,0-1-3-15,0 2 0 0,1 0-2 0,-2 0-1 0,2-2 1 0,1 3-1 16,2-1-1-16,-3-1 1 0,4 1-1 0,-1 0 1 0,1 0-1 0,0 0 0 16,1 0 0-16,-1-1 0 0,4 1 0 0,-3 1-2 0,2-3-2 0,3-1-3 15,1 2-2-15,-2 0-2 0,-1-2-2 0,5 0-3 0,0 1-2 16,-1-2-4-16,1 0-4 0,2-2-4 0,-1 1-5 0,1-1-3 0,3-1-6 15,-1-2-3-15,1 3-5 0,-1-3-5 0,2-3-6 0,0 3-6 0,-3-4-8 16,6 1-4-16,-5 1-4 0,2-3-4 0,0-2-2 0,-2 2-3 16,0-4-5-16,3 1 0 0,-3-1 3 0,-3 1 5 0,3-2 7 0,-3-4 9 0,1 4 8 15,-3-3 10-15,0 1 9 0,-2-2 9 0,2 2 8 0,-5-2 8 16,2 1 11-16,-4 1 12 0,1-1 14 0,-2 1 7 0,0 1 5 0,-2-1 2 16,1 0-4-16,-2 2 2 0,-1-1 3 0,1 2-2 0,-3-1 0 0,1 1-1 15,1 2-1-15,-1-2-5 0,-2 2-4 0,1-1-8 0,-2 3-8 0,0-1-9 16,0 1-7-16,2 1-11 0,-2-1-9 0,0 2-14 0,2 0-15 15,-2 1-19-15,-3 1-19 0,3 1-30 0,0 0-36 0,-1 0-44 0,1 0-51 16,0 1-67-16,0 1-75 0,-1 1-45 0</inkml:trace>
  <inkml:trace contextRef="#ctx0" brushRef="#br0" timeOffset="106789.9802">31338 15766 64 0,'0'-1'471'0,"0"1"-43"0,0 0-68 0,0 0-83 0,0 0-88 16,0 0-51-16,0 0-34 0,0 0-18 0,0 0-13 0,0 0-4 0,0 0-1 16,1 0 4-16,4 1 4 0,-4-1 0 0,1 2 1 0,1 0-5 0,0-2-5 15,0 3-4-15,2-1-3 0,-1 0-1 0,0 1 2 0,2 0 2 16,-1 1 5-16,2-1 4 0,-3 2 3 0,4-2 3 0,0 3-1 0,-2-2 2 16,2 1-3-16,0 1 0 0,2-1-3 0,1 2-2 0,-3 0-4 0,3 0-3 15,-2 0-3-15,2 0-3 0,0 2-3 0,0-1-2 0,1 1-2 0,0 0-1 16,-1 1-2-16,2-1-2 0,-4 3-1 0,4-3-3 0,-1 2-5 0,0 0-2 15,-3 2-2-15,4-1-5 0,-5 2-5 0,1-2-4 0,1 1-2 0,-4 0-3 16,0 2-2-16,1 0-2 0,-3 0-2 0,-1 2-4 0,1-1-8 0,-4 2-7 16,0-2-8-16,-2 2-13 0,-1 0-12 0,-3 2-13 0,-2-1-14 0,-2 1-19 15,-2 1-22-15,-1 1-28 0,-4-2-29 0,1 1-32 0,-3 0-35 0,0 0-52 16,-3 0-63-16,0 2-76 0,0-2-83 0,-2-2-47 0,2 2-26 16,-4-1-4-16</inkml:trace>
  <inkml:trace contextRef="#ctx0" brushRef="#br0" timeOffset="110770.0121">30321 16741 265 0,'0'-3'515'0,"-2"1"-47"0,2 2-73 16,-1-3-69-16,-1 3-63 0,2 0-46 0,-1-2-34 0,1 2-20 0,0 0-12 15,0 0-12-15,-2 0-11 0,0 0-10 0,0 2-10 0,2-2-12 0,-2 0-11 16,1 3-12-16,1-3-12 0,-2 0-12 0,0 2-12 0,2-2-11 0,-1 2-11 16,1-1-10-16,-2 3-5 0,1-1-3 0,1-2-1 0,-2 3-1 15,2 1-1-15,0 0 2 0,0 3-1 0,0 0 1 0,0 1 1 0,0 1 0 16,0 3 2-16,2-1 2 0,-2 2 3 0,0 1-1 0,0 2-1 0,0 0-1 16,0-1 1-16,0 3-1 0,0 1 1 0,-2-3 1 0,0 3 2 0,2 1 0 15,-1-1 1-15,1 1 0 0,-2-3-2 0,0 1-2 0,2 0-5 0,-1 1-4 16,1-1-4-16,-3-2-6 0,3 0-6 0,-2 0-9 0,0-3-8 15,2 1-10-15,-2-1-10 0,2-2-9 0,0 0-10 0,0-2-11 0,0 0-11 16,0-1-12-16,0-3-12 0,0 2-14 0,0-2-16 0,0-2-9 0,0 0-4 16,0 0-7-16,0-1-7 0,0-3-15 0,0 0-19 0,0 0-18 0,0 0-20 15,0 0-10-15,0 0-9 0,0-4-8 0,0 1-11 0</inkml:trace>
  <inkml:trace contextRef="#ctx0" brushRef="#br0" timeOffset="110989.7937">30214 17169 204 0,'-5'-5'324'0,"2"2"-27"0,-2 0-28 0,0 0-33 15,0 2-33-15,4-1-29 0,-4 1-23 0,2-1-22 0,2 2-17 0,-3-1-17 16,4 1-12-16,0 0-10 0,0 0-7 0,-1 1-3 0,1-1-1 16,-2 2-6-16,2-1-5 0,0 1-6 0,0 0-4 0,0 2-2 0,0-1-2 15,0 2 0-15,0-3 1 0,2 2 2 0,-2 1 0 0,1-1 1 0,1 3-3 16,0-2-7-16,1-2-8 0,0 2-7 0,1 0-6 0,0-1-8 0,0 1-9 16,3-1-7-16,-2-1-9 0,0 2-5 0,0-3-7 0,2 3-5 15,-1-2-9-15,2 0-8 0,1-1-10 0,-1-1-10 0,0 2-13 0,2-3-11 16,1 1-14-16,-1-1-13 0,-2 0-16 0,2 0-13 0,2-1-12 0,-3-1-12 15,0 1-12-15,1-2-7 0,0 0-4 0,0-1 1 0,-2-1 4 0,0 1 17 16,0-2 23-16,2-1 28 0,-2 2 30 0,0-3 38 0</inkml:trace>
  <inkml:trace contextRef="#ctx0" brushRef="#br0" timeOffset="111120.9033">30438 17186 5 0,'5'-5'56'0,"0"-2"37"0,-2 2 32 0,0-1 29 0,-1-1 26 0,-1 3 21 15,1 0 20-15,-2-1 7 0,0 2 4 0,-2-1-3 0,2 1-4 0,-1 2-9 16,-3-1-12-16,3 0-14 0,-1 1-11 0,1 1-14 0,-3 0-11 16,3 0-13-16,-1 0-13 0,1 0-14 0,-3 0-14 0,3 1-10 0,-1 1-10 15,-2 1-9-15,1-1-9 0,-1 1-10 0,0 2-5 0,0 1-9 0,0 1-6 16,-1 1-6-16,-3 1-5 0,2 1-8 0,-1 0-8 0,-1 2-11 15,-1 0-10-15,1 0-18 0,0 3-22 0,0-3-29 0,-3 2-35 0,2 1-40 16,1-1-47-16,-3 0-85 0,1-1-104 0,1 1-84 0,-2-1-75 0,1-1-34 16,1 2-15-16</inkml:trace>
  <inkml:trace contextRef="#ctx0" brushRef="#br0" timeOffset="111723.7897">30611 17399 342 0,'1'-1'398'0,"-1"-2"-72"0,3 3-71 0,-1-1-72 0,-2 1-47 0,1-2-34 16,-1 2-19-16,2-1-11 0,-2 1-1 0,0 0 1 0,0 0 7 0,0 0 8 15,0 0 6-15,0 0 7 0,0 0 4 0,0 0 3 0,0 0-1 0,0 0 0 16,-3 0 0-16,1 0 0 0,-1 1-1 0,2 1 1 0,-3-2 1 16,3 1 1-16,-1-1-1 0,1 1-2 0,-3 1-3 0,3-2-5 0,-2 1-6 15,1 1-8-15,0-2-8 0,1 2-6 0,1-1-8 0,-2-1-8 0,0 2-8 16,2-2-7-16,-1 0-7 0,-2 2-6 0,3-2-7 0,-1 3-5 15,1-3-7-15,-2 0-5 0,0 4-3 0,2-3-1 0,-1 3-2 0,1-1 0 16,0 1-1-16,0 1 0 0,-2 0 2 0,2 3-1 0,-1-1 3 0,1 4 1 16,-2-1 2-16,0 0 3 0,2 5-1 0,-1-3 1 0,1 2 1 0,-3 3-1 15,1-2 0-15,0 2-2 0,1 2-1 0,-3 0-1 0,3 1-1 16,-3-1-1-16,2 2-3 0,0-1-3 0,1 0-3 0,-2 1-2 0,1-2-2 16,0 0-1-16,1 1-1 0,1-2-1 0,-2-2-2 0,1 1-3 0,1-2-6 0,0 2-5 15,0-5-10-15,0 1-11 0,0-1-13 0,0-2-15 0,0-1-25 16,0 0-32-16,0-2-50 0,0 0-62 0,0-2-103 0,0-2-125 0,-2-1-67 15,0 1-44-15,-1-3-19 0,0 0-7 0</inkml:trace>
  <inkml:trace contextRef="#ctx0" brushRef="#br0" timeOffset="121255.8935">30881 17488 122 0,'0'0'125'0,"2"2"-41"0,-2-2-27 0,0 0-15 16,0 0-2-16,0 0 0 0,0 0 8 0,0 1 7 0,0-1 11 0,0 0 9 16,0 0 10-16,0 0 6 0,0 0 5 0,0 0 1 0,0 4 2 15,0-4-3-15,0 3-4 0,0-3-5 0,0 0-6 0,-2 0-6 0,0 2-4 16,2 0-6-16,-1-2-5 0,1 1-6 0,0 1-7 0,-2-2-5 0,0 2-7 16,2-1-6-16,0-1-6 0,-1 2-8 0,1-2-3 0,0 0-5 15,0 0-1-15,0 0-1 0,-2 1-2 0,2-1 0 0,0 0 2 0,-1 1 2 16,1-1 3-16,0 0 4 0,0 0 5 0,-2 1 3 0,0-1 3 0,2 0 2 15,-1 2 2-15,-2-2 0 0,-1 0 1 0,2 0 1 0,0 0-2 0,0 0 0 16,-1 0-1-16,2 0-1 0,-3 0-3 0,1 0-4 0,0 0-3 16,0 0-3-16,0 0-3 0,-1 0-1 0,0 0-2 0,1 0 0 0,-4 0 0 0,4 0 0 15,-2 0-1-15,1 0 1 0,-1-2-1 0,-3 1 0 0,2 1 1 16,-1-1 2-16,-1 0 1 0,1-1 0 0,0-1 3 0,-1 1-1 0,0 1 2 16,-2-3 1-16,1 1-2 0,1 1 2 0,-1-1-1 0,1-1 0 0,2 1 1 15,-4-1-1-15,1 1-1 0,1-2 1 0,0 1-1 0,-3 0-1 0,2-3 1 16,1 3-1-16,-2-2 1 0,1 0-1 0,-2 1 3 0,2 0 2 15,-1-2 1-15,2 0 1 0,-4-1-1 0,2 1 2 0,-1 0 0 0,1-1-1 16,-1-1 0-16,0 0 0 0,1 1-1 0,0-2 0 0,0 1-1 0,-2-1-2 16,0 0-3-16,3 0-1 0,-2 0-3 0,0-1 0 0,1 1 0 0,-1 0-2 15,2-2-2-15,1 2-3 0,-5-2-1 0,5 0-1 0,-1 0-1 0,-1 2 0 16,1-2 0-16,-1 1 0 0,0 0-3 0,0-2 0 0,-2 1-2 16,2 2-2-16,-2 0 0 0,3-2 2 0,-2 2 1 0,0 0 2 0,1-1-1 15,-2 1 2-15,1 0 1 0,-1-2 0 0,0 4 2 0,1-1 0 0,-2-1 1 16,4 2 3-16,-3-1 0 0,2 1 2 0,0-1 1 0,-1 2-1 0,2 0 0 15,-1-1-2-15,2 1 2 0,0-2 0 0,-3 1-1 0,3 2 0 16,2 0-1-16,-2-2-2 0,2 2-1 0,-1-1-1 0,1 1 2 0,0-1-1 16,0 0 0-16,-1 0-1 0,2-1 0 0,1 1 0 0,-1-3-1 0,0 3 0 15,-3 0 0-15,4 0-1 0,-1-1-1 0,0-1 0 0,0-1 0 16,-1 3-2-16,1-3 2 0,-1 0-1 0,0 0-2 0,-1 0 2 0,0-1-1 16,-1-1 1-16,0 2 0 0,-1-2 0 0,-1 0 2 0,2-2 2 0,-4 2 2 15,2-1 1-15,-2-1 2 0,1 1 0 0,-3-1 0 0,3 0 0 0,-5-1 0 16,4 1 2-16,-2-1 0 0,1 1 1 0,-3-1 0 0,2 1-1 0,0-1-1 15,-1 1 0-15,2-1-2 0,0-1 1 0,0 2-2 0,-1 1 0 16,2-3-2-16,-1 2-1 0,1 1 0 0,3 0 1 0,-4-1 1 0,4 1-2 0,-1 1-2 16,-1-2 0-16,3 2-2 0,-1-1 0 0,-1 2 0 0,2-1-2 15,0 2 1-15,0-3-1 0,-1 2 2 0,1-1-2 0,2 2 0 0,-2-2-2 16,0 0-1-16,2 2-1 0,-2 0 1 0,0-1 1 0,0 1 1 0,2 0 0 16,-2 0 0-16,1 1 2 0,-2-1-1 0,3 1 2 0,-2 0 1 15,1 1 1-15,0 0 2 0,0-2 0 0,1 1 1 0,-1 1 1 0,1-1 2 16,-2 1 1-16,4 2 0 0,-3-3 1 0,1 1 0 0,1 1 0 0,-3-1 0 15,4 3 0-15,-1-3 0 0,0 1 0 0,2 0-1 0,-2 1 1 16,1-1-1-16,-1 0-3 0,2 0-2 0,-1 1-3 0,1-1-2 0,0 1-1 16,1-1 1-16,1 0-3 0,-3-1-2 0,3 1-1 0,-1 0-2 0,0-1-1 15,-2-1-2-15,4 0 0 0,-1 0 0 0,-1 2 0 0,1-4 2 0,-3 3 2 16,3-2 2-16,-1 0 1 0,0-1 0 0,-1 1 1 0,2 0 3 0,-3-2 0 16,0 3 3-16,-1-4 0 0,1 3 1 0,0-2 0 0,-1-1-1 0,1 2 1 15,-1 0 1-15,-1-1 0 0,-1-1 1 0,1 1 1 0,0 0 0 0,1 0 0 16,-3-2 0-16,2 2 0 0,-1-1 1 0,3 1 2 0,-4 0 2 15,2 0 0-15,-1-2 2 0,2 2 0 0,1-1 1 0,-1 1-1 16,-1 0-2-16,3 0-1 0,-2-2-1 0,0 1-1 0,2-2 1 0,-2 3-2 16,2-2-1-16,-1 2-3 0,0-2-3 0,3-2 0 0,-3 3-1 0,1-2-3 15,-2 0-1-15,4 1-1 0,-4-1-1 0,2 2-1 0,-2-2-4 0,1 0 0 16,-1 1 0-16,2-1-1 0,-2 2 0 0,1-2 0 0,0 0 1 16,0 2 0-16,-1-3-1 0,1 3 0 0,-2-1 2 0,1 0-1 0,0 1 2 15,0 0 1-15,0-1 3 0,0 0 2 0,-2 1-1 0,4 1 1 16,-2 0 1-16,0-2 2 0,1 2 0 0,-1 0 0 0,2 1-1 0,-2-1 1 15,2 1-1-15,0-1 0 0,-2 0-3 0,2-1 0 0,-2 4-1 16,1-3 0-16,0 1-2 0,3 2-3 0,-2-1-1 0,-1-1-5 0,1-1-1 16,0 2-1-16,0-1-2 0,0 1-1 0,0-1-1 0,1 1 3 15,-1-1 1-15,0 1 2 0,0-1-1 0,-1 1-1 0,1-1 2 0,0 2 0 16,0-3 2-16,-2 2 1 0,1-2 3 0,0 3 2 0,0-3 2 16,-1 1 0-16,0 2 0 0,0-3 0 0,-2 2-1 0,2-2 2 15,-2 3 3-15,1-3 1 0,-2 1 1 0,0 2 0 0,2-3 2 0,-2 2 1 16,-1-2 0-16,1 4 0 0,0-2 0 0,0 1 2 0,-2 0 1 15,2-1 0-15,-1 0-2 0,0 1-1 0,-1-1 2 0,0 1-2 0,0-2 1 16,2 2-1-16,-2 2 2 0,0-3-1 0,0 2 1 0,2-1-1 16,-2 1 0-16,1-1-1 0,-3 0 0 0,4 0-1 0,-2 2-1 0,2-1 0 15,-2 0-1-15,-1 0-3 0,2 0-3 0,-1-1 0 0,-1 2-2 16,0-2 0-16,1 0-3 0,0 1 1 0,-2-1-1 0,3 1 0 0,-4 0 1 16,2-1-1-16,0-1 2 0,-3 1-2 0,3-1 0 0,-3 1 1 15,2-1 1-15,-3 0 2 0,2-2-1 0,-2 2-1 0,0 0 2 0,0-2 0 16,-2 1 0-16,0-1-1 0,3 1 0 0,-5-1 0 0,3 0-3 15,-1 0 0-15,-4 1 2 0,5 0-1 0,-2-1 1 0,-2 2-2 16,1-2 1-16,1 0-1 0,-2 0 2 0,2 1-1 0,-2-1-1 16,0 1 0-16,1-1-2 0,-2 3-1 0,3-4 1 0,-1 3-1 0,-2-1 0 15,0 1 1-15,1-2 1 0,1 0 1 0,-2 0 0 0,1 2 0 16,1-1 2-16,-2-1-2 0,1 1 1 0,1-1 0 0,-2 0 4 0,-1 0 3 16,5 2 2-16,-5-2 0 0,1 0 1 0,2 2 0 0,-1-2 0 15,-1-2-1-15,2 3 1 0,-1-1-1 0,-1 0 2 0,2 1 1 0,-2-1 0 16,1 0 4-16,-1-3-1 0,-1 4 0 0,2-3 0 0,0 3 0 15,-1-1 0-15,-1-3 1 0,1 2 2 0,0-1-1 0,-1 1-2 0,0 0-1 16,0-1-1-16,0 1-2 0,-2-2-1 0,2 1-1 0,1 0-3 16,-1-1-2-16,0 1-4 0,1-1 0 0,1 1-3 0,-2-1-1 15,1 1-2-15,-1-1-1 0,0 1 2 0,-1 0 1 0,2-1 4 0,-1 2-1 16,0-3 3-16,-2 1-1 0,3 0 3 0,-1 1 1 0,0-1 3 16,1-1 3-16,-1 0 2 0,0 1 3 0,2-2 2 0,-1 2 1 0,1 3 4 15,-2-5 1-15,1 2 2 0,-1-1 0 0,1 1-1 0,2 3 3 16,-1-5 0-16,-2 3 3 0,2-1 1 0,2 2 1 0,-4-3 2 15,2 1-1-15,0 0 1 0,0 4-1 0,-1-2-3 0,0-1-2 0,-1 0-2 16,1 1 1-16,0 2 1 0,0-2-2 0,-1 3-2 0,1-2-1 16,-1 0-1-16,2-1-2 0,1 3 0 0,-3-1-1 0,0 0-3 0,1 1 0 15,0 0 3-15,-1 0 1 0,0 0-1 0,1 0 1 0,1 1-1 16,-2 0-1-16,3 0 0 0,-2 0-1 0,1 0 1 0,1 2-1 0,0-3-1 16,1 0-1-16,-2 4 1 0,3-2 0 0,-3 1-2 0,3-2-2 15,0 1-2-15,-1 0 1 0,1 3 0 0,0-2-3 0,-1 0-1 0,2 1-2 16,-2 0-1-16,1 0-1 0,-1 0 1 0,-1 2-2 0,1-1 0 15,-1 0-1-15,3 2-1 0,-4 0 2 0,1-2-1 0,0 3-1 16,-1-3 2-16,-1 3 2 0,2-1 5 0,-1 1 3 0,-2 0 4 16,1 2 4-16,-3-3 2 0,2 3 3 0,-2 0 3 0,2 0 3 0,-3 0 3 15,1 0 4-15,-3 3 3 0,2-3 1 0,0 2 3 0,-1 0 0 16,1 1 0-16,-2-1-1 0,0 3 1 0,1-2-1 0,-1 2 0 0,2-2-1 16,-4 3-1-16,2-2 2 0,2 2-1 0,-4-2 2 0,2 4-2 15,1-2 0-15,-1 2 0 0,2 0-2 0,-2-1 0 0,3 0-1 0,-2 1-1 16,1 1-3-16,2-2 1 0,-3 2-3 0,5-1 0 0,-2 4-2 15,1-2-4-15,-2 1-2 0,5 0-2 0,-1 0-1 0,-2-1-1 16,2 3-1-16,2 1-1 0,-3-2-2 0,4 3 0 0,-2-2-2 0,3 2 1 16,-5 1-2-16,4 0-2 0,1 1 0 0,-1 1 0 0,2 0 0 0,-2 2 0 15,3-1 0-15,0 0-1 0,-1 3 0 0,1-1 0 16,3-2-2-16,-2 1 1 0,1 0-1 0,1 0-2 0,-2 1 1 0,4-1-1 16,-3 1 1-16,2-1-1 0,2 0 1 0,-4-1-1 0,4 2 1 15,-1 1-1-15,3-3 1 0,-1 3-1 0,1-3 1 0,-2 0 0 0,4 1 1 16,-1 2 1-16,2 0-2 0,-1-2 1 0,1 1 0 0,2 1-1 0,-1 0 3 15,0-1 2-15,2 1 0 0,0 0 2 0,2-1 0 0,0 2 1 16,-1 0 2-16,2-2 1 0,1 1 1 0,-1 1 1 0,2 1 2 16,-2-2 1-16,4 2 2 0,-2-1-2 0,0-1-2 0,0 1-1 0,0 1-1 15,1 0-2-15,2 0-2 0,-4 0 0 0,4 0-2 0,-3-1 0 16,2 3-1-16,0-2-1 0,0 1-1 0,-2 1-1 0,1-2 0 0,0 1 1 16,2 3-1-16,-2-4 1 0,-1 1 0 0,2 2 2 0,0-3 0 15,0 3-1-15,-1-3-1 0,0 3 0 0,-1-1-2 0,3 0-1 16,-2-2 0-16,1 3-1 0,1 0 0 0,-1-2-2 0,0 0 0 0,1 2-2 15,0-1 1-15,1-1 1 0,-1-1 0 0,1 2 2 0,0-1 2 16,1 2 1-16,2-1 3 0,0-1 3 0,1 1 2 0,-2 1 1 0,4-2 2 16,-2 1 2-16,5 1 1 0,-2-1 3 0,2 2 0 0,3-1-1 0,0 1 1 15,1 1-1-15,1 1 1 0,2 0 0 0,1-1-3 0,-1 3-2 16,1 0-2-16,2-1-1 0,0 2-2 0,1 0-1 0,-1-1-3 0,2 1-2 16,-1-2-3-16,-1 1 0 0,1 0-4 0,-1-1-2 0,0-1-4 15,-2 2 0-15,1-4-2 0,0 1-1 0,0 0-1 0,-1 0-2 0,0-1-1 16,-1-1-3-16,-1 1 3 0,3 1 0 0,-2-3 4 0,-2-1 5 0,3 1 3 15,-3 1 3-15,1-2 3 0,2-1 4 0,-3 2 3 0,2-2 1 16,1 0 3-16,-2 0 4 0,-1-1 3 0,4 1 3 0,-2-2 2 0,1 2-1 16,-1-3 1-16,1 1-1 0,0-1-1 0,1 0-3 0,2 0 1 15,-3-1-1-15,3 1-2 0,1-1 1 0,-2-1-2 0,4 2 2 0,-1-2 0 16,-1-1 2-16,2 2 0 0,0-1-2 0,-1 0 0 0,1 1-1 16,0-1 0-16,-1 0 0 0,3 0 0 0,-4 1-1 0,1-1 0 0,2-1 0 15,-3 0-2-15,5 0-2 0,-2 1-3 0,0 0-1 0,-1-2-3 0,1 0 0 16,0 2 0-16,1-2 0 0,-1 0 1 0,2 0 1 0,-2-1 0 15,0 0 0-15,3 0 2 0,-1-1 1 0,0 0 0 0,0 1 2 0,1 0 3 16,-1-3 2-16,3 2 1 0,0 0 1 0,0-1 1 0,0-1 1 0,2 1 0 16,0 0-1-16,3-1 1 0,-2 1 1 0,2 0-1 0,1-1-2 15,-1 0 1-15,1 2-1 0,-2-2 2 0,1 3-1 0,1-3 0 0,-1 2-1 16,3 0 0-16,-5-2-1 0,0 2-1 0,3-1 2 0,-2 3 0 0,0-2 2 16,-1-1 2-16,1 1 3 0,-2 0-1 0,0 1 1 0,0-1-2 15,-1-1 0-15,0 1 0 0,0-1 2 0,1 1-1 0,-2-1 0 0,0 1 1 16,1-1-3-16,-2-1-1 0,-1 0-2 0,-1 1-2 0,2-1 0 15,-2 0-3-15,0-1 0 0,0 0-2 0,-1-1-1 0,-1-1-1 0,-1 3 0 16,-1-3-2-16,-1-1 1 0,2 1-2 0,-4 0 1 0,2-1-2 0,-1 0 0 16,-2 0-2-16,1 0 0 0,-2-2-2 0,1 0 0 0,-1 1-1 15,1-1 0-15,-2 2 0 0,1-4-1 0,0 3-1 0,-2-1 1 0,2-1-1 16,-3 2 2-16,1-4 0 0,-1 2 3 0,-2-1 0 0,3 2 3 0,-2 0 0 16,-1-2 3-16,-1 2 2 0,4-2 3 0,-4 1 2 0,1 0 0 0,-1 1 2 15,2 0 1-15,-1 0 1 0,1-1-1 0,0 1 0 0,2 0 0 16,-3 1-2-16,2-3 1 0,1 2-2 0,0 1-3 0,0 0-1 0,-1-1-1 0,3 1-1 15,-1-1-1-15,-2 1-1 0,1 1 0 0,2-1-2 0,-1-1 0 16,2 0-1-16,-4-1 1 0,2 2-2 0,-2-1-1 0,2 1-1 0,-1-3-1 16,1 3 0-16,-1-1 0 0,-2-2-1 0,2 2 1 0,-2 0-1 0,-1 0 0 15,2-1-2-15,-2 2 1 0,0-3-1 0,0 2 0 0,0-1 1 16,-1-2-1-16,0 2 0 0,-2 1 1 0,3-3-2 0,-4 1 1 0,4-2-1 16,-4 4 1-16,4-2-1 0,-2-3-1 0,-2 3 1 0,4-1 0 0,-3-1 1 15,2 2 2-15,-2-3-1 0,2 2 2 0,-1-1 3 0,1-2 2 0,1 1 0 16,-2 1 2-16,3-2 1 0,-5 0 1 0,7 1 1 0,-4-2 1 0,0 1 1 15,2 1 2-15,-1-2 0 0,1 0-1 0,-2 0-1 0,2 0 0 0,0 0-2 16,-1-2-2-16,-1 1 1 0,2 1 0 0,-3-2-1 0,2 1 0 16,-1 1-1-16,-1-1 1 0,0-2-1 0,0 1-1 0,-1 1 1 0,0-2 0 15,0 1 0-15,1-1 3 0,-4 0 0 0,3 0 0 0,-1 0 2 16,-1-1-1-16,1-1 2 0,-2 1 2 0,2-1 1 0,-2 0 3 0,-1-2 1 0,0-1 1 16,0 1 0-16,-1-2 1 0,-1-2 1 0,-1 1-1 0,1-1 0 15,-2-4 0-15,-2 1-2 0,2-1-2 0,-3-5-5 0,-2 1-4 0,0-2-6 16,-3-4-9-16,-2 1-6 0,-2-4-7 0,-3-2-12 0,-2-3-12 0,-1 0-17 15,-7-2-18-15,0-3-25 0,-6-2-26 0,1 0-29 0,-6-2-29 16,-2-1-58-16,-4-3-74 0,-3 0-93 0,-5-3-102 0,-3-1-54 0,-6-2-30 0,-4-2-8 16</inkml:trace>
  <inkml:trace contextRef="#ctx0" brushRef="#br0" timeOffset="442008.168">3872 14108 48 0,'0'-19'101'0,"1"3"4"0,1-2 2 0,-2 0 4 0,2-3 4 0,-1 4 3 16,1-1 5-16,0 2 0 0,-1-1 0 0,-1 0 2 0,2 1 2 0,-1 3 1 16,-1-1 0-16,2 2 0 0,-2 0-4 0,0 2 0 0,0 1-2 15,0 1-4-15,0 1-5 0,0 2-3 0,0 0-6 0,0 2-6 16,0-1-9-16,-2 3-9 0,2-3-10 0,0 4-9 0,0 0-8 0,0 0-5 0,0 0-8 15,-1 2-2-15,1 1-1 0,0 2 2 0,0 2 3 0,0 1 5 16,0 2 1-16,0 3 4 0,1 6 3 0,-1 1 4 0,2 3 4 16,0 5 3-16,-1 3 0 0,2 1 0 0,1 6 0 0,0 1-7 0,1 3-7 15,1 1-8-15,-1 2-10 0,0 2-10 0,4-1-6 0,-3 0-5 0,2 0-5 16,2 1-3-16,-1-2 0 0,1-2-1 0,-1 1 1 0,2-1 0 16,0-2 3-16,1-2 1 0,0 0 1 0,-1-3 3 0,3-2 0 0,-2-1 2 15,-1-1 2-15,4-2 0 0,-2-4-3 0,1-1-2 0,-1-1-5 0,1-5-3 16,0 0-6-16,2-3-5 0,-2-1-7 0,2-3-7 0,-2-2-7 0,2-3-9 15,-1 0-11-15,2-3-12 0,-3-4-16 0,3 0-18 0,-2-4-22 16,0-3-27-16,-2-3-30 0,4-2-41 0,-4-4-45 0,-1-1-43 0,1-4-43 16,-1-4-56-16,-2-2-67 0,-3-2-42 0,-1-2-29 0</inkml:trace>
  <inkml:trace contextRef="#ctx0" brushRef="#br0" timeOffset="442289.8137">3627 14577 56 0,'-1'1'172'0,"1"-1"-2"16,0 0 2-16,0 0 5 0,0 0 5 0,0 0 2 0,1 0 3 15,2-1-8-15,-1 1-10 0,-1-2-10 0,1-1-7 0,1 1-8 0,0 0-6 16,1-1-9-16,0 0-9 0,0-1-8 0,0-1-10 0,4 0-10 15,-2-2-8-15,1 0-10 0,1 2-9 0,3-4-8 0,-2 1-6 0,2 1-8 16,3-1-7-16,-1-1-7 0,3 0-5 0,0 0-5 0,1-2-5 0,-1 3-7 16,6-3-7-16,-2 1-12 0,4 0-15 0,-3 0-18 0,4 1-19 15,-1-1-24-15,3 1-23 0,-2 1-33 0,-1 0-35 0,3 4-37 0,-4-2-40 16,3 3-31-16,-3 2-25 0,2-1-40 0,-4 4-47 0,3-1-37 0</inkml:trace>
  <inkml:trace contextRef="#ctx0" brushRef="#br0" timeOffset="443023.3943">4713 14558 154 0,'0'0'191'0,"0"0"-9"0,2 0-6 0,-1 0-6 15,1-3-5-15,-2 3-10 0,3-2-13 0,-2 0-16 0,-1-1-18 16,2 0-15-16,-2-1-15 0,1-1-13 0,1 1-10 0,-2-2-7 0,2 0-6 15,-2-2-3-15,0 1-3 0,0-3-3 0,-2 2-1 0,2-3 2 0,-3-1 3 16,1 2 7-16,-2-3 7 0,-1 3 6 0,2-1 3 0,-3-1 3 16,1 2 0-16,-2-2 1 0,1 3 1 0,-2 0 0 0,2 2-1 15,-2 1 0-15,-1 1 1 0,1 0-3 0,0 0-3 0,-3 2-6 0,3 1-7 16,-2 2-6-16,1 2-4 0,-2-1-2 0,1 4-3 0,-2 2-1 0,2-2-1 16,-1 4-1-16,0 0-1 0,0 2 0 0,1 3-1 0,0 1 0 15,0 2-1-15,2-1-3 0,0 2-1 0,2 3-3 0,1 0-2 0,0 2-2 16,4-1-3-16,-1 2-1 0,2-1-2 0,3 2-2 0,-1-1-2 0,3-1 1 15,1 2-2-15,2-2-1 0,1-1 0 0,-1-1 0 0,3 1-2 0,0-3-4 16,2-1-4-16,1 0-3 0,-1-2-2 0,1-2-3 0,-1-2-1 16,2 0-2-16,-2-3-1 0,1-1-2 0,-3-1 1 0,1-3-1 0,0-1 1 15,-2-3 1-15,-1-3 1 0,0-1 2 0,0-3 6 0,-1-1 0 0,-2-3 4 16,1-2 1-16,-2-2 5 0,0-4 3 0,0 0 4 0,-2-2 0 16,-1-2 3-16,-2 1 0 0,0-2 2 0,0 1 0 0,-2-2 2 0,-1 1 3 15,1 0 2-15,-1 0 3 0,0 0 6 0,1 4 4 0,-1 0 1 0,0 2 2 16,0 1 1-16,-2 2 0 0,2 2-1 0,2 1-1 0,-1 1 0 0,0 4-1 15,-1-1-3-15,2 2-2 0,-1 2-4 0,2-1-2 16,-2 4-7-16,2 1-4 0,0 0-3 0,0 0-3 0,2 3-6 0,-2 1-1 16,3 1-1-16,0 2-1 0,-1 2 1 0,3 0-1 0,-2 4 1 0,3-1-1 15,-1 1 1-15,0 2 0 0,1-2 0 0,-1 4-2 0,4-2-1 16,-1 1-1-16,-2-1-1 0,1 0 0 0,2 1 2 0,-1-1-1 0,2-1 0 0,-2 0 0 16,1-1-1-16,-1-1 0 0,0 1-1 0,1-4-1 0,-1-1-2 15,0 0-1-15,-1-2-2 0,0 0-1 0,1-3 0 0,0 0-1 0,-1-3-1 16,0 0 0-16,-2-3 0 0,1-2 1 0,1-1 2 0,-2-3 1 0,2 0 3 15,-4-2 1-15,2-4 2 0,-2 1 3 0,1-4 4 0,-3-1 3 0,2 0 2 16,-3-3 3-16,0-1 0 0,0 3 1 0,0-5 2 0,-1 3 4 16,-1 0 1-16,-1-2 7 0,1 4 6 0,-1-1 6 0,0 2 8 15,1 2 5-15,-1 2 7 0,-1 0 3 0,-1 4 3 0,3-1-1 0,1 3 1 16,-1 1-2-16,-1 3-3 0,3 0-3 0,-2 1-6 0,2 2-7 0,0 2-8 16,0 0-6-16,0 2-8 0,2 2-8 0,0 1-7 0,1 4-7 15,0-1-2-15,3 4-2 0,2 2 0 0,-2 0 0 0,1 2 2 0,1 3 1 16,1-2 2-16,2 3-1 0,0-1-1 0,2 0-6 0,-2 0-11 15,3 0-6-15,-1 1-4 0,-2-3-8 0,3 2-11 0,-1-4-13 0,-1 2-14 16,-2-1-15-16,1-3-19 0,0 1-18 0,-3-4-15 0,0 1-21 0,1-1-21 16,-1-2-20-16,-3-1-20 0,0-2-37 0,0-3-43 0,-2-2-66 15,1 0-74-15,-2-2-42 0,-1-5-29 0</inkml:trace>
  <inkml:trace contextRef="#ctx0" brushRef="#br0" timeOffset="443180.8731">4754 13890 22 0,'-16'-17'536'0,"2"0"6"0,0 4-62 0,1 1-94 16,1 2-92-16,2 1-92 0,2 0-56 0,-1 2-39 0,3-1-30 0,1 1-25 15,0 3-18-15,3 0-11 0,2 1-13 0,0-1-9 0,0 3-17 16,2-2-20-16,1 2-20 0,2-1-24 0,1 2-27 0,2 0-30 0,0 0-43 16,2 2-48-16,0-1-42 0,0 1-41 0,3-1-62 0,-1 0-77 0,1 3-40 15</inkml:trace>
  <inkml:trace contextRef="#ctx0" brushRef="#br0" timeOffset="443473.6903">5029 13533 453 0,'-3'-5'553'0,"0"0"1"0,0 4-107 15,3-1-161-15,-2-1-91 0,2 3-61 0,0 0-40 0,2 1-27 0,-1 1-14 16,4 1-8-16,-2 2-4 0,0 1 0 0,2 5 2 0,3-1 4 15,-1 6 2-15,2 1 5 0,0 3 3 0,1 3 3 0,1 4 3 16,-2 2 4-16,3 5 0 0,-2 0 2 0,0 2-1 0,1 4 0 0,0 2-5 16,0 0-7-16,-1 3-6 0,1 0-8 0,0 2-6 0,-1-1-5 15,0-1-5-15,-2 0-5 0,2 0-4 0,2-3-4 0,-2-1-4 16,1-1-4-16,-2-3-5 0,3 0-3 0,-2-6-4 0,0 1-1 0,1-4-4 16,1-1-5-16,0-3-8 0,-1-3-7 0,3 0-7 0,-1-2-9 0,2-2-14 15,-2-5-16-15,4 0-20 0,-2-2-23 0,2-3-40 0,2-2-45 16,0-3-63-16,1-2-74 0,0-5-84 0,2 0-91 0,0-6-40 15,1-1-17-15</inkml:trace>
  <inkml:trace contextRef="#ctx0" brushRef="#br0" timeOffset="444206.7407">4985 15580 58 0,'0'-9'534'0,"0"0"-6"0,0 2-10 0,0 0-108 15,0 0-154-15,0-1-89 0,0 4-52 0,0-2-35 0,0 3-26 0,0-1-14 16,0 1-7-16,0 0-6 0,0 1-5 0,2 1-2 0,-1 1-6 15,2 0-3-15,3 0-3 0,-1 1-2 0,0 1-2 0,3 1 1 0,0 0-1 16,3 4 2-16,0 0 1 0,3 1 3 0,-1 2 1 0,1-2 3 16,-1 3 1-16,1 2 1 0,0 2-1 0,-1 1-2 0,1 0 0 0,-1 0-3 15,-1 4-2-15,-1-3-3 0,1 3 0 0,-2 0-2 0,-2 1 1 0,0-1 0 16,-1-1 2-16,0-1-1 0,-2 0 3 0,-2-1 2 0,1 0 4 16,-3-2 6-16,1-1 8 0,-2-2 8 0,0-2 8 0,0 0 4 0,0-3 5 15,-2 0 0-15,2-5-2 0,-3 1-4 0,1-1-3 0,1-4-4 0,-2-1-1 16,-1-1-3-16,0-6-5 0,-1 1-5 0,0-4-9 0,2-1-7 15,-2-4-8-15,1 0-5 0,0-3-5 0,-1-3 0 0,1 1 0 16,3-4 2-16,-1 1 2 0,2-3 1 0,0 1-1 0,0 1 1 0,3-1 0 16,1 0-3-16,1 1-3 0,0 2-2 0,0-1-4 0,3 2-2 15,1 1-2-15,-1 3-3 0,2-2-6 0,1 4-6 0,0 2-9 0,0 0-10 16,3 4-11-16,-3-1-12 0,5 3-13 0,-3 2-11 0,2 1-12 0,0 2-13 16,0 2-14-16,-2 2-21 0,3 2-23 0,-2 2-28 0,1 2-27 0,0 2-20 15,0 0-13-15,-1 0-7 0,-1 4-4 0,0-1-1 0,0 1 2 16,-2 2 8-16</inkml:trace>
  <inkml:trace contextRef="#ctx0" brushRef="#br0" timeOffset="444523.5889">5614 15511 234 0,'-2'2'255'0,"1"-2"3"0,-1 0-5 15,-1 0-9-15,1 0-15 0,1 0-15 0,-2 0-23 0,3 0-23 16,0 0-24-16,0 0-24 0,0 0-21 0,0 0-19 0,0 0-18 0,0-2-16 16,3 1-14-16,-2 1-15 0,3-3-11 0,-1 1-8 0,0 1-5 0,2-2-3 15,0 1 0-15,1-1 0 0,0 0 2 0,2 0 2 0,0 0 3 16,0-1 1-16,1-1 1 0,-1 2-2 0,0-2-2 0,1-2-3 0,-1 2-3 15,-1-2-4-15,1 1-3 0,-1-1-1 0,0 1-2 0,-2-3-2 16,-2 1-1-16,0-1 2 0,0 3 1 0,-3-6-1 0,0 3 4 0,0 0 2 16,-3-1 5-16,0-2 7 0,-2 2 7 0,0 2 9 0,-4-2 9 15,3 2 5-15,-2 0 4 0,-2-1 4 0,-1 5 2 0,0-2 2 0,1 3 4 16,-2 0 3-16,-1 3 4 0,-1 0 5 0,1 3 5 0,-1 0 2 0,0 3 2 16,-2 1 0-16,2 3 0 0,-2 2 0 0,2-1 3 0,1 4 2 0,-1 2 1 15,3-1 0-15,-2 5-2 0,4-3-4 0,1 5-4 0,0-2-5 16,3 1-6-16,2 2-6 0,3 1-6 0,0-2-7 0,3 1-4 15,2 0-7-15,4 0-5 0,1-1-4 0,1-1-3 0,3 0-4 0,2-2-4 16,1 0-3-16,4-1-3 0,0-3-5 0,2-2-10 0,4 0-9 0,0-4-14 16,0-2-16-16,1-3-23 0,2-2-25 0,0-3-36 0,0-3-42 15,2-2-57-15,-2-5-66 0,0-1-88 0,2-4-98 0,-2-2-51 0,0-2-27 16</inkml:trace>
  <inkml:trace contextRef="#ctx0" brushRef="#br0" timeOffset="445357.611">6401 15103 104 0,'-5'-8'188'0,"-2"-1"1"0,2-1 1 15,0 0-2-15,-1 3-2 0,-1-1-7 0,2 0-8 0,-2 2-8 0,0-1-7 16,3 2-7-16,-1 0-11 0,0-2-9 0,-1 5-8 0,1-1-10 0,-1-1-7 15,1 3-11-15,0-1-9 0,0 2-11 0,-2 0-11 0,2 0-8 16,0 3-6-16,-1 1-3 0,-1 1-3 0,0 4 1 0,0 0 0 16,-1 2 1-16,2 4 1 0,-3-1 2 0,2 3 2 0,1 3 3 0,-2 1 3 15,2 1 0-15,1 2 1 0,0 2-5 0,2-1-2 0,0 2-7 0,1 0-4 16,2 1-8-16,2-2-4 0,0 3-6 0,1-4-5 0,0 2-4 16,3-1-2-16,2-4-3 0,0 2-3 0,2-1-2 0,0-3 0 0,2 0-2 0,0-3 1 15,2 1 0-15,1-4 0 0,2 0 1 0,-1-2-1 0,1-1-2 16,2-2-3-16,-3-3-2 0,4-1-7 0,-2-1-4 0,3-4-7 15,-1 0-6-15,-1-4-7 0,3-1-6 0,-3-1-6 0,0-3-5 0,-2-2-7 16,2-1-4-16,-3-2-4 0,1 0-1 0,-2-4 0 0,-4 1 3 16,2-4 1-16,-4-1 7 0,2-1 4 0,-3 0 7 0,-2-3 5 0,-1 0 7 15,-3 0 7-15,1-2 7 0,-3 1 11 0,0 2 8 0,-2-2 11 0,-1 3 10 16,0 0 9-16,-2 1 10 0,0 2 10 0,0 0 9 0,-2 3 9 0,1 2 9 16,-1 2 7-16,2 1 6 0,-1 1 4 0,0 1 0 0,1 2-1 15,0 2-5-15,-1 1-5 0,3 1-7 0,-1 1-7 0,1 2-8 16,1 1-8-16,0 2-9 0,2 2-7 0,0 2-7 0,0 0-7 0,0 5-5 15,0 0-3-15,4 2-2 0,-1 3-2 0,1 2 1 0,0 1 0 16,3-1 0-16,1 5 1 0,1-1 0 0,-1 1 1 0,3 0-1 0,2 0-1 16,-2-1-2-16,3 3-1 0,2-5-1 0,0 2-5 0,-2-2-3 15,3 0-3-15,-1-3-3 0,0-1-3 0,0-1-6 0,-1-3-5 0,0 1-4 16,0-4-6-16,-2-1-3 0,1-3-3 0,-1-1-3 0,-3-2-4 0,2-2-3 16,-1-2-1-16,-1-4 0 0,-1 0-1 0,-1-3 0 0,-1-2 2 0,-1-5 1 15,-2-1 3-15,1-1 4 0,-2-2 4 0,-3-3 3 0,0 0 4 16,0-3 4-16,-1 3 4 0,-1-2 9 0,-3 1 7 0,1-1 8 0,-1 2 9 15,-1-1 9-15,1 4 9 0,0 1 10 0,0 0 8 0,-2 3 5 0,2 2 7 16,0 1 4-16,0 5 2 0,1-3 0 0,0 3 0 0,0 1-4 16,1 3-5-16,1 0-5 0,-1 2-6 0,3 2-5 0,0 1-7 0,0 0-6 15,0 2-5-15,0 2-5 0,2 4-3 0,-1 1-4 0,2 2-2 16,2 1 0-16,-2 2-1 0,3 2 1 0,-1 2 0 0,3 1 2 0,1-1 2 16,-1 3-2-16,2 0-2 0,0 1 0 0,2 0-2 0,-1 0-8 15,3 2-4-15,-3-4-10 0,3 1-13 0,-1-2-12 0,-1 3-15 0,1-4-16 16,0 0-18-16,0-2-21 0,-2 0-24 0,0-2-28 0,0-2-28 15,0 0-42-15,-1-4-45 0,1 2-42 0,-2-6-36 0,-1 2-57 0,1-5-63 16,-1-1-35-16,-1-4-20 0</inkml:trace>
  <inkml:trace contextRef="#ctx0" brushRef="#br0" timeOffset="445940.3309">7165 15013 517 0,'-4'-8'539'0,"0"1"0"0,0 0-100 0,3 4-150 0,-4-3-95 0,4 3-67 16,1 0-44-16,0 0-34 0,1 3-19 0,4-2-10 0,-2 2-10 0,0 2-7 15,2-1-5-15,1 4-4 0,1-1-2 0,2 1 2 0,1 2 0 0,-1 2 4 16,0 0 4-16,1 3 2 0,-2-3 3 0,4 5 0 0,-4 1 1 16,2 1 0-16,-2 0 0 0,1 1 2 0,-1 1 0 0,-3 0 1 0,0 2 0 15,1-1 2-15,-3 1 0 0,0-2 2 0,-1 0 2 0,0-2 4 16,-2 1 6-16,0-2 7 0,-2-1 7 0,2 1 8 0,-2-4 4 0,-1 0 3 16,0-2 2-16,-1-2 1 0,0-2-1 0,0-2 1 0,0 1-4 15,-2-3-3-15,3-2-6 0,-2-3-6 0,-1-1-8 0,3-2-11 0,-2-4-13 16,2-1-16-16,-1-3-13 0,1 0-15 0,2-4-12 0,-1-1-13 15,2-1-10-15,2-4-10 0,-1 2-8 0,2 0-7 0,2-2-6 0,0 1-9 16,0 0-7-16,4 2-6 0,-1-2-3 0,0 3-2 0,3-1 0 0,-3 2-3 16,3 2 1-16,0 1 3 0,0 1 4 0,0 2 5 0,2 0 3 15,-2 1 2-15,0 1 6 0,0 3 9 0,0 1 7 0,-1-1 6 0,1 2 8 16,-2 1 6-16,-1 0 11 0,1 1 11 0,-2 1 15 0,1 0 14 16,-2 1 18-16,0 0 18 0,-1 0 21 0,0 1 23 0,0 1 17 0,0-1 18 15,-2-1 15-15,-2 2 15 0,1-1 12 0,1 2 11 0,-2-1 10 16,-1 1 8-16,0 0 6 0,0 0 1 0,0 0-3 0,0 0-9 0,0 0-11 15,0 0-9-15,0 0-12 0,-1 1-12 0,-2-1-10 0,1 2-11 0,1-1-6 16,-1 1-5-16,-1 1-4 0,1 0-4 0,-1 3-5 0,2 0-6 16,-3 3-4-16,1-1-4 0,0 4-4 0,1 0-4 0,-2 1-1 0,-1 2-5 15,2 0-2-15,1 2-3 0,-1 0-3 0,0 1-5 0,3 0-5 16,-2 0-6-16,2 1-4 0,2-2-4 0,-1 0-5 0,3 0-4 0,-1 0-4 16,2-2-2-16,1 0-1 0,0 0-4 0,1-2-1 0,2-1-3 0,0 2 1 15,-1-3-2-15,2-1 0 0,2-1 0 0,-2 0 1 0,1-1 0 16,2-1 2-16,-2-3 1 0,0 3 2 0,0-3 0 0,-2 0 3 15,1 1 1-15,1-3 2 0,-3 1 1 0,-2 0 0 0,1 0 1 0,-1-2 1 16,-3 2 0-16,2-1 1 0,-2-1 2 0,0 1-1 0,-3 1 2 0,2-2 0 16,-2 1 1-16,0-2-1 0,0 1 1 0,-2 1-4 0,2 1-4 0,-3-2-8 15,0 1-10-15,-1 1-13 0,1 0-14 0,-3-3-17 0,0 4-20 16,1-1-21-16,-1-1-27 0,-1-1-32 0,-2 1-36 0,1-2-51 0,2-2-56 16,-1 1-50-16,-2-4-46 0,3 1-58 0,-2-2-66 0,1-3-26 0</inkml:trace>
  <inkml:trace contextRef="#ctx0" brushRef="#br0" timeOffset="446137.8164">7690 14780 500 0,'3'-4'465'0,"1"1"-88"0,-2 1-54 0,-1 2-40 16,1 2-29-16,1 0-24 0,-1 1-15 0,-1 2-11 0,1 0-7 16,1 2-9-16,0 3-10 0,1 0-12 0,-1 2-15 0,1 2-17 0,-1 0-16 15,1 1-14-15,0 2-17 0,0 0-13 0,0 2-14 0,0-1-10 16,0 0-10-16,2 0-7 0,-1 0-8 0,2 0-7 0,-1 0-7 0,-1 0-9 15,2-1-12-15,0 0-11 0,-1-3-14 0,-1 1-14 0,3-1-17 16,-2-2-19-16,0 0-22 0,1-1-22 0,-2-2-28 0,0-1-31 0,0 0-43 16,0-2-48-16,-2 0-48 0,2-3-50 0,-1 0-65 0,-4-3-74 0,1-3-34 15,1 0-15-15</inkml:trace>
  <inkml:trace contextRef="#ctx0" brushRef="#br0" timeOffset="446280.9887">7693 14598 70 0,'-7'-14'536'0,"1"2"-2"0,1 2-2 16,2 1-107-16,-2-1-162 0,2 3-98 0,0 0-65 0,2 2-41 0,-1 1-32 16,2-1-23-16,0 2-17 0,2 2-21 0,-1-1-22 0,2 1-34 15,3 1-40-15,-3 1-50 0,2 1-56 0,3 1-70 0,-3 0-79 16,4 3-56-16,-2 1-45 0</inkml:trace>
  <inkml:trace contextRef="#ctx0" brushRef="#br0" timeOffset="447041.4794">8328 14689 61 0,'-8'-6'540'0,"2"-1"3"0,-2 1 0 0,-3 1-102 16,3-1-156-16,1 3-91 0,-2-1-59 0,3 2-33 0,-2-1-24 15,1 1-10-15,1-1-6 0,-2 1-3 0,2 0-1 0,1 2-3 16,0 0-2-16,1 0-4 0,-2 0-6 0,1 4-7 0,2-1-8 0,-2-1-9 15,0 4-8-15,0 0-5 0,0 3-5 0,-1 2-2 0,-2-1 0 0,2 4 1 16,1 1 3-16,-2 1 4 0,0 1 2 0,2 2 2 0,-1-1 3 0,1 3 2 16,0 0 0-16,1 2 2 0,1-1 3 0,1-1-1 0,2 1-2 15,0 0-1-15,0-1-1 0,3 0-3 0,2-2-3 0,-1 0-3 0,1-2-3 16,2 0-2-16,-1-1-6 0,3-3-3 0,1-1-4 0,0-1-5 16,0-2-5-16,0-1-7 0,1-4-8 0,3 1-10 0,-3-5-12 0,2 0-8 15,0-3-9-15,-2-3-10 0,1 0-6 0,-2-3-7 0,1-2-4 16,-2 0-5-16,-1-5-3 0,-3 0-2 0,0-2-1 0,-3-2 3 0,-2-1 4 15,-2-3 9-15,-3 0 8 0,0 0 16 0,-3-3 16 0,-4 1 21 16,2 1 22-16,-4 0 22 0,-2 0 20 0,-1 3 18 0,1 0 17 0,-3 2 15 16,0 4 12-16,-1 1 10 0,-1 3 8 0,3 1 7 0,-2 4 3 15,1 1-3-15,2 1-5 0,0 5-11 0,0 0-14 0,2 3-13 16,2 2-13-16,2 2-10 0,0 1-5 0,3 1-7 0,0 3-5 0,2 2-5 16,4 0-3-16,1 1-3 0,2 2-1 0,1 0-1 0,5 3-1 0,2-3 0 15,0 0-1-15,5 2 1 0,-1-2-1 0,4-1-2 0,-1-1-4 0,3 0-3 16,2-2-4-16,-1-1-4 0,2 0-3 0,0-3-5 0,-1-1-5 15,0-1-5-15,-1-2-6 0,-1-3-4 0,0 2-6 0,0-4-4 0,0-4-5 16,-2 2-2-16,-2-4-1 0,-1-3 0 0,-1 0 0 0,-2-2 1 16,-1-3 1-16,-1 1 3 0,-3-3 4 0,-1-2 5 0,2-1 6 0,-5-2 5 15,1 1 8-15,-3-1 8 0,0-1 11 0,-1 2 9 0,-1-3 9 16,0 3 9-16,-1 1 6 0,-3 2 5 0,3 1 4 0,1 3 0 0,-1 0-1 16,2 1-2-16,-1 5-4 0,0-2-3 0,2 4-4 0,0 0-4 15,0 2-5-15,0 3-6 0,2 0-7 0,1 1-6 0,0 4-6 0,1-1-5 16,-1 5-2-16,4-1 0 0,0 2 1 0,-1 2 3 0,2 0 2 15,1 3 3-15,-1-1 1 0,0 3 2 0,2 0-1 0,-1-2 2 0,1 2-2 16,1-1 1-16,0-1-1 0,-1 2 2 0,-1-2-1 0,2 1-1 16,0-1-1-16,1-3-1 0,-4 0-4 0,2-1 0 0,0-2-2 0,-1 0-1 15,-1-4 0-15,0-1-3 0,1-1-2 0,-1-3-3 0,-1-3-1 0,-1 1-2 16,3-5-2-16,-2-2 0 0,-1-2-2 0,2-3 2 0,1-2 2 16,-2-2 2-16,-1-3 3 0,-1 1 1 0,1-5 0 0,2 0 1 15,-2 0 2-15,1 0 4 0,-2 1 2 0,-1 3 3 0,2-3 2 0,-1 5 3 16,0-1 2-16,1 5 0 0,-1 1-2 0,-2 1 1 0,3 4 0 0,-1 2 3 15,0 1 5-15,1 1 3 0,-1 4 2 0,0 2 2 0,4 2-1 16,-2 2 1-16,-1 3-3 0,2 1-1 0,1 3-1 0,-1 3-6 16,0 2-7-16,0 0-15 0,1 2-15 0,1 3-26 0,-2-2-27 0,4 3-44 15,-2 0-48-15,1-3-80 0,0 3-95 0,2-1-89 0,1-3-86 0,-1 1-41 16,2-3-21-16</inkml:trace>
  <inkml:trace contextRef="#ctx0" brushRef="#br0" timeOffset="447573.3568">6178 16419 21 0,'-16'1'462'0,"5"2"-62"0,-1 0-98 0,4-3-76 16,1 0-67-16,3 0-44 0,-1-3-33 0,5 0-17 0,3-1-9 0,0-2-4 15,5-2-2-15,0-1-2 0,3 1-1 0,2-4-2 0,4 0-3 0,1-3-5 16,5 0-7-16,2 1-4 0,6-3-5 0,2-2-3 0,3 1-2 16,7-3-1-16,4-1-4 0,5 0-1 0,7-3-1 0,4-3-2 0,7 2-2 15,7-6-3-15,4 1-4 0,6-2 3 0,6-2 3 0,7-1 4 0,4 0 3 16,5-3 0-16,8 0-4 0,3-1-5 0,4 0-11 0,2 0-9 16,8-2-12-16,2 0-24 0,3 2-31 0,2-2-52 0,-2 1-61 15,2 0-95-15,-2 1-110 0,-2 0-60 0,-4 1-38 0</inkml:trace>
  <inkml:trace contextRef="#ctx0" brushRef="#br0" timeOffset="473022.3648">23159 10909 51 0,'-3'-3'71'0,"0"2"-6"0,0-2-8 0,-2 0-7 0,4 1-1 16,-3-1-7-16,1 2-4 0,-2-1-4 0,2-1 4 0,2 2 0 0,-3-1 1 15,1 2 1-15,0-5-2 0,-1 5-6 0,0-2-9 0,1-1-3 16,0 1-1-16,-2 1-2 0,2 0-1 0,-2-2-4 0,-1 3-3 0,3 0-1 16,-2-3 0-16,0 3-1 0,1-1-2 0,-1 1 0 15,-2-1-4-15,1-1 0 0,2 2-1 0,-3-1 1 0,1-1-1 0,-1 2-2 0,1 0-1 16,0 0-1-16,-1 0 1 0,1 0-2 0,-1 0 0 0,2 0-3 16,-3 0 0-16,1 2-1 0,2-1 0 0,-4-1 1 0,3 2 0 15,-1-1-1-15,3-1 1 0,-3 1 1 0,0-1 0 0,0 3 1 0,2-3 1 16,1 0 0-16,-1 3 2 0,-3-2 0 0,3-1 1 0,1 1 0 15,-1 1 1-15,0-2 0 0,0 3 2 0,-1-1 0 0,0-2 0 16,1 5 0-16,0-5 3 0,0 2-2 0,-2-1 0 0,0 2-3 0,3-3-1 16,-5 3-2-16,5-1 1 0,-4-1-2 0,0 1 2 0,2 1-1 15,-1-2-2-15,-2 1 0 0,3-1 2 0,-2 2 0 0,1-1 3 0,-2-1 1 16,3 1 0-16,-1 1 1 0,1-2 2 0,-1 0 0 0,1 3 2 16,2-4-1-16,-3 1-1 0,2 1 1 0,1-2-2 0,-1 2 1 0,-1 0 1 15,3-1-1-15,-2 1-1 0,2 1 3 0,-2-1 2 0,1-1 1 16,0 0-1-16,-1 2 2 0,1 0 2 0,0-2 0 0,0 2 0 15,-1-1 0-15,1-1 2 0,0 1-1 0,-4 3 0 0,3-5 1 0,1 3-1 16,-1 0-1-16,0 0 1 0,-3 0 0 0,4 0 0 0,-1 0 0 16,0 0-1-16,0 2 0 0,0-2 0 0,-1 1 1 0,2 1 0 0,-3-2-1 15,2 1-1-15,0-1-1 0,1 2 0 0,-4-3-1 0,3 4-1 16,2-2 0-16,-2-1-2 0,2 1 1 0,-2-1-1 0,-1 2-1 16,3-1 2-16,-2 0-3 0,2 3-1 0,-2-3-1 0,4 1 3 0,-3-1-2 15,1 1-2-15,0-2-1 0,-1 4-1 0,0-1-2 0,1-2 2 0,2 3 0 16,-3-2-2-16,3 2 0 0,-1 0-2 0,1-1 2 0,-3 0 2 15,3 2 0-15,1-1 1 0,-2 0 0 0,0 1 2 0,2-1 0 16,-1 3-1-16,-1-3 0 0,2 2 0 0,-2 0 2 0,2 0-1 0,0-2 2 16,0 3 2-16,0 0-1 0,0-1 2 0,0 3-1 0,0-4 3 15,0 1 1-15,0 1 1 0,0-1 0 0,0 0 2 0,0 1-1 16,-2 0 0-16,2 0 0 0,0-1 1 0,0 2-2 0,0-2 0 0,0 0-1 16,0 1 0-16,0 0-1 0,0 2-3 0,0-4 1 0,0 2-1 15,2 1-1-15,-2 0-1 0,2-2 3 0,-2 1 0 0,2 1 0 0,-1-1 2 16,-1-1 0-16,4 2 0 0,-3-2 0 0,1 0-1 0,0 1 1 15,-1 0-2-15,2 0 1 0,-1-1 0 0,0 0 0 0,2 1-1 0,0-1 0 16,-3-1 0-16,4 3-2 0,-2-2 1 0,0 3 0 0,0-4 1 16,2 1-1-16,-2 0 1 0,2-1 0 0,1 1-1 0,0-1 1 15,-1 1 0-15,0 1-1 0,0-2 0 0,1-1 0 0,0 0 2 16,1 1 0-16,1-1 0 0,-2 1-1 0,3-2 2 0,-1 4 0 0,0-3 0 16,0 1 1-16,3 1 1 0,-3-3 1 0,2 0 1 0,0 2-1 0,2-2 0 15,-3-1-1-15,4 2 0 0,-2-4 2 0,1 4 0 0,0-2 1 0,-1 0 2 16,1-1 0-16,-1 0 0 0,2 0 1 0,-2 1 1 0,0-2 0 15,3 1 0-15,-3-2 0 0,-1 1 1 0,2 0 1 0,1 0-1 16,0 0 0-16,-4-1 1 0,4-1-1 0,0 2-1 0,-4-1-1 16,1-1-2-16,1 0-1 0,0 1-4 0,0 0 0 0,-2-2 0 0,2 1 1 15,0-1 0-15,0 0-1 0,-1 0 1 0,-1 0-1 0,2 0-1 16,-1 0-1-16,2-1-1 0,-2 1 1 0,1-2-1 0,0 0-1 0,-1 0 0 16,-1 0-2-16,4 1-3 0,-2-1-2 0,0-1-4 0,0 0-2 15,0 0-2-15,0 0-1 0,-1 0 0 0,-1 1-2 0,4-2 0 0,-4 3-1 16,3-1 0-16,-3-3 0 0,0 3 2 0,1-3 2 0,1 3 1 15,-3-4 3-15,0 2 4 0,0 1 2 0,2-1 2 0,-1-2 2 16,-1 3-1-16,1-2 3 0,-1 1 1 0,0-1 4 0,0 1 0 0,1-2 1 16,-1 0-1-16,0 1 1 0,0-2-1 0,1 1-1 0,-1 2-2 15,-1-3-1-15,2 0-1 0,-3 1 0 0,2 0-1 0,-1-2-3 16,-1 2-4-16,3-1-2 0,-2 1 0 0,1 1-1 0,-2-4 2 0,2 1-1 16,-2 3 1-16,1-3-1 0,-1 1-1 0,1-2 1 0,-2 1-1 15,3 0 1-15,-3 1-1 0,2 1 2 0,0-4 0 0,0 0 1 0,-3 1-2 16,1 1 0-16,2-1 0 0,-3 1-1 0,2-1-3 0,-1 0 3 15,-2 1 4-15,2 0 2 0,-2-1 0 0,2 0 2 0,-2 0 2 0,2 1 2 16,-4-1 3-16,4 0 4 0,-2 0 4 0,-1 2 0 0,0-3 0 16,-1 2 1-16,2-1 5 0,-1 0-1 0,0 1-3 0,-2-1 0 0,1 0 0 15,-1-2-1-15,2 3-1 0,0-1-1 0,-2-3-2 0,2 5-4 16,-2-1-4-16,2-1-1 0,-1 1 0 0,-1-1 1 0,2 0 0 0,0 1-2 16,-2-2 0-16,1 0-1 0,-1 4 1 0,2-2 1 0,-1 1-1 15,-1 1 0-15,0-2-3 0,0 2 1 0,0-1 2 0,0 0 0 16,0 2 0-16,2-2-1 0,-2 2 2 0,0-2 0 0,0 2-1 0,0 0 1 15,0-1-3-15,0 0 1 0,0 0 0 0,0 0 1 0,0 1 0 16,0 0 1-16,0-2-3 0,0 2 0 0,0-2-2 0,0 2-1 0,0-2 1 16,0 2 1-16,0 0 1 0,0-1 1 0,0 0-1 15,0 0-1-15,-2 0 0 0,2 1-2 0,-1 0-2 0,-1-2 4 0,2 3 1 16,-1-2 3-16,1-1 1 0,-2 2 1 0,0-1-1 0,-1 0-2 0,1 2-2 16,0-3-1-16,-1 2 0 0,-1-1 1 0,1-1-1 0,0 2-1 15,-2-2 0-15,0 0 0 0,-1 1-1 0,2-1-1 0,-1 1 0 0,-2-2 0 16,3 1-2-16,-6-1-1 0,2-1 1 0,2 2-1 0,-2 0 0 15,-1-1-1-15,-1 0 0 0,0 1-2 0,0-2 0 0,0 1-3 16,-1 1-3-16,-3-1-10 0,1 2-9 0,-2-4-16 0,-2 3-18 0,-1-1-25 16,-2-1-28-16,-2 6-41 0,-3-3-45 0,-2 3-80 0,-1 0-96 15,-2 1-62-15</inkml:trace>
  <inkml:trace contextRef="#ctx0" brushRef="#br0" timeOffset="499737.7158">23456 10986 32 0,'-5'-5'77'0,"0"1"-5"0,0-2-3 0,-2 1-1 0,1 1-3 0,-1-1-3 15,0 1-5-15,0 1-5 0,-1-1-5 0,0-2-3 0,-1 4-3 16,1-3-4-16,-1 2 0 0,-2-1-1 0,1 1-3 0,1-2-6 0,-2 1-4 16,0 1 0-16,1 0-5 0,-1 0-7 0,0 0-3 0,0 0-1 15,-2 1-2-15,2 1 1 0,-1-1-2 0,0-1 2 0,1 2-6 16,-1-1-7-16,1 2 1 0,-2-1 1 0,0-1-1 0,2 2-3 15,-3 0 2-15,1 0 1 0,1 0 0 0,-1 0 1 0,-2 0-1 0,2 0 2 16,0 0-1-16,-3 2-1 0,2-1 2 0,-2 1 1 0,0-1 0 16,1 2 1-16,0-1 1 0,-2 1 0 0,3 0-3 0,-4 0 0 0,1 1-1 15,3-1 1-15,-2 2-3 0,2-3-3 0,-2 3 0 0,2-3 1 16,-2 3 1-16,3 0 0 0,0-1 3 0,-1 3 1 0,2-2 1 16,-1-2-1-16,0 2 2 0,1 1 1 0,1 0 2 0,0 0 1 0,-2 0 3 15,2 2 3-15,1-1 2 0,0 0 2 0,-2 1 0 0,3 1-3 16,-4 0 0-16,5 0-2 0,-1 2 1 0,-2-1 1 0,1 1 1 0,2-1 3 15,-1 0-3-15,3 2-2 0,-2 1-3 0,1-1 0 0,0 0-3 0,0 1-2 16,2 0 0-16,1-1 2 0,0 2 2 0,0 0 0 0,-2-1 1 16,2 2 0-16,1-1 0 0,0 1-1 0,0 0 2 0,1-1 1 15,1 2 1-15,-3-1 2 0,4 1 2 0,-1-1 2 0,-1 2 0 16,2-1 1-16,0 0-2 0,0 1-1 0,2 0 0 0,-1-1 2 0,-1 1-1 16,2-1 2-16,0 1 0 0,-1-2 2 0,2 1 0 0,1 1 1 0,-1-1-1 15,2 1 1-15,-1-2-1 0,2 2 1 0,-1 0 1 0,2-4 1 16,-3 3-1-16,6-4-1 0,-4 5-1 0,0-2-1 0,4-2-1 15,-1 0-2-15,-1-1 1 0,4 0-1 0,-2 2 1 0,2-1-2 0,-1-4 0 16,3 2 0-16,-1-2-1 0,0 0 0 0,0 1 0 0,3 0 2 0,-2-3-1 16,0 1 1-16,2-3-1 0,2 3-1 0,-4-2-2 0,3-2-2 15,-1 2-4-15,1-2-3 0,1 3-4 0,-1-4-6 0,2 1-6 16,-3-1-7-16,3 0-6 0,-1 0-8 0,0-1-6 0,1 0-3 0,0-2-4 16,0 0-4-16,1 0 2 0,0 0 3 0,0-4-1 0,0 3-4 15,2-3 0-15,0 0 2 0,0 0 6 0,-3-1 8 0,3-1 2 16,-2 0 0-16,0-1 0 0,0-2-3 0,0 1 0 0,0-5 0 0,-2 2-11 15,3-2-12-15,-4-1-7 0,1 1-6 0,-2-3-10 0,-1 0-13 0,0-2-16 16</inkml:trace>
  <inkml:trace contextRef="#ctx0" brushRef="#br0" timeOffset="500738.0996">22990 11038 102 0,'0'0'139'0,"0"0"-1"0,0 0-3 0,0 0-4 0,0 0-4 0,0 0-7 16,0 0-10-16,0 2-9 0,0-2-7 0,0 0-9 0,0 0-7 16,0 0-9-16,0 0-7 0,-1 1-7 0,1-1-5 0,0 0-5 0,0 0-3 15,-2 0-3-15,0 0-3 0,2 0-1 0,0 0 0 0,-1 0 0 16,-1 0 1-16,1 0 0 0,-1 0 0 0,0 0-3 0,-1 0 0 16,2 0-3-16,-1 0 1 0,-1 0-1 0,0-1 2 0,-2-1-1 0,2 2 1 15,-2-1 0-15,2-1 1 0,-2 2-1 0,2-5 0 0,-2 5 1 16,-1-3-1-16,1-1 2 0,1 2 0 0,-4-4 2 0,3 4 4 0,-3-3 1 15,2 0 0-15,-1 1 1 0,3-2 0 0,-3 0 0 0,1 0 3 16,0-1 0-16,1-1 0 0,0 2 0 0,0-4 0 0,0 0 0 16,0 0 0-16,-2-1-2 0,2 0-5 0,0-1-3 0,2-2-1 0,-2 0-3 15,1-3 0-15,-1 2-5 0,2-2-6 0,1-2-3 0,-1-1-4 16,0 2-1-16,0-3-5 0,1 2-1 0,1-4-3 0,-3 4 0 0,0-1-4 16,1-4-1-16,1 5 1 0,-1-2-1 0,0 2 0 0,0-2-2 15,-1 4 1-15,1-1 0 0,2 2-1 0,-3-1 1 0,0 2 0 16,1 0-2-16,0 1-1 0,-1 5 1 0,1-4-2 0,0 2-1 15,0 1-3-15,0 3-4 0,-1 2-2 0,3-3-2 0,-4 3-3 0,2 1-3 16,2 1-2-16,-3 0-3 0,3 0-3 0,-1 2-2 0,2-1-1 0,-1 2 0 16,1 0 1-16,-2 0 2 0,0 2 1 0,-1-1 4 0,2 2 1 15,-3 0 2-15,0 2 3 0,1-1 1 0,0 2 2 0,-2-1 2 16,2 2 4-16,-2-2 2 0,1 5 2 0,0-3 0 0,-1 2 1 0,1-1-1 16,0 0 0-16,0 0 0 0,-1 0 1 0,1 1 0 0,1-1 2 15,0 2 2-15,-1-3 1 0,1 3 0 0,-1 0 1 0,1-1-1 16,2 0 0-16,-3 2 0 0,3-2-1 0,-3 1-2 0,3-1-1 0,-1 1-1 15,-1 0 0-15,0-1-2 0,2 1-1 0,-1-1-1 0,2-1-2 0,-1 2 0 16,1-1-2-16,-2-1 0 0,0-1 0 0,2 1 2 0,-1-2 0 16,1 0 2-16,0-2 3 0,0-1 1 0,0 0 3 0,0 0 4 15,0-2 6-15,0 3 4 0,0-4 4 0,0 0 5 0,0 0 3 0,0 0 1 16,0 0 3-16,0 0 0 0,0-4-1 0,1 2 0 0,-1-1-2 16,2-3-1-16,0 0-4 0,-2-2-5 0,1-1-3 0,2-1-7 0,0-1-6 15,0-2-4-15,0 2-5 0,1-3-1 0,-1 1-4 0,0 0 0 16,0-1 0-16,1-1 0 0,-3 2 0 0,2-1 0 0,2 0 0 15,-2 2 2-15,0 0 4 0,-1 0 3 0,-1 2 2 0,3 1 2 16,-3 0 3-16,2 3 0 0,-1-1 1 0,0 1 0 0,-1-1-3 0,2 3-2 16,-1-1-5-16,1 2-2 0,-2 1-3 0,2 0-3 0,1 1-2 15,1 1-4-15,-2 0-1 0,2 1-1 0,1-1-1 0,3 2 1 0,-1 2 0 16,0-1 2-16,3 0 4 0,0 1 4 0,1 1 5 0,0 0 5 16,1 0 5-16,1 2 4 0,-2-1 2 0,2 0 2 0,3 0 1 0,-4 1 2 15,0-1 1-15,2 0-1 0,-1 0-2 0,-1 0-6 0,-1-2-7 16,-1 3-7-16,2-1-10 0,-5 1-12 0,0-4-17 0,0 2-20 15,-1-1-22-15,-2 0-31 0,-2 0-31 0,0 0-37 0,1-1-35 0,-4 2-76 16,-2-3-95-16,-1 2-53 0</inkml:trace>
  <inkml:trace contextRef="#ctx0" brushRef="#br0" timeOffset="514654.7292">4906 15078 52 0,'0'0'60'0,"1"1"1"0,-1-1-4 16,0 0-4-16,0 0-6 0,2 1-6 0,-2-1-5 0,0 0-5 0,0 0 0 15,1 0-1-15,1 0 2 0,-2 0 0 0,3 0 5 0,-1 0 6 16,0 0 5-16,1 0 5 0,0 0 5 0,2 0 4 0,2 0 4 0,-2-1 5 15,3 0 5-15,2-1 6 0,2-1 4 0,1-1 3 0,4-2 1 0,1 0-1 16,4-2-4-16,5-1-4 0,1-3-7 0,5-1-7 0,4-2-8 16,5-3-3-16,3-2-9 0,3-1-8 0,3-2-6 0,3 0-4 0,3-2-5 15,0-2-7-15,1 1-5 0,2-1-5 0,0 1-6 0,-1-1-8 16,-1 3-3-16,-2-1-2 0,-1 1 0 0,-1 2 2 0,-2 0 2 0,-3 3 4 16,-2-1-2-16,-4 2-1 0,-2 3 1 0,-5 1-1 0,-1 1 1 15,-5 1 3-15,-5 3 5 0,-1 1 7 0,-6-1 6 0,-1 4 4 0,-3-2 6 16,-3 2 5-16,-1 3 5 0,-2-1 4 0,-2 0 2 0,0 2 0 15,-3-2 1-15,1 3 0 0,-3-2-2 0,2 1 0 0,-3 1-4 16,0 0-4-16,0 0-5 0,0 0-7 0,0 0-8 0,0 0-11 0,0 0-14 16,0 0-12-16,0 0-17 0,0 0-17 0,0 0-25 0,0 0-30 15,0 0-33-15,0 0-35 0,0 0-27 0,0 0-24 0,0 0-26 0,0 0-27 16,-3 0-57-16,-2 0-72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35:37.586"/>
    </inkml:context>
    <inkml:brush xml:id="br0">
      <inkml:brushProperty name="width" value="0.05292" units="cm"/>
      <inkml:brushProperty name="height" value="0.05292" units="cm"/>
      <inkml:brushProperty name="color" value="#FF0000"/>
    </inkml:brush>
  </inkml:definitions>
  <inkml:trace contextRef="#ctx0" brushRef="#br0">7980 11471 24 0,'0'0'87'0,"0"0"2"0,0 0 0 0,-1 0 0 15,-1 0-3-15,2 0-3 0,-2 0-6 0,-1 0-10 0,3 0-7 0,-2 0-8 16,1 0-8-16,-2 0-8 0,2 0-7 0,-1-3-4 0,2 3-6 16,-2 0-6-16,2 0-3 0,0 0-5 0,0 0-2 0,0 0-2 0,0 0 1 15,0 0-1-15,0 0-1 0,0 0-1 0,0 0-2 0,0 0 0 16,0 0-2-16,0 0 1 0,0 0-2 0,0 0 1 0,0 0 0 16,-1 0 1-16,1 0 1 0,-2 3 3 0,2-2 4 0,0-1 1 0,-1 0 4 15,-1 1 4-15,2 1 3 0,-2-2 5 0,2 0 3 0,0 1-1 0,-1 1 1 16,1-2-2-16,-2 0 1 0,2 2 0 0,-3-2 4 0,3 5 4 15,-2-5 3-15,2 2 3 0,-1 1 1 0,-1 1-1 0,2-1-1 16,-2 2-2-16,1 1-2 0,-2 0 0 0,2 3-1 0,-1-2 1 16,0 3-1-16,1 0 1 0,-1 2-4 0,1-2-5 0,-1 2-5 0,2 0-5 15,-2 0-2-15,2 2-2 0,-1-1-1 0,1 0-1 0,0 1-1 16,0 0-1-16,0 3 2 0,0-2 0 0,1-1-1 0,-1 1 0 0,2-1 1 16,0 3 1-16,-1-5-2 0,2 4 0 0,-1-3 0 0,1 1 2 15,0-1-2-15,2 1 1 0,-2-2 0 0,3-2 0 0,1 2-1 0,-1-1 1 16,3-2 2-16,1 0 1 0,1 0 0 0,0-1 0 0,2-1 1 15,4 0-1-15,1-3-1 0,2 3-1 0,2-4-1 0,3 1 1 0,3-2-2 16,2 0-3-16,2-2 0 0,2 0-5 0,2 0-2 0,2-1-5 16,2 0-2-16,2-1-4 0,1-1-1 0,3 0 3 0,0-1 0 15,1 0 1-15,2 0 1 0,3 2 1 0,2-3 1 0,1 3 0 0,2-3 1 16,0 3 0-16,6-1 2 0,-1 0 2 0,1 2 0 0,2-2 1 16,1 3 0-16,2-4-2 0,-1 4-3 0,5-1-2 0,-2-1 0 0,0 2 0 15,2 0 3-15,-1 0 4 0,3 0 4 0,-1 0 2 0,0 0 3 16,3 0 1-16,0 0 2 0,1 2 2 0,-1-1 0 0,3-1-1 0,0 0-1 15,-1 0 1-15,1 0-3 0,-2 0-2 0,2 2-3 0,0-2-1 16,-3 2 0-16,1-2 0 0,-1 0 0 0,0 0 1 0,0 0-1 16,1 0 0-16,-2 0 1 0,0 0 1 0,0 0 1 0,-2-2-1 0,1 0 1 15,-1 2-1-15,2-1-3 0,-5-1-6 0,0-1-3 0,-3 1-5 16,0 1-5-16,-2-3-7 0,-2 4-1 0,-3-3 1 0,-3 3 1 0,1-3 0 16,-4 1 2-16,-3 0 2 0,-1 0 3 0,-3 0 3 0,-2 1 1 15,-2-1 4-15,-1-1 3 0,-4 2 4 0,-1-2 4 0,-4-1 4 0,0 2 1 16,-3 0 0-16,0 0 1 0,-4-2-1 0,-1 1 2 0,-3 3-1 15,-3-5 3-15,1 3 4 0,-4-1 4 0,0 0 4 0,0-1 5 16,-3 1 5-16,-1 1 3 0,1-2 3 0,-2 0 5 0,1 0 4 0,-2 1 3 16,0-2 3-16,0 1 4 0,0-1 1 0,1 1 1 0,0-3-1 0,0 2-2 15,-1-1-1-15,2-1-1 0,-2 2-1 0,1 1-1 0,1-4-1 16,-2 1-3-16,2-1-3 0,-2 5-1 0,0-3-2 0,-1 0-2 16,2 0 1-16,-3 0-1 0,0 1-1 0,0 1 0 0,-2-3-2 0,-1 5-3 15,1-3-3-15,-2 0-10 0,-1 5-12 0,1-4-18 0,-2 1-18 16,-1 0-28-16,-1 1-32 0,0 2-79 0,0 0-99 0,-1-1-105 15,-2-3-109-15,-5 4-54 0,0-3-30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35:59.085"/>
    </inkml:context>
    <inkml:brush xml:id="br0">
      <inkml:brushProperty name="width" value="0.05292" units="cm"/>
      <inkml:brushProperty name="height" value="0.05292" units="cm"/>
      <inkml:brushProperty name="color" value="#FF0000"/>
    </inkml:brush>
  </inkml:definitions>
  <inkml:trace contextRef="#ctx0" brushRef="#br0">5334 7968 385 0,'-5'-2'414'0,"1"-1"-100"0,1 0-83 15,0 0-77-15,1 0-37 0,0 2-17 0,1-1-10 0,-1-1-7 0,2 2-3 16,-2 1-1-16,1-2-2 0,1 2-5 0,0 0-4 0,0 0-3 16,0 0-4-16,0 0-6 0,0 0-7 0,0 0-10 0,0 0-8 0,0 0-7 15,0 0-10-15,0 0-7 0,0 0-5 0,0 0-6 0,0 0-2 16,0 0-4-16,0 0-1 0,0 0-5 0,0 0-2 0,1 2-3 0,1-2-3 16,-2 1-1-16,2-1-1 0,-1 2 0 0,1-1 1 0,0 2 2 15,-1 0 3-15,2 0 2 0,3 0 3 0,-1 2 3 0,0-1 1 16,1 2 5-16,-1-1 1 0,4 2 5 0,-1-1 3 0,0 4 3 0,2-3 0 15,1 0 3-15,-2 2 0 0,4 0 1 0,0-1 0 0,-2 1-1 16,4 0 1-16,0-2 0 0,0 3 1 0,0-1 0 0,2-1 0 16,-1 1 1-16,3 0 0 0,1-1-1 0,-2-1 0 0,2 1-2 0,2-3 0 15,-1 4-1-15,1-5 0 0,0 2-1 0,2-4-1 0,-2 3 0 0,2-2-2 16,3-1 0-16,0 0-2 0,-1-1-2 0,1-1-2 0,2-1 0 16,0-1-3-16,3 0 0 0,0-1-1 0,-1 1 1 0,4-3 2 15,0 2 0-15,0-1 1 0,0-1 0 0,1 0 0 0,2 0 1 0,-2 0 1 16,1 0 2-16,1 2 1 0,-1-1 2 0,0 1 0 0,-1 0 3 15,1 0 0-15,-1 0-1 0,2 1 0 0,-3 0 0 0,0 1-2 0,-1 1 0 16,1 0-1-16,-3 0 0 0,1 1 1 0,0 1-1 0,2 0-1 16,-4-1 1-16,1 2-2 0,-2-1-2 0,0 1-1 0,2 0 0 0,-1-1 0 15,-1 2 0-15,0-1-2 0,2 0 1 0,-2 1-2 0,2-1 1 16,-1 0-1-16,1 0 1 0,1 1 1 0,0-1 1 0,2-2 5 16,0 0 0-16,0 1 4 0,2-1 1 0,0 1 1 0,1-2 0 0,0 0 0 15,1 0 0-15,1-2-1 0,1 1-2 0,0-2 0 0,0 2-3 0,2-2-4 16,-1-1-2-16,0-1-4 0,0 2-3 0,-1-2-4 0,1 2-1 15,-2 0-3-15,0-1 0 0,0 2-1 0,-1-1-1 0,-3 0 1 16,-2 1 0-16,-1 1 1 0,0-1 1 0,-3 1 2 0,0-1 0 0,-1 2 1 16,-3 0 1-16,1 0 1 0,0 0-1 0,-3 2 2 0,3-1-1 15,-3-1 0-15,1 2 1 0,-2-1 1 0,3 1 2 0,-2-1 2 16,-1 1 3-16,2-1 2 0,-1 1 1 0,1-2 2 0,-1 1 3 0,0 0-1 16,1-1 2-16,0 2 2 0,-1-2 2 0,0 0 2 0,1 0 2 15,1 0-1-15,0 0 0 0,-2-2-2 0,3 2 0 0,-2-1-1 0,2 0-1 16,0-1-1-16,-2 1-1 0,2-2 0 0,0 1-1 0,1 1-1 15,-1-1-2-15,-1-1 1 0,2 1-3 0,1 1 0 0,-2-2 1 0,-1 2-1 16,1 0-2-16,0-3-1 0,0 3 0 0,-2-1-1 0,2 2 0 16,-1-5 0-16,0 5-1 0,-1-2 0 0,1-1-1 0,-1 1 1 15,-1 1-3-15,1 0 0 0,0-2-1 0,-1 3 0 0,1-3-1 0,0 2-1 16,-2 1-1-16,-1 0 0 0,3 0-2 0,-1 0 2 0,0 0 2 0,-1 0 1 16,3 0 3-16,-1 1 1 0,0 2 4 0,-1-3 4 0,3 3 0 15,1-2 3-15,-1 2 1 0,3-2 2 0,0 1 2 0,-1 0 3 16,2-2 2-16,1 0 0 0,0 3-2 0,1-1 1 0,0-2-1 15,3 0-1-15,0 0 0 0,1-2-3 0,-1-1-1 0,2 1-1 0,3-1-1 16,-3 0-1-16,2 2-1 0,-1-5-3 0,-1 2-2 0,2-1-3 16,-2 0-3-16,3 0-3 0,-3-1-3 0,0-1-3 0,1 1-3 0,-1-2-1 15,-2 2 1-15,1-2 0 0,2 3 0 0,-4-2 1 0,1 2 2 0,-1-2 0 16,0 2 3-16,0 0 1 0,2 1 2 0,-3 1 3 0,-1-2 4 16,0 2 5-16,0 0 0 0,-1 2 1 0,-2-1-2 0,2-1 2 15,-1 3-1-15,-1-1 1 0,0 1-2 0,0 0 1 0,0 0 1 0,-1 1-1 16,1-1 0-16,0 1-1 0,0 1-1 0,0 1 1 0,0-1 0 15,2-1-1-15,-2 2 2 0,0-1-2 0,1 1 0 0,-1 0-1 0,2-2-2 16,-2 2 0-16,0-1-1 0,2-2 1 0,-2 3-2 0,1 0 1 16,-1-3-2-16,0 1-2 0,2 0-2 0,-2-1-1 0,0 0 2 15,2-1 1-15,-1 0 0 0,-1 1 0 0,0-3 3 0,2 0 0 0,1 1-1 16,-3-1 2-16,2 2 1 0,1-4 0 0,-3 1 2 0,0 1 1 16,2-2 3-16,-2 2-1 0,0-1 0 0,0-1-2 0,-2 4-1 0,1-1 0 15,-1-3 0-15,-1 3 0 0,0-1 0 0,0 1-1 0,-1 1 0 16,1 0 2-16,-3 1-1 0,2 0 0 0,0 0 1 0,-2 0 0 15,4 1 1-15,-2 0-1 0,0 2 0 0,0 1 0 0,1 1-1 0,0-3-2 16,-2 2 1-16,3 2-1 0,1 0 0 0,-2-1 0 0,1 1 0 16,0 1 0-16,2-2-3 0,1 3 1 0,-3-2-2 0,1 1 1 15,1 1 2-15,0-3 1 0,3 2 3 0,-2-2 2 0,-1 1 2 0,0-1 1 16,2-1 1-16,-2 0 1 0,0 0 1 0,3-1 1 0,-3 0 2 16,2-3 2-16,-2 3 2 0,3-3-1 0,-1 0-1 0,0 0 0 0,-1 0 0 15,1-3-2-15,-1 3-2 0,1-3 0 0,0 3-1 0,-1-2-2 16,1-1-2-16,1 1 0 0,0 1-3 0,-2 0 0 0,0-2-1 0,2 1-2 15,-3 1-2-15,0-1-2 0,0 1 0 0,-1-1-2 0,-2 2 0 16,1 0 0-16,-3 0-1 0,2 0-1 0,-2 0 0 0,0 0-1 16,0 2 1-16,-2-1-1 0,2 1 0 0,-1 1 1 0,1 0 1 0,-2-1 0 15,2 0 1-15,-1 1 1 0,1 2-1 0,0-2 3 0,-1 1 0 16,1-1 4-16,0 1 1 0,2-1 1 0,-2 1 0 0,1-1 3 16,-1 0 1-16,-1-1 2 0,3 3 0 0,-2-5 1 0,0 2 1 0,0-1 3 15,1 1-1-15,-1 0 1 0,2-2-1 0,0 1-2 0,0-1 1 16,1 0-2-16,1 0-1 0,-1-1 0 0,0 1 0 0,2-2-3 0,0 0 0 15,0 2-1-15,1-1-3 0,-3-1-1 0,2 2-2 0,-3-2-1 16,2-1-1-16,-1 3 0 0,-1 0 0 0,0-2-1 0,-2 2 0 0,0 0-1 16,0 0 1-16,-4 0-1 0,3 0 1 0,-4 0 0 0,0 0 1 15,-2 2 0-15,-1-2 1 0,-2 0 1 0,1 3 0 0,-4-1 1 16,1-2 1-16,0 0 0 0,-4 2 1 0,-1-2-1 0,3 1 1 0,-5-1 0 16,1 2 2-16,-2-2 0 0,0 0 2 0,-1 0 0 0,-1 0 0 15,-1 0 0-15,-1 0 0 0,2 0 1 0,-1 0 0 0,-2 0 0 16,0 0 1-16,0 0-1 0,0 0 1 0,0 0 0 0,0 0 0 0,0 0-1 15,0 0-2-15,2 0 0 0,-1 0-1 0,-1 0 1 0,0 0-2 0,0 0 0 16,0 0-2-16,2 0 0 0,0 0 1 0,-1 0-1 0,-1 0-2 16,3 0-1-16,-1-2 0 0,0 2-1 0,0 0 0 0,1 0 1 15,-1 0-2-15,0 0 1 0,-1-1 1 0,1 1-2 0,0 0 2 0,-2 0-1 16,1 0-2-16,1 0 1 0,-1 0-1 0,3 0 2 0,-3 0-2 16,1 0 1-16,-1 0-2 0,4 0 1 0,-1 0-2 0,-2 0-1 15,3 0-2-15,-2 0-1 0,4 0-2 0,-3 0 1 0,1 0-2 0,4 0 0 16,-1 0-1-16,2 0 2 0,2 0 0 0,0 0 2 0,3 0 2 0,-2 0 2 15,4 0 2-15,1 0 1 0,1 0 2 0,0 0 2 0,3 0 2 16,2 0 3-16,-1 1 0 0,2-1 2 0,1 2 1 0,3 0 0 16,-1-2-3-16,0 1 0 0,4 0-2 0,0-1-2 0,-1 2-2 0,5-1 0 15,1-1-1-15,-1 1-3 0,2 1-1 0,0 0-3 0,1-1-3 16,1 1-1-16,1-1-2 0,0 1-2 0,0-2-1 0,3 3-2 16,-2-3-1-16,1 1-1 0,0 1-1 0,0-1 0 0,1 0 2 0,-1 1 2 15,0-2 1-15,1 2 2 0,1-1 3 0,0-1 0 0,1 2 2 0,0-2 2 16,0 0 3-16,1 3 2 0,2-3 2 0,-1 0 2 0,0 3 1 15,2-3-1-15,2 1-3 0,-2-1 0 0,1 0 0 0,1 0-2 16,0 0 0-16,0 0-2 0,-1 0-1 0,1 0-2 0,-1 0-4 0,0 0 0 16,-3 0-3-16,3 0 2 0,-4 0 3 0,2 0 3 0,1 0 3 15,-3 0 2-15,1 0 0 0,-1 0 3 0,-2 0 0 0,1 0 3 16,1 0 2-16,0 0 1 0,0 1 3 0,1-1 1 0,-1 2 1 0,0-1-1 16,1-1-2-16,0 2-4 0,-1-2-1 0,-2 2-4 0,1-1 1 0,1-1-2 15,-2 2-2-15,0 0 0 0,-3-2-2 0,-1 0-2 0,1 3-1 16,-2-2-1-16,1-1-1 0,-2 1-1 0,0 1-1 0,-1-1 2 0,-2 1 1 15,2-2 3-15,-4 2 1 0,1-2 3 0,0 0-1 0,0 3 1 16,-2-1 0-16,1-2 1 0,-3 0 1 0,3 0-1 0,-4 0 3 16,2 0 2-16,-2 0-1 0,-1 0 0 0,1 0-1 0,-3 0-1 0,0 0-3 15,0 0 2-15,-1-2 0 0,0-1 1 0,0 3 2 0,-2 0 1 16,-1-2 1-16,0 2 2 0,1 0-1 0,-2-2 2 0,0 1 0 16,-1 1-1-16,1-2 1 0,-3 1-2 0,1 1 1 0,1-1-2 0,-4 1 0 15,4-3-1-15,-4 3-2 0,1 0-2 0,-1-2-2 0,-1 0 0 16,3 2-3-16,-3-1 0 0,1-1-1 0,0 2-1 0,-1 0-2 0,1-2-1 15,-1 2-2-15,3 0-2 0,-1-1 0 0,0 1-2 0,1-2-2 16,-3 2 1-16,3 0 1 0,0-1 1 0,0 1-1 0,2 0 0 16,-4 0 2-16,4 0 0 0,-4 0 3 0,0 0 3 0,2 0 1 0,-1 0 4 15,1 0 2-15,-2 0 5 0,1 0 2 0,-1 0 3 0,-1 0 3 16,1 0 1-16,-3 0 3 0,2 0 0 0,-2 0 3 0,0 1 1 0,-2-1-1 16,1 0 1-16,-1 0 1 0,-2 0-1 0,-1 0-1 0,3 0-1 15,-2 0-2-15,-2 0-5 0,3 0-5 0,-1 0-13 0,-2 0-14 16,2 0-24-16,-2 0-32 0,2 0-39 0,-1 0-45 0,2-1-84 0,-1 0-106 15,1-2-62-15</inkml:trace>
  <inkml:trace contextRef="#ctx0" brushRef="#br0" timeOffset="8266.2453">19565 16236 201 0,'-11'-3'503'0,"3"-2"-4"0,0 2-89 0,0 1-132 15,2-1-94-15,1-1-72 0,0 1-42 0,0 1-23 0,2-1-11 0,-1 3-5 16,1-2 2-16,1 0 4 0,0 1 4 0,-1-1 6 0,3 2 4 0,-1-2 6 15,1 2 1-15,0 0 3 0,0 0-2 0,0 0-2 0,0 0-3 16,0 0-3-16,0 0-3 0,0 0-6 0,0 0-3 0,0 0-4 0,0 0-4 16,0 0-3-16,0 0-3 0,0 0-4 0,0 0 0 0,0 0-3 15,0 0-2-15,0 0 1 0,1 2-2 0,-1-2-2 0,3 2 0 0,-3-2 0 16,4 1 2-16,-3-1 2 0,2 2 2 0,2-2 3 0,0 2 3 16,1 1 1-16,2-3 2 0,3 4 0 0,2-1 2 0,2-1-1 0,5 3 0 15,1-3 0-15,5 1-1 0,2 0-1 0,5-1-5 0,2 0-8 0,6-1-5 16,7 1-5-16,-1 0-5 0,9-1-5 0,4-1-4 0,5 0-4 15,5 0-4-15,5-1-4 0,5-1-5 0,7 0-5 0,3 1-4 0,5-1-5 16,8 0 0-16,4-1 4 0,-1 0 2 0,7 1 3 0,-1-3 1 16,0 3 2-16,5-1 0 0,2-1 2 0,-1 1 0 0,1 1 1 0,-1 0 3 15,1-1 5-15,-4 0 7 0,2 0 7 0,0-1 1 0,-3 2 2 0,0-1 0 16,-3 0-1-16,1 0-1 0,-2 2-3 0,-2-2-2 0,-1 0-3 16,-6 1-3-16,-1-1-4 0,-1 0-2 0,-2 1-2 0,-4 1-4 0,0-1-6 15,-3 0-4-15,-3 1-7 0,0-1-6 0,-6-1-7 0,1 1-7 0,-6 2-8 16,-2-2-9-16,-2-1-10 0,-6 1-12 0,2 0-14 0,-10-1-28 15,-2 1-36-15,-2 2-42 0,-7-3-47 0,-4 1-72 0,-5 0-86 0,-7 1-43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36:16.568"/>
    </inkml:context>
    <inkml:brush xml:id="br0">
      <inkml:brushProperty name="width" value="0.05292" units="cm"/>
      <inkml:brushProperty name="height" value="0.05292" units="cm"/>
      <inkml:brushProperty name="color" value="#FF0000"/>
    </inkml:brush>
  </inkml:definitions>
  <inkml:trace contextRef="#ctx0" brushRef="#br0">9709 6820 185 0,'-3'-5'416'0,"0"3"-89"0,1-3-67 0,1 2-55 16,-2-2-44-16,1 3-40 0,-1-1-22 0,2-1-13 0,-1 3-1 16,0-1 2-16,2 0 1 0,-1 0 1 0,-1 2-2 0,2-1-4 0,-1-1-5 15,1 2-5-15,0 0-7 0,0 0-7 0,0 0-7 0,0 0-5 16,0 0-7-16,0 0-3 0,0 0-3 0,0 0-5 0,0 0-4 15,0 0-4-15,0 0-4 0,0 0-3 0,0 0-4 0,-2 2-5 0,2-2-3 16,0 0-5-16,0 0-1 0,0 1-4 0,0-1-2 0,0 2-4 16,0-2 1-16,0 2-1 0,2 0 1 0,-1 1 0 0,-1 0 1 15,2 0 1-15,-1 1 1 0,1 1 1 0,1 2 2 0,0-2 4 0,3 1 3 16,-2 2 3-16,0-1 1 0,3 1 2 0,-1-1 1 0,3 2 0 16,-2 0-2-16,1-1 1 0,0 0-1 0,4 0 1 0,-2 1 0 0,1-1-1 15,3-1 1-15,-1-1-2 0,2 2 0 0,0-3-2 0,4 0-1 16,-2-1-1-16,4 2 1 0,1-5 3 0,1 2 0 0,0-3 1 0,5 0 0 15,-1 0 1-15,3-3-2 0,3 2 0 0,-1-5-2 0,4 2-1 16,2-1 1-16,0 0 0 0,2-3 0 0,2 2 0 0,1 0 0 16,1-3-3-16,2 2 0 0,1-1-1 0,-1 3-2 0,3-2 1 0,-1 1 0 15,2 0 0-15,1 1 0 0,-2 1 0 0,1 1-2 0,1 1 0 0,-2 1 1 16,0 1 4-16,1 1 6 0,1 1 6 0,1 1 7 0,0 1 6 16,1 1 4-16,2 0 4 0,2 0 3 0,3 2 2 0,3 0 3 15,1 2 0-15,2 0 1 0,6 2 1 0,-2-1-5 0,3 0-4 0,1 2-8 16,2 0-11-16,3-1-2 0,1 1-2 0,-2-1 0 0,3 1-1 15,2 0-1-15,0 0-1 0,2-2 0 0,0 2-2 0,2-1-2 0,0-1 0 16,2-2-2-16,-1 2-1 0,1-3-3 0,1 2-3 0,0-4-2 16,-1 1-3-16,-1 0-2 0,1-3-2 0,-1 2-1 0,1-2-3 0,-3 0-1 15,3-2-1-15,-2 1 0 0,-1 1-1 0,0-3-1 0,-4 1 0 16,2 1-1-16,-5-2 2 0,0 1-7 0,-3-1-11 0,-2 1-15 16,-4 1-16-16,-5-2-21 0,-2 3-27 0,-6-1-59 0,-2-2-74 0,-6 2-99 15,-6 1-111-15,-5 1-59 0,-5-3-34 0</inkml:trace>
  <inkml:trace contextRef="#ctx0" brushRef="#br0" timeOffset="5817.4574">24691 10556 228 0,'-1'-1'538'0,"-1"1"-2"0,0 0-86 0,2 0-129 0,0 0-74 16,0 0-44-16,0 0-31 0,0 0-23 0,0 0-16 0,0 0-9 0,0 0-10 16,0 0-10-16,0 0-9 0,0 0-11 0,0 0-11 0,0 0-11 15,0 0-10-15,0 0-10 0,0 0-9 0,0 0-7 0,0 0-5 16,0 0-6-16,0 1-3 0,0 1-5 0,0 0-2 0,0-1-3 0,2 1-3 16,-2-1-3-16,0 0-3 0,2 2-1 0,-2-3-2 0,1 4 0 15,-1-1-2-15,2 0 2 0,-2-1 1 0,1 3 4 0,-1 0 1 0,3 1 3 16,-1-1 3-16,-2 3 3 0,1 1 1 0,2-1 3 0,-1 2 2 15,1 1 0-15,0 2 3 0,1-4 1 0,-1 3 3 0,0-1 0 16,3 0 1-16,-1 1 2 0,1 1 2 0,2-3 4 0,0 1 4 16,1-1 4-16,1 0 4 0,1 1 6 0,3-1 4 0,2 0 5 0,3 0 3 15,2-4 1-15,0 2 1 0,4-1-2 0,3-2-4 0,4-2-7 16,-1 0-4-16,8-1-4 0,1-2-4 0,3 0-6 0,4-1-7 0,3-2-5 16,2 0-7-16,4-3-7 0,4 0-5 0,2 0-5 0,3-3-2 15,2 2-1-15,3-3-2 0,3 3 1 0,1-3-4 0,1 3-3 0,2 0-2 16,-1 0-1-16,3-1 0 0,-1 2-3 0,2 2-1 0,-2 2-1 15,2-3-2-15,2 3-3 0,-1 2-4 0,1 0-4 0,0 0-9 16,-1 2-6-16,0 0-9 0,-2 1-10 0,0 3-14 0,0-1-15 0,-5 2-19 16,3 1-18-16,-4 0-26 0,-2-1-25 0,-3 5-45 0,-1-2-55 0,-2 2-83 15,-4-1-101-15,-2-1-58 0,-4 3-39 0,-5-1-14 0</inkml:trace>
  <inkml:trace contextRef="#ctx0" brushRef="#br0" timeOffset="11665.5963">13664 14720 61 0,'-3'0'309'0,"2"0"-121"0,-1 0-73 0,0 0-47 0,1 0-25 16,-1 0-13-16,2 0-4 0,0 0-1 0,0 0 2 0,-2 2 4 0,2-2 5 15,0 0 4-15,0 0 0 0,0 0-2 0,0 0-3 0,0 0-6 0,0 0-4 16,0 0-5-16,0 0-5 0,0 3-5 0,0-3-2 0,0 0-2 16,0 2 0-16,2-2 3 0,-2 1 4 0,2 1 4 0,-1-2 5 0,-1 1 7 15,2 1 4-15,0-1 3 0,-1 2 2 0,1-1 4 0,-1-1 5 16,3 1 6-16,0 1 3 0,1-2 3 0,1 1-1 0,1 1-1 0,-1 0-5 15,2 0-3-15,1-1-6 0,4 3-9 0,-1-3-3 0,3 3-3 0,2 0-3 16,-1-2-3-16,4 1-4 0,2 0-7 0,-1 1-4 0,5-2-5 16,0-1-2-16,1 1-2 0,3 0-1 0,3 0-2 0,-1 0 2 0,5 0 4 0,1-1 0 15,2-1 1-15,3 1 2 0,4 1-1 0,1-2 2 16,4 1 0-16,2-1 1 0,4 1 0 0,1-2-1 0,2 0-1 0,4 0 0 16,0 0 5-16,5 0 2 0,1 0 2 0,1 0 1 0,5 0 2 0,1 0 0 15,4-2-2-15,2 1-1 0,2 1-2 0,2-2-1 0,4 1 0 0,1-1 2 16,2 1 1-16,3-1 2 0,-2-1-3 0,4 2 0 0,0-1 0 0,2 1-2 15,1-1-2-15,1 1-3 0,-1 1-1 0,3-2-3 0,-2 1-2 16,3 1 0-16,-2-2 3 0,1 2 0 0,2 0 0 0,-5-3-2 0,2 3-2 16,0 0-4-16,0 0-4 0,-2 0-2 0,1 0-3 0,-1 0-2 0,2-2-1 15,-3 2 0-15,1 0-1 0,0-2 2 0,-4 1 4 0,-1 1 1 16,1-2-2-16,-3 0 1 0,0 1 0 0,-3 0 2 0,-1-2 0 0,-2 0 1 16,0 1 1-16,-3 0 1 0,-3-1 1 0,0-2 1 0,-4 1 0 15,-2 1-6-15,-2-1-6 0,-3 1-5 0,-7-2-7 0,2 1-2 16,-5 1-3-16,-3-2-7 0,-3-1-5 0,-5 3-8 0,0 0-8 0,-6-2-12 15,0 2-14-15,-5-1-16 0,-2-1-15 0,-4 2-20 0,-3-1-22 16,-2 1-26-16,-3 0-25 0,-5-1-59 0,-1 2-73 0</inkml:trace>
  <inkml:trace contextRef="#ctx0" brushRef="#br0" timeOffset="13782.0746">7724 15386 82 0,'-3'-3'96'0,"0"-1"-9"0,1 1-6 0,-1 0-3 0,0 0-2 0,1-1 1 15,-1 4-1-15,1-3 2 0,1 0-1 0,-2 0 1 0,1 1-1 0,-2 1-4 16,2-2-5-16,-1 1-5 0,1 1-5 0,1 1-5 0,-1-2-7 15,-1 1-7-15,1 1-6 0,-1-2-4 0,1 2-4 0,1 0-4 0,-1 0-4 16,-1 0-2-16,-1 0-5 0,1 2-2 0,-1-2-3 0,1 1-1 16,-2 1-2-16,0 1-1 0,-1 0 0 0,-1 0 1 0,0 0 2 0,-1 0-1 15,0 3 3-15,-1-2-1 0,-1 2 4 0,1 1 3 0,-2-2 3 16,3 4 4-16,-2-3 4 0,-2 3 2 0,2-1 2 0,-1 1 1 0,0 0 0 16,0 1 1-16,1 1 0 0,0 0 3 0,0-1 1 0,-1 0 0 0,0 2 1 15,1-1-1-15,1 2-2 0,-2-1 0 0,1 2-3 0,2-1-2 16,-3 2-3-16,3 0-1 0,-3 0-3 0,2 2-2 0,1-2-3 0,0 3-3 15,0-1-2-15,0 3-1 0,0-3-2 0,2 2 0 0,-1 1 0 16,0-1 4-16,2 1 3 0,0 1 1 0,-1 1 3 0,1-1 2 0,2 3 3 16,-3-1 1-16,4 1 3 0,-1 0 1 0,0 1 3 0,1 1 1 15,-1-1 2-15,3 1-1 0,-2 1-1 0,2 0-4 0,0 1-1 0,2-1-2 16,-2 2 0-16,3 0-3 0,-1-1 0 0,1 2-3 0,2-3-3 16,-2 1 0-16,3-1-3 0,2 2-2 0,-3-1-1 0,3 0-2 0,1-3 0 0,-1 1-1 15,2-1-3-15,2 0-1 0,-1-1-1 0,-1 1-2 0,4-3-1 16,-1-1-1-16,1 1-1 0,0 0 1 0,2-2-1 0,-2 1 1 15,3-2 1-15,-2-1 1 0,2 0 0 0,1 0 1 0,-1-1 1 0,2 0 1 16,-2-1 2-16,2 1 4 0,0-2 4 0,2 2 2 0,1-3 4 0,-3 0 1 16,5 1 3-16,-2 0 1 0,1-1 2 0,0-1 1 0,2-1 1 15,0-1 2-15,2 3 2 0,1-3-1 0,1 1 0 0,1 0-2 0,0-2-1 16,2-1-2-16,1 2-1 0,0-2-1 0,2-2-1 0,0 0-4 16,2 1-1-16,0-1-2 0,1 0-1 0,0-1-4 0,1-2-2 0,-1 2-2 15,3-3-3-15,-1 2-2 0,2-3 0 0,0 2 0 0,0-1 0 0,1 0 2 16,3-1 0-16,-2-1 2 0,3-1 0 0,1 0 1 0,1 0-1 0,0 0 1 15,3 0 0-15,2-3-2 0,-1 1 1 0,3-1-1 0,-1 0 0 16,4 0-6-16,-1 0-1 0,1-1-3 0,2-1-3 0,-1-1-3 0,0 2-4 16,0-2-3-16,2 2 1 0,0-3 2 0,-1-1 4 0,0 3 2 15,2-3 1-15,-2 2 3 0,3-2 3 0,-1 1 2 0,0 0 2 0,3 0 1 16,-3-1 3-16,2-1 1 0,0-1 5 0,0 3 1 0,-2-3-2 16,2 0-3-16,-1 2-3 0,1-3-1 0,-3 2-2 0,-2 1-5 0,2-4 1 15,-2 2-2-15,-2 0 2 0,1-1 1 0,-2 1 1 0,-2 0 1 0,2-2 1 16,-2 3 1-16,1-3 3 0,-4 1 1 0,2-1 1 0,-1 1 2 15,-1-1 1-15,-1 0 4 0,1 0-1 0,-3-1 1 0,-1-2-2 0,2 1-2 16,-4 1-1-16,2-3-1 0,-4 2-2 0,2-1-2 0,-2-2-2 16,0 0 0-16,-2 1-4 0,0-2 0 0,-2 0-2 0,-1-1-3 0,-1-1-1 15,0 1 1-15,-2-1 2 0,-2 0-1 0,0-1 2 0,0 1 0 0,-3-1 2 16,1-1 0-16,-2 2 1 0,0-1 1 0,-2 1 1 0,1-2 1 16,-2 0 2-16,-2 1 2 0,0-1 0 0,-4 3-2 0,4-4 1 0,-3 2-3 15,0 0-1-15,-3 0-1 0,2 0-1 0,-3 0 0 0,0-1-1 16,-1-1-1-16,-1 2 1 0,0-1 2 0,-3-1 2 0,-1 1 3 0,-1 1 3 15,1-3 2-15,-2 3 2 0,-2-1 3 0,-1 0 3 0,-1 0 3 0,0-1 3 16,-1 1 4-16,-3 1 3 0,-1-2 4 0,-1 2 1 0,-1-1 3 0,-3 1-2 16,0-2 0-16,-2 2-1 0,-1-2-1 0,-1 1-3 0,0 1 0 15,-2-1-3-15,-3-1-2 0,0 3-4 0,0-2-4 0,-4 0-5 0,3-1-4 16,-3 0-3-16,-1 3-3 0,-1-3-6 0,-2 1-1 0,1 0-5 16,-4 2-3-16,2-1-1 0,-2-1-1 0,-1 2 1 0,-2-1-1 0,0 2 2 15,-3-3 1-15,-1 3 1 0,-1-1 1 0,0 3 1 0,-2-2 1 16,-4 2 1-16,2 0 1 0,-2 0 1 0,-4 0 1 0,0 0 0 0,-3 2 0 15,-2 0-3-15,-1-1 0 0,-2 1-3 0,0 1-1 0,-1 2-4 16,-3-2-1-16,-1 2-3 0,-2 0-2 0,0 1 0 0,-1 1 2 0,-2 1 1 16,0 0 2-16,-2 2 3 0,0-1 1 0,-1 2 1 0,-2 2 2 0,-1 2 2 15,-2-3 1-15,-2 2 3 0,-1 1 0 0,-2 0 2 0,-2 2-1 0,-2 2-3 16,0 0-4-16,-1 1-2 0,-2 2-2 0,1-2-2 0,0 3 0 16,-2 0-2-16,1 2 0 0,-1 1-6 0,-1 0-3 0,-2 3-7 0,0-2-6 15,-1 4-7-15,-2-1-8 0,-5 2-9 0,-1 3-14 0,-2-1-10 0,0 2-12 16,1 1-12-16,-1-1-15 0,0 3-16 0,2 0-18 0,-2-1-21 15,3 3-23-15,-1-2-30 0,0 3-30 0,1-1-60 0,0-1-72 0,2 0-46 16,2-1-32-16</inkml:trace>
  <inkml:trace contextRef="#ctx0" brushRef="#br0" timeOffset="27926.4133">11709 16310 12 0,'0'0'79'0,"0"0"2"0,0 0 3 0,0 0 5 0,0 0 4 15,0 0 4-15,0 0 3 0,0 0 0 0,0 0 0 0,0 0-1 16,0 0 0-16,0 0-3 0,0 0-3 0,0 0-5 0,0 0-5 0,0 0-7 16,0 0-8-16,0 0-5 0,0 0-6 0,0 0-7 0,0 0-4 15,0 0-5-15,0 0-6 0,0 0-5 0,0 0-4 0,0 0-5 0,0 0-3 16,0 0-3-16,0 0-4 0,0 0-4 0,0 0-2 0,0 0-3 16,0 0-3-16,0 0-2 0,0 0 0 0,0 0-1 0,-2 0-2 0,2 0-1 15,0 0 0-15,0 1 0 0,0-1-4 0,-1 1-1 0,-1-1 0 16,2 0-2-16,0 1 0 0,0 1 0 0,0 0 3 0,0-1 1 0,0 2 1 15,0-1 3-15,0-1 3 0,0 1 0 0,0 1 5 0,0-2 0 0,0 0 2 16,0 3 3-16,2-1 2 0,-1 0 3 0,-1 0 2 0,0-1 1 16,2 1-2-16,-1 1-1 0,-1-1-1 0,0-1-2 0,2 1-2 0,-2-1-1 15,0 0-1-15,0-1-2 0,2 3 0 0,-2-4 1 0,1 3-2 0,-1-1-1 16,0-2 0-16,0 0 0 0,0 0 0 0,0 0 1 0,0 2-1 16,0-2 1-16,0 0 0 0,0 0 2 0,0 0-1 0,0 0 0 0,0 0 2 15,0 0 0-15,0 0 1 0,0 0 1 0,0 0-2 0,0 0 2 16,0 0 1-16,0 0 1 0,0 0 0 0,0 0-1 0,0 0 0 0,2 0-1 15,-1-2 0-15,-1 2 1 0,2 0 2 0,-2-2 1 0,2 2 0 0,-1-3 0 16,1 3 0-16,-2-2-3 0,2 0-4 0,-2-1-4 0,1 1-5 16,-1-1-1-16,0 1 2 0,0 0-2 0,0-1 0 0,0-2-1 0,0 3-1 15,0-3 0-15,0 1-1 0,0 0 0 0,0 2 0 0,0-1 2 16,0 0 3-16,0 1 2 0,0-1 2 0,0 0 1 0,0 1 1 0,0 1 0 16,0-1-1-16,0 0 0 0,0 2-2 0,0-1-1 0,0-1-1 0,0 2-3 15,0 0 0-15,0 0 0 0,0 0-2 0,0 0-2 0,0 0-3 0,0 0 0 16,0 0-4-16,0 0-2 0,0 0-4 0,0 0-3 0,0 0-1 15,0 0-2-15,0 0-1 0,0 0-2 0,0 0 1 0,0 0 0 16,-1 2 2-16,-1-1 2 0,2-1 5 0,-2 2 1 0,2-2 3 0,0 2 4 16,0-1 4-16,-1 1 2 0,1 1 3 0,0-1 3 0,0-1 4 0,-2 1 2 15,2 1 1-15,0 0 2 0,0-1-1 0,0 2-1 0,0-1 0 16,-2 0-2-16,2 0 1 0,0-1-1 0,0 1 0 0,0-1 1 0,0 1-2 16,0-1 0-16,0 0-2 0,0-2-1 0,0 3 1 0,0-1 0 15,0-2 0-15,0 0 1 0,0 0 1 0,0 0 1 0,0 0 1 0,0 0 1 16,0 0 1-16,0 0 2 0,0 0 1 0,0 0 3 0,0 0 2 15,0 0 5-15,0 0 3 0,0 0 2 0,0 0 3 0,0 0 2 0,0 0 0 16,0 0-2-16,0-2-5 0,0 2-3 0,0-3-3 0,0 1-3 0,2 0-6 16,-2-1-2-16,0-2-4 0,2 3-4 0,-1-3-4 0,1 1-4 15,-2-2-3-15,2 1-2 0,-2 1 0 0,1-1 1 0,-1 0 3 0,0 0 3 16,0 2 4-16,2-1 6 0,-2 1 4 0,0-1 1 0,0 1 2 0,0 1 0 16,0-1 1-16,0 3-1 0,0 0-1 0,0 0-2 0,0 0-2 15,0 0-3-15,0 0-3 0,0 0-3 0,0 0-6 0,0 0-3 16,0 0-4-16,0 0-3 0,-2 0 1 0,2 3-1 0,0-3 1 0,0 4-3 15,0-1-4-15,0-1-4 0,0 3-5 0,0-2-10 0,0 2-10 0,0 0-8 16,0 2-9-16,0-1-12 0,0-1-13 0,0 3-16 0,2-2-16 16,-2 3-21-16,0-2-21 0,0 2-20 0,0-2-17 0</inkml:trace>
  <inkml:trace contextRef="#ctx0" brushRef="#br0" timeOffset="30431.3139">8127 16291 36 0,'0'0'87'0,"0"0"-6"0,0 0-5 0,0 0-11 0,0 0-10 0,0 0-10 16,0 0-10-16,0 0-6 0,0 0-5 0,0 0-4 0,0 0-3 0,0 0-2 16,0 0-2-16,0 0-1 0,0 0 0 0,0 0-3 0,0 0-3 15,0 0-1-15,0 0-1 0,0 0-1 0,0 0-2 0,-2 0-3 16,2 0-5-16,0 0-3 0,0 0-3 0,0 2-1 0,0 0-1 0,0-2 0 16,0 0 2-16,0 3-1 0,0-1 2 0,2 0 0 0,-2-1 0 0,2 1 2 15,-1 1 1-15,-1 0 4 0,2-1 2 0,-2 2 5 0,2-1 1 16,-1 0 1-16,1 0 3 0,-1 1 1 0,-1 1 1 0,2-2 1 0,-2 0 1 15,2 2 3-15,-1 0 2 0,-1 0 2 0,2 0 1 0,-1 0 0 0,-1 2-1 16,2-3 1-16,-2 2-1 0,2-1 0 0,0 2-1 0,-2-2-1 16,0-1-1-16,0 2 1 0,0-2 0 0,0 1-3 0,0-1-1 0,0 1-2 15,0-2-1-15,2 2 1 0,-2-3 1 0,0 1 2 0,0-1 1 16,0 0 2-16,0-2 3 0,0 0 5 0,0 0 5 0,0 0 6 0,0 0 6 16,0 0 6-16,1 0 5 0,1 0 2 0,-2-2 2 0,2 0-6 15,-1-1-5-15,-1 1-4 0,2-1-6 0,-2-1-6 0,2 1-6 0,-1-2-7 16,-1 0-10-16,2 2-8 0,-1-4-10 0,-1 2-7 0,2-1-9 0,0-2-6 15,-1 3-3-15,-1-2 1 0,2 2 2 0,-1-2 3 0,-1 2 3 16,0-2 3-16,0 2 3 0,0 0 1 0,0 2 6 0,0 0 1 0,0-2 2 16,0 2 2-16,0 0 3 0,0 2 1 0,0-1 3 0,0-1 1 15,0 3 0-15,0-1 0 0,0 1-2 0,0 0-2 0,0 0-1 0,0 0-1 16,0 0-2-16,0 0-1 0,0 0-1 0,0 0-2 0,0 0 1 0,0 0-2 16,0 0 0-16,0 0 1 0,0 0 0 0,0 0 2 0,0 0 1 15,0 0 2-15,0 0 1 0,-1 1 2 0,-1-1 3 0,2 2 2 0,0-1 3 16,0-1 4-16,0 2 3 0,0 1 4 0,0-2 3 0,0 1 3 0,0 0 1 15,0 0 2-15,0 0-1 0,0 1 0 0,0 0 0 0,0 0-2 16,0-2 0-16,0 2-1 0,0 0-2 0,0-1-3 0,0-1-3 0,0 1-3 16,0 0-3-16,2-2 1 0,-2 3-1 0,0-3 2 0,0 0 2 15,0 0 3-15,0 0 4 0,0 0 4 0,0 0 6 0,0 0 5 0,1-3 8 16,-1 3 5-16,2 0 3 0,-2-2 1 0,2 0-2 0,-2 1-3 16,0-3-4-16,0 1-2 0,0 1-3 0,0-1-3 0,0-2-3 0,0 0-5 15,0 0-7-15,0 0-6 0,0-1-5 0,0 1-6 0,-2-2-5 0,2 2 0 16,-2 0 3-16,2 0 2 0,-1 0 5 0,-1 1-1 0,2 1-1 15,-1 0-2-15,-1 0-4 0,0 2-5 0,2-2-4 0,-1 3-8 0,1 0-6 16,0 0-3-16,-2 0-4 0,2 3-11 0,0-1-14 0,0 3-24 16,0 0-29-16,0 0-34 0,0 4-38 0,0-1-60 0,0 4-73 0,0 0-50 15</inkml:trace>
  <inkml:trace contextRef="#ctx0" brushRef="#br0" timeOffset="51748.9306">6890 16973 267 0,'22'2'228'16,"4"-2"-135"-16,0 0-67 0,8 0-39 0,3-2-9 0,1 2 1 0,5 0 10 15,4-3 17-15,3-1 23 0,3 3 30 0,5-3 20 0,4 1 17 16,3-1 9-16,6-1 4 0,3 1-3 0,3 0-6 0,7 1-9 0,2 0-11 15,4-2-9-15,3 1-8 0,3 2-10 0,4-1-9 0,5 0-11 16,5-2-7-16,2 2-9 0,2 0-7 0,0-2-3 0,4 1-4 0,-1 1 0 16,2-1-1-16,-1-1 8 0,1 2 10 0,-2-1 7 0,0 1 5 0,-2-2 3 15,-1 3 3-15,0-1 1 0,-3 0 1 0,-1 0-2 0,-5-1-2 16,-4 3-6-16,-2 0-8 0,-1-2-8 0,-3 1-6 0,-3 2-15 0,-2-1-19 16,-5-1-21-16,-1 2-24 0,-6 0-37 0,-1 0-41 0,-6 2-52 0,-2-1-54 15,-4-1-75-15,-5 2-82 0,-7-2-43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37:19.466"/>
    </inkml:context>
    <inkml:brush xml:id="br0">
      <inkml:brushProperty name="width" value="0.05292" units="cm"/>
      <inkml:brushProperty name="height" value="0.05292" units="cm"/>
      <inkml:brushProperty name="color" value="#FF0000"/>
    </inkml:brush>
  </inkml:definitions>
  <inkml:trace contextRef="#ctx0" brushRef="#br0">5984 1734 24 0,'0'0'46'0,"0"0"-5"15,0 0-4-15,0 0-4 0,0 0-4 0,0 0-3 0,0 0 0 0,0 0-2 16,0 0 1-16,0 0-1 0,0 0 1 0,0 0-1 0,0 0 2 0,0 0 1 16,0 0 0-16,0 0 1 0,0 0 0 0,0 0-1 0,0 0 0 0,0 0-1 15,0 0 0-15,0 0 0 0,0 0 0 0,0 0 1 0,-2 0 1 0,2 0 1 16,0 0 1-16,0 0-1 0,0 0-1 0,-1 0-1 0,1 0-1 15,0 0-3-15,-2 1 1 0,2-1 0 0,0 0-1 0,0 0 1 0,0 0-2 16,0 0-1-16,0 0-2 0,0 0-2 0,0 0-2 0,0 0 1 0,0 0 0 16,0 0 2-16,0 0 2 0,0 0 2 0,0 0 1 0,0 0 1 0,0 0 2 15,0 0 1-15,0 0 0 0,0 0 0 0,0 0 2 0,0 0 1 0,0 0 2 16,0 0 0-16,0 0 1 0,0 0 0 0,0 0-1 0,0 0 2 16,0 0 0-16,0 0-2 0,0 0 1 0,0 0-1 0,0 0-1 0,0 0-1 15,0 0 1-15,0 0-2 0,0 0-1 0,0 0 0 0,0 0-1 0,0 0 0 16,0 0-1-16,0 0 0 0,0 0 0 0,0 0-1 0,0 0 1 15,0-1-1-15,0 1 2 0,0 0 2 0,2 0-1 0,-2 0 1 0,0-3 0 16,0 3 0-16,1 0 1 0,-1 0 0 0,0 0 0 0,0 0 1 0,0 0-1 16,0 0 1-16,0 0-2 0,0 0 1 0,0 0-1 0,0 0-2 0,0 0-1 15,0 0-2-15,0 0-2 0,0 0 1 0,0 0-3 0,0 0-2 0,0 0-2 16,0 0-4-16,0 0-3 0,0 0-3 0,0 0-5 0,0 0-4 16,0 0-5-16,0 0-2 0,0 0-4 0,0 0-2 0,-1 0-2 0,-1 3-2 15,2-3-2-15,-2 1-2 0,1 0-1 0,1 1-1 0,-2-1 2 0,2 1-1 16,0 0 0-16,-1-1 0 0,-1 1 2 0,2 0 1 0,0 1 3 0,0-3 1 15,0 2 3-15,0-2 1 0,0 3 3 0,0-1 3 0,0 0 2 0,0-2 3 16,0 3 1-16,0-1 1 0,2 0 4 0,-1-1 4 0,-1 3 1 16,2-3-2-16,-2 1 1 0,3 0 0 0,-1-1 0 0,-1 1-3 0,1 0 1 15,1-1-2-15,-1 1 0 0,-1-1 0 0,1-1-2 0,2 3 0 0,-2-3 0 16,1 2-3-16,-1-1-1 0,-1 1 0 0,3-1 0 0,-1-1-2 0,0 1 1 16,0-1-1-16,-1 2 1 0,1 0-2 0,0-2-2 0,1 1-1 0,0 1-1 15,-1-2 0-15,0 1 0 0,0 1 1 0,1-2-1 0,-1 0 1 16,0 3 1-16,0-3 0 0,0 0 2 0,2 0 2 0,-2 0 0 0,2 0 2 15,-2 0 2-15,2 0 4 0,1 0 1 0,2 0 1 0,-2 0-1 0,1 0 2 16,1 0 0-16,1-3 0 0,-1 3-1 0,2 0 1 0,0-2-1 0,0 1-2 16,0 1 1-16,2-2 0 0,-1 1 0 0,0 1-3 0,3-4-1 15,-2 4-1-15,0-1 1 0,-1 1 2 0,2-1-1 0,-1-1 1 0,-2 2 0 16,2-1-1-16,1-1 0 0,-3 2 0 0,2 0-1 0,-2 0-2 0,1 0 0 16,0 0 2-16,-1 0 0 0,-1 0 1 0,2 0-1 0,-3 0-1 0,2 0 0 15,-1 0 0-15,-1 2 1 0,1-2 1 0,-2 1-1 0,2-1-1 0,1 0 1 16,-1 2 3-16,2-2-1 0,-3 1-1 0,2-1 1 0,0 0 1 15,0 1 1-15,1-1-1 0,0 0 1 0,0 0-1 0,-1 0 1 0,4 0-2 16,-1 2 0-16,-1-2 2 0,3 0-2 0,-2 0-1 0,2 0 1 0,0 0-1 16,0 0-1-16,2 0-2 0,-1 0 1 0,1 0 0 0,-1 0-1 0,3 0-1 15,-1 2 0-15,1-2 1 0,-1 0 0 0,2 0 0 0,-1 1 0 16,-1 1 0-16,0-2 0 0,-1 1 1 0,1 1 0 0,1-2-1 0,-3 0-1 16,1 3 1-16,0-3 0 0,1 1-1 0,-3-1 0 0,1 1-2 0,0 1 1 15,-2-2 0-15,2 1 0 0,-2 1 1 0,2 0 0 0,-3-1-2 0,2 1 0 16,-2 0 1-16,1-2-2 0,-3 3 1 0,2-3-2 0,1 2 0 0,-2-2 2 15,1 2 0-15,0-1 1 0,-1-1-1 0,0 2-1 0,-1 0 1 16,1-2-1-16,0 0 2 0,-1 0-1 0,1 0 2 0,-2 3-1 0,0-3-1 16,0 0 0-16,2 0 2 0,-3 0-1 0,2 0 0 0,-3 2 0 0,3 0-1 15,-2-2 1-15,1 0-2 0,-2 0 1 0,3 0 0 0,-2 1 2 0,1-1 0 16,-1 0 1-16,1 2 2 0,1-2 0 0,0 0 0 0,0 2 0 16,-1-2 3-16,2 0-1 0,-2 1 0 0,-1 1 2 0,4-2-1 0,-2 0 2 15,1 1 0-15,0-1-1 0,-1 1 0 0,1-1-1 0,1 1 1 0,-2-1-1 16,3 0 2-16,-1 2-2 0,-1 0 0 0,1-2-1 0,1 1 1 0,-2-1-1 15,0 2 1-15,2-2 0 0,-1 0-1 0,1 1 1 0,-1-1-1 0,1 0 0 16,-1 2 1-16,1-2-2 0,-1 0 0 0,-2 1 2 0,3-1-2 16,-3 0 1-16,5 0 1 0,-5 0-1 0,3 0-1 0,-1 0 0 0,0 0 0 0,1 0-1 15,-2 0-1-15,2 0 0 0,-1 0 0 0,1 0 1 0,1 0-1 16,-1 0 0-16,-2 0 0 0,1 0 0 0,1 0-1 0,-1 0 0 0,1 2 1 16,-3-2-2-16,3 1 2 0,-2-1 0 0,0 0 0 0,2 0 0 0,-2 0 2 15,2 0-2-15,-2 2-2 0,0-2 1 0,0 1 1 0,1-1-1 0,1 0 1 16,-3 0-1-16,3 0 0 0,-3 0-1 0,1 0 1 0,0 0-2 15,-1 0 1-15,0 0 1 0,2 0 0 0,-2 0 0 0,1 0-2 0,0 0 1 16,-1 1 1-16,0-1-1 0,0 0 0 0,-1 0-2 0,0 0 1 0,0 0 1 16,0 0-1-16,0 0 0 0,-2 0 0 0,2 0-2 0,-1 0 1 15,1 0 0-15,-2 0 1 0,1 0 1 0,-1 0-1 0,2 0 0 0,-1 2 0 16,2-2-1-16,-3 2 1 0,2-2-1 0,0 0 1 0,0 0-1 0,1 0 0 16,0 0 0-16,-1 1-2 0,1-1-1 0,1 0-1 0,-1 2 2 0,2-2-2 15,-2 0 2-15,0 1 3 0,2 1-1 0,0-2 2 0,0 0 0 0,-1 3 0 16,-1-3 1-16,3 1 2 0,-1-1 2 0,-1 1 2 0,1 1-1 0,1-2 2 15,-3 1-1-15,2 1 1 0,1-2 0 0,-3 2-3 0,3-1 1 16,-3-1 1-16,1 2-1 0,0 0 1 0,-1-2-2 0,2 0 1 0,-2 3-1 16,0-3-1-16,0 0 1 0,2 0 0 0,-2 2-1 0,0-2 2 0,-2 0-2 15,4 0 1-15,-4 2-1 0,1-2 0 0,2 1-1 0,-2-1 1 0,1 0 0 16,-2 0-1-16,1 2-1 0,-2 0 1 0,4-2-1 0,-4 0 0 0,2 0 2 16,-2 0-2-16,3 0 0 0,-1 3 0 0,-2-3 1 0,2 0 0 15,-2 0-1-15,2 0 0 0,1 2 1 0,-2-2 0 0,-1 2 0 0,3-2 1 16,-1 0 1-16,-1 0-2 0,2 1 1 0,-1-1 0 0,1 0 1 0,0 0-1 15,-2 0-1-15,3 0 0 0,0 2 0 0,-1-2 1 0,1 0 0 16,0 0 0-16,-1 2-1 0,1-2 0 0,0 0 0 0,-1 0 0 0,1 0-1 16,-2 0-1-16,1 0 0 0,0 0 1 0,0 0 1 0,-3 0 0 0,3 0 2 15,-3 0-1-15,0 0-1 0,3 0 1 0,-3 0-1 0,0 0 0 0,-2 0-1 16,3 0 0-16,-2-2 2 0,1 0-1 0,-2 2 1 0,0-1 0 0,1 1-1 16,-1-2-2-16,-1 0 0 0,3 2 0 0,-2 0-1 0,0-3-2 15,1 3 1-15,-1 0 0 0,-1 0 0 0,3-2 1 0,-2 0-1 0,0 2-2 16,1-1 0-16,0 1-1 0,-2 0 0 0,2-2 2 0,-1 2-1 0,0 0 1 15,2 0-1-15,-2 0 1 0,-1 0-1 0,2 0 0 0,-1 0-3 0,3 0-1 16,-1-2 0-16,-1 2 0 0,-1 0-1 0,2 0 1 0,-2 0-1 16,2 0-2-16,0 0 0 0,0 0 0 0,-2-3-1 0,-1 3 2 0,1 0 0 15,1 0-1-15,0 0 1 0,0 0 0 0,-1 0-1 0,-1 0 0 0,0 0 1 16,1 0 0-16,-1 0 1 0,-1 0 1 0,1 0 1 0,2 0-1 0,-3 0 1 16,2 0 0-16,-1 0 0 0,0 0 1 0,1 0 2 0,-1 0 0 0,1 0 2 15,-1 0 0-15,1 0-1 0,-1 0 2 0,0 0-1 0,0 0-1 16,1 0 0-16,-1 0-2 0,-1 0 2 0,1 0-2 0,3 0 3 0,-2 0 0 15,1 0 1-15,-3 0 1 0,3 0 0 0,-1 0 0 0,-1 0 0 0,4 0-1 16,-4 0 2-16,2 0 2 0,-3 0-1 0,1 0 0 0,1 0 0 0,-1 0 1 16,1 0-1-16,-1 0-2 0,0 0 0 0,2 0 1 0,-2 0 0 15,0 0-1-15,-2 0 0 0,2 3-1 0,-2-3-1 0,2 0 1 0,1 0 0 16,-3 0 0-16,1 0-1 0,-1 0 0 0,0 0 0 0,-1 2-1 0,-1-2 0 16,2 0-1-16,-3 0 0 0,2 0-1 0,-2 0 1 0,0 0 1 0,0 0 1 15,0 0-2-15,0 0 2 0,0 0-2 0,0 0 2 0,0 0-2 16,0 0 2-16,0 0 1 0,0 0-1 0,0 0 2 0,0 0 0 0,0 0 0 15,0 0 2-15,0 0 1 0,2 0 1 0,-1 0-1 0,-1 0 0 0,3 0 2 16,0 0-1-16,-1 0 1 0,-1 2 1 0,1-2-1 0,1 0 1 0,0 0-1 16,1 0 1-16,-1 0-1 0,0 0 0 0,0 0-2 0,0 0 1 0,-1 0 1 15,-1 0-1-15,2 0 1 0,-1 1-1 0,0-1 0 0,-1 0 1 16,2 0-1-16,-1 0 2 0,0 0 0 0,-2 0 1 0,0 0 1 0,0 0 0 16,0 0 4-16,0 0 0 0,0 0 2 0,0 0 3 0,0 0 2 0,0 0 2 15,0 0 4-15,0 0 2 0,0 0 1 0,0 0 1 0,0 0 2 0,0 0 2 16,0 0-1-16,0 0 1 0,0 0-2 0,0 0 1 0,0 0-2 0,0 0-2 15,0 0-2-15,0 0-3 0,0 0-1 0,0 0-1 0,0 0-4 16,0 0-1-16,0 0-3 0,0 0-1 0,1 0-5 0,-1 0 0 0,0 0-3 16,2 0-2-16,-2 0-1 0,0 0-2 0,0 0 0 0,0 0-3 0,0 0 0 15,0 0-2-15,0 0 0 0,0 0-1 0,0 0 1 0,0 0 0 0,0 0-1 16,0 0 0-16,0 0 1 0,0 0 1 0,0 0-2 0,0 0 1 16,0 0-1-16,0 0 0 0,0 0 1 0,0 0 1 0,0 0-1 0,0 0 1 15,0 0 1-15,0 0-1 0,0 0 0 0,0 0 2 0,0 0 1 0,0 0-1 16,0 0 2-16,0 0 0 0,0 0 1 0,0 0 2 0,0 0 1 0,3 0 1 15,-3 0 1-15,2 0 0 0,1 0 2 0,0 0 2 0,-2 0 1 0,2-1 0 16,-1 1 1-16,0-2 0 0,-1 2 1 0,2 0 0 0,-1-2 1 16,1 2-2-16,-1 0 1 0,1 0-1 0,-1 0 1 0,1-3 1 0,1 3-2 15,-1 0 0-15,-1 0-1 0,1-2 0 0,2 2-1 0,-2-2-3 0,-1 2-2 16,1 0-3-16,2-1-3 0,-1-1 0 0,1 2-3 0,-2-2-1 16,2 2-2-16,-2-1-2 0,1 1 1 0,0 0 0 0,1 0-1 0,-2-2 0 15,0 2-1-15,0 0 2 0,-1-1 1 0,1 1 3 0,2 0 0 0,-2 0 3 16,0-1-1-16,-1 1 2 0,2 0 1 0,0 0 1 0,-1-3-1 0,0 3 0 15,0 0 2-15,0 0 0 0,1 0 1 0,-1 0 0 0,0 0 1 0,1 0-1 16,-2 0 0-16,1-2 0 0,0 2 1 0,-1 0-2 0,0-1 0 0,-1 1 0 16,2 0 0-16,-1 0-1 0,0 0-1 0,-1-2 0 0,3 2-1 15,-3-1-2-15,3 1 2 0,-2 0 0 0,0 0 1 0,-1 0-1 0,2-2 0 16,-1 2-1-16,0 0-1 0,-1 0 1 0,-1 0 0 0,2 0-2 0,-2 0 2 16,0 0-1-16,1 0 1 0,-1 0-1 0,0 0-1 0,0 0-1 15,0 0 1-15,0 0-1 0,0 0 1 0,0 0-1 0,0 0 0 0,0 0 1 16,0 0 0-16,0 0 1 0,0 0-1 0,0 0 1 0,0 0 0 0,0 0 1 15,0 0 1-15,0 0 1 0,0 0-1 0,0 0 1 0,0 0 0 0,0 0 2 16,0 0 0-16,0 0 1 0,0 0-1 0,0 0 0 0,0 0 0 0,0 0 0 16,0 0 0-16,0 0 0 0,0 0 0 0,0 0 1 0,0 0-1 15,0 0 0-15,0 0 0 0,0 0-1 0,0 0-1 0,0 0 1 0,0 0 1 16,0 0-1-16,0 0 0 0,0 0 0 0,0 0 0 0,0 0 0 0,0 0 0 16,0 0 1-16,0 0 0 0,0 0 3 0,0 0 2 0,0 0 4 15,0 0 3-15,0 0 1 0,0 0 3 0,0 0 0 0,0 0 1 0,0 0-1 0,0 0-3 16,0-2-3-16,0 1-3 0,0-2-2 0,2 0-1 0,-2 0-2 0,2 2-4 15,-1-4-2-15,-1 2-3 0,2-1-3 0,0-1-3 0,-1 0-1 16,1 2 3-16,0-2 1 0,0 1 4 0,0-3-1 0,-1 1 2 0,1-1-1 16,-1 2-1-16,1-1 2 0,-2 0 2 0,2 2 2 0,-1-1 2 0,-1 1 2 15,0 0 3-15,0-1 1 0,0 1-2 0,0 1 2 0,0-1 2 16,0 1 3-16,0 1 3 0,-1 2 1 0,-1-3 0 0,2 3-2 0,-2 0-1 16,2 0-4-16,0 0-2 0,0 0-5 0,0 0-5 0,0 0-2 0,-3 0-4 15,2 0-9-15,-1 0-11 0,2 0-12 0,-2 3-9 0,2-3-19 16,-2 2-18-16,0 1-41 0,2 1-49 0,-1-1-77 0,-1 2-91 0,0 0-75 15,1 0-65-15,-3 2-32 0</inkml:trace>
  <inkml:trace contextRef="#ctx0" brushRef="#br0" timeOffset="2423.4357">6034 1473 10 0,'0'-1'29'0,"0"1"-1"0,0 0-1 0,-1 0-2 15,1 0-2-15,0 0 1 0,0 0-3 0,0 0-3 0,0 0-1 0,0 0-2 16,0 0-4-16,0 0-2 0,0 0-4 0,0 0-6 0,0 0-5 0,0 0-4 16,0 0-3-16,-2 0 0 0,2 0-3 0,0 0-3 0,0 0-1 15,0 0 0-15,0 0-2 0,0 0-3 0,0 0 0 0,0 0-4 0,0 0 1 16</inkml:trace>
  <inkml:trace contextRef="#ctx0" brushRef="#br0" timeOffset="3815.8402">6017 1496 23 0,'-3'4'52'16,"1"0"5"-16,1 1 5 0,-1-3 5 0,-1 3-2 0,1 0-4 0,1 0-6 15,-1 0-9-15,-1-1-5 0,1 3-1 0,2-2-3 0,-4 0-1 16,2 1-3-16,2 0-4 0,-3 0-2 0,3 2-1 0,-1-2-3 0,-1 1 0 16,2 0-2-16,-2 0 2 0,2-2-1 0,-1 3 1 0,-1-1-2 0,2 0-2 15,-2-1 0-15,1 1 0 0,1-1-1 0,0 2 0 0,0-3-1 0,0 4-1 16,0-4-1-16,-2 2-3 0,2-4 0 0,0 4 1 0,0-1-2 0,0 0-1 16,0-2-1-16,0 2 0 0,0-2 0 0,0 1-1 0,2 0 1 15,-2-1 1-15,1 0-1 0,1 1-1 0,-2-1 0 0,2-1 0 0,-1 2 0 16,-1-1-2-16,2-1 1 0,0-1-1 0,-1 1 1 0,2 1 0 0,-1-1 2 15,2-1 2-15,-2-1-2 0,1 3 0 0,0-3 0 0,1 1 0 16,0-1 0-16,0 2 0 0,-1-1-2 0,3-1 2 0,0 2 2 0,-1-2-1 16,1-1 0-16,1 2-1 0,-1 0-1 0,2-2 0 0,-2 1-3 0,2 1 0 15,0-2-2-15,1 1-1 0,-1 1-1 0,0-2 1 0,3 0-4 0,-1 3-1 16,-2-3-1-16,3 1-3 0,-2-1 0 0,1 1 1 0,2 1 2 0,-2-2-2 16,1 1 2-16,0 1 0 0,2-2 1 0,-2 2 1 0,1-1 0 0,-2-1 3 15,4 2 0-15,-1 0 1 0,-2-2 3 0,3 0 0 0,-1 0 1 16,-1 3-2-16,1-3 0 0,1 0 0 0,-3 2 1 0,2-2-1 0,1 2 1 15,-3-1-1-15,3-1 1 0,-2 2-2 0,0 0 0 0,2-2 0 0,-1 0 0 16,1 3 2-16,-1-3-1 0,3 0 1 0,-2 2-2 0,2 0 0 0,-2-2 1 16,3 1-1-16,-1-1 0 0,0 2 1 0,2 0-2 0,0-2-2 0,1 1-1 15,-3 1-2-15,3-2-2 0,-1 0-2 0,0 0-2 0,3 0-1 16,-3 0-1-16,0 0-1 0,0 0-1 0,-1 0 0 0,2 0-1 0,-3 0 0 16,3 0-1-16,-5 1 0 0,3-1 2 0,-2 0 0 0,0 1 2 0,-2-1 1 15,1 0 2-15,-3 0 3 0,3 1 0 0,-4-1 1 0,1 2-2 0,0-2-1 16,-1 2 2-16,-1-2-1 0,-1 0 1 0,3 1 1 0,-3-1 1 0,0 2-1 15,1-2 1-15,-1 0-2 0,0 0 1 0,0 1-1 0,2-1 1 16,-1 0 0-16,-1 0 1 0,3 0 1 0,-1 2 0 0,-1-2-1 0,0 0 1 16,3 0 0-16,-3 0 0 0,2 0-1 0,0 0 0 0,-1 0-2 0,2 0 2 15,0 0-1-15,0 0-1 0,-1 1 1 0,0-1-1 0,2 0 2 16,-2 0-2-16,0 2 1 0,2-2-1 0,-2 1 1 0,0-1-1 0,0 2 2 0,-2-2-2 16,2 1 2-16,-1-1 1 0,1 0 1 0,1 1-1 0,-2-1 1 15,0 0 0-15,0 0 1 0,2 0 0 0,-3 0-1 0,2 2 1 0,0-2 1 16,-1 0 1-16,2 2 2 0,-2-2-1 0,2 0 2 0,1 0-2 0,-3 0 0 15,2 0 0-15,-1 0-1 0,3 1 0 0,-4-1 3 0,3 0-1 0,1 0 2 16,-3 0-2-16,3 0 1 0,-1 0-2 0,1 2-1 0,0-2 2 16,-1 0-1-16,3 0 2 0,-2 0-1 0,0 0 1 0,2 0 0 0,-2 0 0 15,2 0-1-15,1 0 1 0,-2 0-1 0,0 0 2 0,2 0 1 0,-2 0-2 16,1 0 1-16,1 1-2 0,-1-1 2 0,0 2-1 0,-1-2-2 0,0 0 0 16,2 0 1-16,-4 0-1 0,3 0-2 0,-2 0 0 0,2 0 2 15,-2 0-2-15,-1 3-2 0,1-3-1 0,0 0 0 0,0 0 0 0,-1 0-1 16,-1 1 0-16,1-1 1 0,1 0 1 0,-4 0 2 0,1 0 0 0,3 0 0 15,-3 0 0-15,-1 0-1 0,2 0 0 0,0 0 2 0,-3 0-1 0,4 0 1 16,-4 0 1-16,4 0 0 0,-4 0-1 0,3 0 0 0,-2 0-1 16,3 0-3-16,-2 0 0 0,0 0-1 0,0-1 2 0,3 1-1 0,-4-3 0 15,1 3 0-15,2 0-1 0,-1 0 1 0,-2 0-1 0,2-2-1 0,1 2 0 16,1-1-2-16,-2 1-1 0,1 0 2 0,0 0-1 0,-1 0 2 0,0 0-1 16,1-2 1-16,1 2-1 0,-3 0 1 0,2 0-1 0,1 0 0 0,-3 0-1 15,3 0 0-15,-3 0 0 0,5 0-1 0,-3 0 2 0,1 0 2 0,0 0 0 16,-1 0-1-16,1 0 2 0,0 0 0 0,0 0 1 0,-1 0-2 15,1 0 2-15,-1 0 1 0,1 0 1 0,0 0 0 0,-1 0 2 0,1 0-1 16,-1 0 0-16,1 0-2 0,-3 0-2 0,3 0-1 0,-1 0-2 0,-2 0-2 16,3 0-2-16,-2-1 0 0,1 1-2 0,0-2 0 0,0 0-2 15,0 2-1-15,-1-1-2 0,1 1-2 0,-2-1-1 0,3-1-1 0,-1 2 1 16,-2-1 1-16,3-1 0 0,-1 2 1 0,-1-1 2 0,1-1 3 0,-1 2 0 16,0-1 2-16,-1 1 2 0,1-2 3 0,0 1 3 0,-1 1 0 0,1-2 5 15,-1 0 0-15,2 2 0 0,-2-1 0 0,0 1 0 0,3-1 0 0,-3 0 1 16,3 1 0-16,-2-2-1 0,2 1-2 0,-2 1-2 0,0-2-1 15,2 0 0-15,-1 2-1 0,0-1-1 0,-1 1 1 0,1 0 0 0,-1 0-1 16,1 0 1-16,1 0 0 0,-3 0-2 0,3 0 1 0,-3 0-1 0,0 0 2 16,2 0 0-16,-2 0 0 0,-1 0 1 0,2 0 1 0,-2 0 0 0,-1 0-1 15,2 0 1-15,0 0 0 0,-1 0 0 0,1 0 1 0,-2 0-1 16,1 0 0-16,1 0 0 0,-2 0 0 0,1 0-1 0,1 0 2 0,-2 0-1 16,1 0 0-16,2 0 0 0,-4 0 2 0,5 0 0 0,-4 0-1 0,1 0 1 15,1 0 2-15,0 0-1 0,-1 0 0 0,0 0 2 0,0 0 1 0,1 0 2 16,0 0 0-16,0 0 1 0,-1 0 1 0,1 0-2 0,0-2 0 0,-1 0 0 15,0 2-1-15,0 0-2 0,1 0-1 0,0-3 2 0,0 3 1 16,-1 0-4-16,2 0-3 0,-2-2-3 0,0 0 0 0,0 2-1 0,2 0 1 16,-2 0-1-16,1-1 0 0,-1 1-2 0,1-2 1 0,0 2 1 0,-1 0 0 15,0-2 1-15,-1 2 0 0,0 0 1 0,2 0 1 0,-3 0-1 0,0-3 1 16,0 3 0-16,3 0-1 0,-3 0 0 0,0 0 1 0,1 0 0 0,-1 0 1 16,0 0-2-16,0 0 0 0,1 0-1 0,-2 0-2 0,-1 0 1 15,2 0 1-15,1 0-1 0,-1 0 2 0,-1 0-1 0,-1 0-1 0,3 0 1 16,-1 0-1-16,0 0-2 0,0 0-2 0,1 0-1 0,-2 3-2 0,1-3-2 15,0 0-1-15,1 2-2 0,-1-2 1 0,0 2-1 0,0-1-1 16,0-1-1-16,0 2 0 0,-2-2 0 0,3 2 1 0,-2-2 2 0,-1 0 2 0,2 0 4 16,-1 0 5-16,0 0 1 0,-2 0 4 0,1 0 3 0,-1 0 1 15,0 0 6-15,-1 0 6 0,1 0 8 0,0 0 8 0,-2 0 9 0,-1 0 8 16,1-2 7-16,0 0 7 0,-1 2 4 0,1-1 3 0,-1-1 0 0,-1 2 1 16,2-2 0-16,0 2 1 0,-1-3 0 0,-1 1 1 0,1 0-1 15,0-1-2-15,-1 1-6 0,1-1-6 0,1 1-8 0,-1-1-8 0,1 0-5 0,-1 0-1 16,-1-1-1-16,2 0 0 0,2 1-2 0,-2-1-1 0,0 1-3 15,0-2-3-15,-1 3-3 0,1-3-7 0,0 2-1 0,1-1-1 0,-1 1-3 16,1-2-1-16,-1 1-1 0,-1 1-3 0,1-2 0 0,-1 0 2 16,-1 2-1-16,1 2-3 0,0-2-7 0,-1 0-10 0,-1 0-14 0,0 1-14 15,0 0-20-15,0 1-24 0,0 1-34 0,0 0-42 0,-3-1-47 0,-2 1-51 16,0 0-67-16,-4 0-74 0</inkml:trace>
  <inkml:trace contextRef="#ctx0" brushRef="#br0" timeOffset="5682.9866">2702 2914 205 0,'-1'0'230'15,"1"-1"-53"-15,-2 1-38 0,2-2-20 0,-1 1-10 0,1 1-6 0,0 0-5 16,0 0-7-16,0 0-7 0,0 0-5 0,0 0-6 0,0 0-7 0,0 0-6 15,0 0-8-15,0 0-8 0,0 0-11 0,0 0-9 0,1 0-8 0,-1 0-7 16,2 0-6-16,1 0-4 0,-1 0-1 0,1 0-2 0,0 0 1 16,3 0 1-16,-1 0 3 0,0 1 2 0,1 1 3 0,1-2 2 0,3 1 3 15,0-1 5-15,1 3 3 0,3-1 3 0,1-1 4 0,0 0 2 0,3-1 3 16,2 2-1-16,2 0 2 0,5-2-1 0,-3 1 1 0,6 1 0 0,2-2 1 16,4 0-3-16,-3 0 1 0,5 0-3 0,0-2-3 0,4 1-4 0,1-1-3 15,0 0-6-15,3 0-2 0,1-1-1 0,2 0 2 0,0 0-1 16,2 0-1-16,4-2 0 0,-1 3 0 0,3-3 0 0,1 2-1 0,2-1 1 15,2-1 0-15,1 0 1 0,0 0 1 0,4 1 0 0,-2-1-1 0,2 3-2 16,0-3-4-16,1 1-6 0,0 1-2 0,0-2-3 0,0 2-1 16,0 0 0-16,-2 2 1 0,2-2 0 0,0 1-1 0,2 1 0 0,-2-1-1 15,1-1 0-15,2 3-2 0,-1-2 0 0,3 2-2 0,-1 0 0 0,0-2-3 16,0 2-1-16,-1 0-2 0,1 0-5 0,-2 0-4 0,0 2-6 0,0-2 1 16,-4 0 1-16,3 2 2 0,-4 1 1 0,0-3 0 0,0 2 0 15,-2 1 1-15,1 0 2 0,-3-2 0 0,3 2 0 0,-3 0 2 0,1 0-1 16,-2 0 1-16,0 0 1 0,0 0-4 0,-3 0-4 0,0 0-4 0,-2 0-3 15,-3 0-1-15,0-1-2 0,-1 2 0 0,-2-1-5 0,-3-1-2 16,-1-1-1-16,-2 2 0 0,0-2 2 0,-2 2 4 0,0-3 5 0,-3 4 2 16,0-3 4-16,-2 1 3 0,-1 0 6 0,-2-1 4 0,1 1 3 0,-3-2 7 15,-1 0 6-15,0 2 6 0,-1-2 7 0,-3 3 5 0,1-3 3 16,-2 0 3-16,1 2 3 0,-4-2 3 0,0 0 3 0,0 0 2 16,-1 0 0-16,-1 0 2 0,-1 0 1 0,1 0-1 0,-2 0 0 0,-1 0-1 15,0-2-1-15,-2 2-3 0,1 0-2 0,-2 0-4 0,-1 0-2 0,3 0-3 16,-4 0-3-16,0 0-1 0,0 0-3 0,-1 0-1 0,-1 0-2 0,2 0-1 15,-4 0-3-15,2 0 0 0,-1 0-2 0,-1 0 0 0,0 0-1 16,0 0 1-16,-2 0-1 0,1 2 0 0,-3-2-2 0,1 1 1 0,0 1 0 16,-1-2-4-16,1 1-2 0,-2 1-8 0,-1-2-6 0,1 1-13 15,0-1-13-15,1 2-24 0,-3-1-28 0,2-1-32 0,-3 0-37 16,2 3-59-16,0-3-73 0,-2 0-62 0</inkml:trace>
  <inkml:trace contextRef="#ctx0" brushRef="#br0" timeOffset="15815.6403">1795 4388 55 0,'2'-4'146'0,"-2"1"-7"0,1 0-4 16,1 0-2-16,-2-1-7 0,0 1-8 0,0 1-10 0,0-1-11 0,0 0-5 16,0 0-3-16,0 0-1 0,0 0 0 0,-2 2-5 0,1-1-8 0,1-1-4 15,-2 3-2-15,-1-2-5 0,1 1-8 0,1 1-2 0,-1 0-1 16,-1 0-2-16,1 0-4 0,-1 0-5 0,-1 0-9 0,1 0-8 0,-1 0-8 16,1 0-7-16,0 0-5 0,0 0-7 0,1 0-2 0,-3 0-2 15,2 1 1-15,-3 1-2 0,0-2-1 0,1 2 0 0,-3-1 0 0,1-1 2 16,0 2 0-16,-1-1 1 0,0 1 2 0,-3 1 0 0,3-2 0 0,0 1 2 15,-2 0 2-15,1 0 1 0,-2 0-1 0,3 1 1 0,-3-3 0 16,3 3-1-16,0-3 2 0,-1 0-1 0,1 3 0 0,0-3 0 0,0 1 2 16,0-1-1-16,2 0 0 0,-2 0 1 0,3 0-2 0,0 0-1 15,-2 0 0-15,4 0 2 0,-2 0-1 0,2 0 0 0,-1 0 0 0,1 0 1 16,0 0-1-16,1 0-1 0,-1 0 0 0,3 0-2 0,0 0 0 0,0 0 0 16,0 0 1-16,0 0-1 0,0 0 1 0,0 0-3 0,0 0-1 15,0 0-1-15,-3 1 2 0,2 1-2 0,1-2 1 0,-2 3 1 0,2-1-1 16,-1 1 2-16,-1-1 0 0,2 3 1 0,-2 0-2 0,1 2 2 15,1-2 2-15,-2 2 2 0,-1 4 1 0,1-1 3 0,1 2 0 0,-1-1 2 16,-1 3 1-16,1 0 1 0,1 1 2 0,-1 2 2 0,-2 0 1 16,2 2 1-16,1 0 0 0,-3 1 1 0,3 4 1 0,-1-2 0 0,2 2-1 15,-2 1 1-15,1 1-1 0,1 3-1 0,-2 0 0 0,2-1-3 0,-1 2 0 16,-1 0-2-16,2 1-2 0,-2 0 0 0,1 1-2 0,1-1-1 16,-2 1-1-16,2 1-2 0,-1 1-2 0,-1-2 1 0,2 2-1 0,-3-3-1 15,2 1-2-15,1 2 2 0,-2-1 4 0,2 0 1 0,-1 1 4 0,-1-1 3 16,0 2 1-16,1 0 3 0,-1-2 2 0,2 4 4 0,-2-1 1 15,1 0 0-15,1-2 1 0,-2 3 1 0,2 0 2 0,-1-2 0 16,-1 3-3-16,2-1-3 0,-3 1-1 0,3-1-3 0,-2 1-3 0,2-1-1 16,-1 1-3-16,-1-1-2 0,2 1-1 0,0-3-2 0,0 2-2 0,0-1-2 15,0 0-3-15,0-3-1 0,0 2-1 0,0-1-3 0,0-1-2 0,0 2 0 16,0-4 2-16,0 2 1 0,0-1 2 0,0 2 2 0,0-3 1 16,0 1 1-16,0 0 1 0,0-1 2 0,0 1 2 0,0-1 2 0,2-2 1 15,-1 1 2-15,-1-2 3 0,0 1-1 0,2-1 0 0,-2-1-2 16,0 0-2-16,0-1 0 0,3-2 2 0,-3 1 1 0,0-1 2 0,0 1 2 15,0-2-1-15,0 0 1 0,0-1 0 0,0-1 0 0,0 2-1 16,0-3 2-16,0 0 1 0,-3 1 1 0,3-1 2 0,-2-3-2 0,2 2-2 16,-1-1-2-16,-1 0 0 0,2-3-1 0,-3 2-2 0,3 0 0 15,-1-2 0-15,-1 0-1 0,2 0-1 0,-2 1-1 0,1-2 0 0,1 3 1 16,-2-2-1-16,1-1 0 0,-1 2-1 0,2 0 0 0,-2 1-1 0,1-1-2 16,1-1 0-16,-2 2-2 0,2-1-1 0,-1 1 1 0,-1-2-1 15,2 2-1-15,-2 0-3 0,2 0-3 0,0-1 0 0,0-1-1 16,0 0 1-16,0 0 1 0,0 2 2 0,0-2 1 0,0-1 1 0,0 2 2 0,0 0 2 15,0 1 3-15,0-2 1 0,0 2 1 0,0 3 3 0,-1-5 4 16,1 3 1-16,-2-2 2 0,2 3 0 0,-1-3 0 0,-1 2-1 0,2-1 0 16,-2 0 0-16,2-1 0 0,-2-1-2 0,0-1 0 0,2 1 0 15,-2 1-2-15,1 0 0 0,-1-1-2 0,2 0 0 0,-3-2 0 0,3 3-1 16,-2-1 0-16,1-2 2 0,1 2 0 0,-2-1-1 0,2 0 2 16,-1 3 1-16,-1-5-1 0,0 3 0 0,1-1 0 0,1-1 1 0,-2 1 0 15,2 0 0-15,-1-3 0 0,-1 2 0 0,2 0-1 0,-2-1 0 16,2 0-3-16,-2 0 0 0,0-2-1 0,2 2-1 0,-2-1-1 0,1 0-1 15,1 1 0-15,-2-3-2 0,2 3 0 0,-1-4-1 0,-1 3 0 16,2-2-2-16,0 0-1 0,0 0 0 0,-2-1 0 0,2 1 0 0,0 1-1 16,-1-3 0-16,1 2-1 0,0-1 1 0,0-1-1 0,-2 1 1 0,2-1-1 15,0 0 0-15,-1 1 0 0,-1 1 1 0,2-2-1 0,0 1 0 16,-2 0-1-16,2-1 1 0,0 1-1 0,0-1 1 0,0 1 0 0,0 0 0 16,0-1-2-16,0 2 1 0,0-1 0 0,0-1-1 0,0 0 0 15,0 2 0-15,0-1 1 0,0 2-2 0,0 0 1 0,0-1 0 0,0 1-2 16,0 0 2-16,0 1-2 0,0 1 1 0,0-1-1 0,0 1 1 0,0 0-1 15,0 0 2-15,0-1-2 0,0-1 2 0,0 3 0 0,0-3 0 16,0 2 2-16,0 0 1 0,0 0 1 0,2-1 0 0,-2 1 1 0,2-1 0 16,-2 1 1-16,1 1 2 0,-1-1-1 0,2 1 2 0,-2-1-1 0,1 0 1 15,1 1 0-15,-2-1 0 0,0 0 0 0,2-1 1 0,-1-1-2 16,-1 3 2-16,2-3-1 0,-2 1-1 0,1 1 1 0,1-2 0 0,-2 1-1 16,2-1 1-16,0 1-2 0,-2-1 1 0,2 1-1 0,-2-1 2 15,2 1-1-15,-1-1-1 0,-1-1 1 0,2 0-2 0,-2 1 0 0,1-1 1 0,1 1-1 16,-2 0 0-16,2-1 1 0,-1 0-1 0,-1-1 1 0,2 1-1 15,-2-1-1-15,1 0 0 0,1-1 1 0,-2 2 0 0,2-2-1 16,-1 2 2-16,-1-3-1 0,2 1 2 0,-1-1 0 0,1 0 2 0,-2 2 1 16,2-3 1-16,0 4 0 0,-2-4 1 0,2 2 1 0,-2 0 0 15,2-1 2-15,-1-1-1 0,-1 2 2 0,2-1-2 0,-2-1 2 0,0 0-1 16,1 0-1-16,1 2 0 0,-2-1-2 0,2 1-1 0,-1-3 0 0,-1 1 1 16,2 2 0-16,-2-2 0 0,1-1 0 0,1 0 0 0,-2 2 1 15,2-1-1-15,-1-2-1 0,-1 1 1 0,2-1-1 0,-1 2 0 0,1-2-1 16,1 1 0-16,0 1 1 0,-1-2-2 0,-1 2 1 0,1-3-1 0,1 1-1 15,0 1-2-15,0-1 1 0,1-1-2 0,-1 1 0 0,2 1 1 16,-1-3-1-16,1 2 2 0,1-2-1 0,-1 0 1 0,3 1 0 0,0 1 0 16,0-1-1-16,0-1 1 0,0 2 0 0,4-1 2 0,-1-2 1 15,3 1 0-15,-2 1 0 0,3-2 0 0,-2 1 0 0,1 0-1 0,4-1 0 16,-4 2 0-16,3-2-1 0,2 0-1 0,-3 0 0 0,1 0-1 16,-1 0 1-16,1 0-2 0,1 0 0 0,-2 0 0 0,-2 0-1 0,2 0 0 15,-2 0 0-15,0 0 1 0,-1 0 0 0,-2 0 2 0,0-2 0 16,-3 2 1-16,3 0 1 0,-5-1 2 0,1 1 1 0,-2-1 2 0,-1 1 4 15,2 0 3-15,-4 0 2 0,1 0 2 0,-1-2-1 0,-1 1 0 0,-1 1-5 16,0 0-5-16,0-2-8 0,-1 1-9 0,-1-1-13 0,2-1-14 16,-2 0-21-16,1 0-22 0,-1 2-26 0,-2-3-26 0,2-1-38 0,1 1-42 15,-1 1-67-15,1-2-82 0,-1 1-100 0,2 1-114 0,-2-1-52 16,2-1-23-16,-1 2-7 0</inkml:trace>
  <inkml:trace contextRef="#ctx0" brushRef="#br0" timeOffset="18049.2961">1585 11563 84 0,'-2'-1'191'0,"2"1"-7"0,-1 0-4 0,1 0-5 15,-2 0-2-15,2 0-4 0,-3 0-5 0,1 0-6 0,1 0-9 0,-1 1-9 16,-1-1-12-16,1 2-9 0,1-1-9 0,-1-1-10 0,-2 0-11 15,2 2-11-15,1-2-9 0,-1 0-9 0,-1 0-10 0,1 0-6 0,-1 0-7 16,1 0-5-16,1 0-8 0,-3 0-2 0,1 0-5 0,0 0-3 0,-3 0-2 16,3-2-5-16,-2 2 0 0,0-1-1 0,-3-1-1 0,1 2 0 15,0 0-3-15,1-1-1 0,-2 1-1 0,0 0-1 0,0-2 0 16,0 2 0-16,0 0 0 0,-1 0-1 0,1 0 0 0,0 0 0 0,0 0 1 16,0 0-1-16,2-2 0 0,-2 2-1 0,2 0 2 0,-2-3 0 0,2 3 0 15,-1 0 0-15,2 0 0 0,1 0 0 0,0 0-1 0,-2 0 0 16,3 0 0-16,0 0 0 0,0 0-2 0,1 0 0 0,1 0-2 0,1 0-1 15,0 0 0-15,0 0-4 0,0 0 0 0,-2 0-2 0,2 0-1 0,-2 0 0 16,2 0-1-16,0 3-1 0,0-1 2 0,0 0-1 0,0-1 1 16,0 2 4-16,0 2 2 0,0-1 3 0,0 2 3 0,0 0 4 0,0 0 3 15,0 2 3-15,0 0 1 0,0 1 4 0,0 3 1 0,0-1 2 16,0 3 1-16,0-2 1 0,0 1 1 0,0 4 1 0,0-1 1 0,0 1-2 16,0 1-1-16,0 2 0 0,0 0 0 0,0 1-1 0,0 0 1 15,0 4 0-15,0-3 1 0,-1 2 0 0,-1 1 1 0,2 1 0 0,-2-2-1 16,1 3 2-16,-1 0-2 0,-2-1 1 0,2 3-1 0,1-2 0 0,-2 4 2 15,-1-3 0-15,1-1 1 0,0 5 2 0,1-3 1 0,-1 1 1 16,0 2 1-16,0-2 1 0,-3 2 1 0,4-3 3 0,-1 2 0 16,0-1 3-16,1 2 1 0,-1-2 1 0,1 0 3 0,1 1-1 0,-1-4-2 15,-1 4-2-15,1-1-1 0,1 0-2 0,-2-1 0 0,1 0-3 16,1 0-1-16,1 0-3 0,-2 0-3 0,2 0-1 0,-1 0-4 0,-1-1-3 16,0 2-1-16,2-3-3 0,-1 1-1 0,-1 0-3 0,0-2-1 0,1 1-2 15,-1 0 0-15,2 0-3 0,-3-1-3 0,3 0 1 0,-2-3-1 0,1 3-2 16,-1 0 1-16,1-3-2 0,-2 1-1 0,1 0-1 0,1 0 1 15,-1 0-1-15,0 0 2 0,1 0 2 0,-1 0 1 0,-1 1 2 0,1-2 3 16,1 1 3-16,-1 1-1 0,-1-2 3 0,0 1 1 0,0 2 1 0,-2-2 2 16,2 1 2-16,0 1 1 0,0-2 1 0,-1 1-2 0,1 1 0 15,0 1-1-15,0-2-1 0,1 0 1 0,-2 1-2 0,1 1-1 0,-1 2 0 16,1-4 0-16,0 2 0 0,0 2-1 0,0-2 0 0,-1 1-3 16,1-1 1-16,0-1-2 0,0 1 0 0,2 0-2 0,-1-1-1 0,-1 1-1 15,1-1-1-15,1-1-1 0,-1 1-1 0,-1-2 0 0,1 1-1 0,1-1-2 16,-1-1 0-16,2 0 0 0,-2 1-2 0,2-2-1 0,-1-1 0 0,-1 1 0 15,2 2 1-15,-2-4 2 0,1 2 2 0,-2 2 0 0,3-4 3 0,0 1 1 16,-1 0 1-16,-1 1 2 0,2-2 0 0,-2 0 3 0,2 1 0 0,-1-2 2 16,1-1 2-16,-2 1 2 0,2 1-2 0,-1-2 0 0,-1 0-1 0,2 0-1 15,-2 0 0-15,1-1-2 0,1-1 2 0,-2 1-1 0,2-2 0 0,-2 2-1 16,1 0 0-16,1 0 0 0,-2-1-1 0,2 1 1 0,-1-1-2 0,-1-1 1 16,2 2-1-16,-2 1 2 0,1-4 0 0,1 3-1 0,-3-1 1 0,3 1 0 15,-1-1-1-15,-1 0 2 0,2-1 0 0,-2 0 1 0,1 1-1 0,1-1 2 16,-2 0 0-16,2 2 0 0,-1-4 0 0,-1 2-1 0,0-2-1 0,2 2 0 15,-1-1-2-15,-1-3 1 0,2 1-3 0,-2 0 0 0,1-1-1 0,1 1-1 16,-2 0 0-16,2 1 0 0,0-1 0 0,0 0 2 0,0 1-1 0,0 0 0 16,0 4 0-16,0-4 2 0,0 3-1 0,-1 0 1 0,1 1-1 0,0 1 0 15,0-2 0-15,-2 4-2 0,2-3 0 0,0 2-2 0,0-1 0 0,0 0-1 16,-2 0 1-16,2 1 1 0,-1 1 1 0,1-2 2 0,0 2 0 0,0-1 2 16,-3 0 1-16,3 1 2 0,0 0 1 0,0-1 2 0,0-1 2 0,-1 3 0 15,1-3 3-15,0 0 0 0,-2 0 1 0,2 0-2 0,0 2 0 0,0-1 1 16,0-1-2-16,0 3 1 0,-2-4 0 0,2 4-2 0,-1-2 0 0,1 0-2 15,0-1-2-15,-2 2-2 0,2-1-3 0,-1-1-2 0,1 0 1 0,-2 1-1 16,2-3 0-16,0 2 1 0,-2-1 1 0,2 0 0 0,0 1 0 0,0-1-1 16,-1 2 0-16,-1 0 1 0,2-2-1 0,0 3 2 0,-2-1 0 0,1 0 1 15,1-2 0-15,0 3-1 0,0-2-1 0,0-1-3 0,-2 0-1 0,2 0-1 16,0 0-1-16,0 0 1 0,-1 0 0 0,1-1 0 0,-2 1 0 16,2-1 0-16,-3 0 1 0,3-1-1 0,-3-1 0 0,3 3-1 0,0-2 0 0,-1-1 0 15,-1 1 0-15,2-1-1 0,-2 0 0 0,2-1 0 0,-1 1-1 0,-1-1 1 16,2 1-2-16,0-2 0 0,-2 0 0 0,2 1 1 0,0-1 0 0,0 2 2 15,0-2 1-15,0 0 0 0,0 0 1 0,0-2 1 0,0 2 0 0,0-2 1 16,0 3 0-16,0-1 0 0,0 0 0 0,0-2 3 0,0 3-1 16,0-1 1-16,0-2-2 0,0 0 0 0,0 2 1 0,0-1-1 0,0-1 0 0,2 3 1 15,-2-1-1-15,2-2 1 0,-1 0 0 0,-1 1-1 0,0 1 1 16,2-2-1-16,-2 0 1 0,2 2-1 0,-1-2 0 0,-1 0 1 0,3 1-2 0,-3 1 1 16,3-2 0-16,-3 0-1 0,2-1 0 0,-1 1-2 0,-1-2 1 15,2 2 0-15,-2-2 0 0,1 2-2 0,1-3 0 0,-2 1 0 0,2 1-1 0,-1-1 0 16,-1-3-1-16,2 2 1 0,-2 0-1 0,2-1-1 0,-1 0 1 0,-1 0 0 15,2 0-1-15,-1-2 1 0,1 0-1 0,0 1 1 0,-1-1 0 16,2 3 0-16,-2-2 1 0,1-2 0 0,1 1 0 0,-1-1 1 0,-1 2-1 0,1-2 1 16,1 2 0-16,-1-2 2 0,1 2-1 0,-1-1-1 0,-1 1 0 15,1-2 0-15,1 1 1 0,0-1 0 0,-2 1-1 0,1 1 0 0,1-3 1 16,-1 3-1-16,-1-1 1 0,1 1-2 0,0-2 1 0,1 1-1 0,-1-1 1 0,-1 2 1 16,1-3 0-16,1 3-1 0,-1-2-1 0,2 0-1 0,-1 0-1 15,0 0-1-15,-1-2-1 0,1 0-3 0,-1 3-3 0,1-4 0 0,0 1-3 0,0 1 0 16,1-2-3-16,0 1-3 0,-1-1-1 0,2 0-1 0,-2 0-1 15,2 0-3-15,0 0-2 0,1 0-2 0,0 0-4 0,-1-1-4 0,0 1-5 16,1-2-5-16,1 1-6 0,2 1-5 0,-3-4-10 0,2 3-10 0,-1 0-12 16,2-1-15-16,-1-1-16 0,0 2-16 0,0-1-26 0,1 2-25 0,1-1-52 15,1-1-62-15,0 2-77 0,-2-1-80 0,4-1-52 0,-2 2-35 16,0 0-11-16</inkml:trace>
  <inkml:trace contextRef="#ctx0" brushRef="#br0" timeOffset="34330.84">5160 9701 220 0,'-1'-1'371'0,"-1"0"-79"0,-1-1-55 16,1 1-41-16,-1-1-26 0,1-1-18 0,1 2-10 0,1-1-2 0,-3-1-6 16,3 1-7-16,-1 1-13 0,1 0-15 0,0-2-9 0,0 2-6 15,0-1-9-15,0-1-11 0,0 1-6 0,0 0-9 0,0 2-6 16,1-3-5-16,-1 3-5 0,0 0-4 0,0 0-4 0,0 0-3 0,0 0 1 15,0 0-2-15,0 0 0 0,0 0-3 0,0 0-3 0,0 0-2 16,0 0-3-16,0 0-2 0,0 0-3 0,0 0-1 0,0 0-2 16,0 0-1-16,0 0-2 0,0 0-2 0,0 0-1 0,0 0-1 0,0 0-1 15,0 0-1-15,0 0 0 0,0 3 0 0,0-3-2 0,0 0-2 16,0 2 0-16,0 0-1 0,0-1-2 0,0-1 2 0,0 2 0 0,0 1-1 16,0-1 2-16,0-1 0 0,3 0 1 0,-3 2 2 0,1 0 1 15,1 0 1-15,1 0 2 0,-1-1 0 0,1 2 3 0,0-1 1 0,-1 2 1 16,1-1 2-16,0-1-1 0,1 1 0 0,-1 1 0 0,3-1 2 15,-3 1-1-15,2 0-1 0,-2 0 0 0,2 0-1 0,0 0 0 16,-2 0 0-16,3 0 0 0,-3 1 1 0,3-1 1 0,-1 1-1 0,0-2 0 16,0 1 0-16,2 0 1 0,-2 0 0 0,0-1 0 0,0 1 1 15,0 0-1-15,1 0 2 0,0 0 0 0,-1 0 2 0,3-2 2 0,0 1 2 16,1-1 2-16,-1 0 1 0,3 0 3 0,2-1 1 0,0-2 2 16,2 0 1-16,3 0 1 0,4-2 2 0,1-1 0 0,4-1 1 0,3-2-1 15,2-2-4-15,1 0-3 0,5-4-2 0,2 0-5 0,4-1-5 16,0-2-4-16,2-1-4 0,2-5-3 0,0 4-3 0,1-2-2 15,-1-3-2-15,1 2-1 0,-3-2 0 0,1 2 0 0,-1-1 2 0,-2 0 2 16,-1 0 1-16,-1 0 2 0,-2 0 3 0,-5 1 3 0,1 1 5 16,-4 0 1-16,-2 4 3 0,-2-2 3 0,-4 3 3 0,-2 0 2 15,-3 3 3-15,-2-1-5 0,-4 3-7 0,0 1-10 0,-5 1-10 0,-2 2-19 16,-3 0-24-16,-1 1-39 0,-2 1-43 0,-2 0-58 0,-1 0-62 16,-3 3-89-16,-2 0-103 0,-5 2-68 0,2-1-50 0,-2 2-20 15</inkml:trace>
  <inkml:trace contextRef="#ctx0" brushRef="#br0" timeOffset="36332.611">7178 18335 162 0,'-2'2'481'0,"0"1"-76"16,-1 0-115-16,1-1-82 0,1 1-64 0,-1-2-36 0,-1 2-22 15,1-1-11-15,2-1-5 0,-1 2-1 0,-1-1 2 0,2-1-1 0,-1 1 0 16,-1 1-1-16,2-3-3 0,0 0-4 0,0 0-6 0,0 3-7 0,0-3-9 16,0 0-7-16,0 0-8 0,0 1-7 0,0 1-6 0,0-2-4 15,0 0-3-15,0 1-1 0,2-1-2 0,-1 1 0 0,-1 1 2 0,2 1 1 0,-1-1 3 16,-1-2 2-16,2 2 3 0,-2 1 1 0,2 1 2 0,-1-1 1 16,-1 2 2-16,2-2 1 0,-1 1 2 0,1-1 0 0,1 1 2 0,-1 2 1 15,0-1-1-15,0 1 0 0,1 0-2 0,-1 0-1 0,0 0-2 0,-1-2-2 16,2 1-2-16,-1 2 1 0,1-1-1 0,-1-2-1 0,1 3-1 15,0-2-1-15,1 0-2 0,0-2-1 0,-1 3 0 0,0-1-1 0,2-1-1 0,-2 1 0 16,2-2-1-16,0 1 0 0,2-1-1 0,-2 0-1 0,3 0-2 16,0-1-2-16,1-2-4 0,4 2-5 0,0-2-7 0,4-2-8 0,4 0-9 15,1-4-10-15,5-1-11 0,6-2-14 0,6-5-15 0,8-1-20 16,6-5-23-16,12-5-53 0,14-6-66 0,11-5-101 0,11-10-118 0,16-4-55 0,13-10-21 16</inkml:trace>
  <inkml:trace contextRef="#ctx0" brushRef="#br0" timeOffset="64979.3123">8240 342 87 0,'-7'-4'140'0,"2"-1"-5"16,1 2 0-16,-1-1-2 0,-2 1-4 0,1-2-3 0,2 0-3 16,0 2-9-16,0-1-7 0,0 1-8 0,0 0-9 0,0 0-8 15,0 1-6-15,1-1-10 0,0 0-6 0,-1 0-11 0,1 2-8 0,0-1-9 16,1 1-4-16,1-3-4 0,-1 3-4 0,-1 0-2 0,1-1-1 15,0 2-2-15,0-1-3 0,0-1-2 0,-1 2-3 0,0-1-2 16,1-1-2-16,-1 1-1 0,0-1-1 0,-2 2 0 0,0-2 1 16,-1-1-1-16,0 1-1 0,-1 0-3 0,1 1 0 0,-3-2 0 15,-1 2-1-15,-1-2 1 0,0 3 2 0,-2-4 2 0,-2 1 1 0,2 0 4 16,-1 0 3-16,-4-1 2 0,4 1 1 0,-3 1 2 0,-2-2 1 16,3 1 1-16,-1-2 1 0,1 2 1 0,-1-1 0 0,0 0-1 15,0 0 0-15,0 0 0 0,-1-1-1 0,1 0-2 0,1 0-2 16,-1 1-2-16,1-2-2 0,-1 2-1 0,2-2-1 0,-2 2 0 0,1 1-2 15,-1 0 1-15,-2-2-1 0,3 2 1 0,-1-1-1 0,1 1 1 0,-3 0-1 16,1-1 1-16,0 2 0 0,-1 0 1 0,-1-1 0 16,0 2 0-16,0-1 2 0,0 2 1 0,-3-1 1 0,1 1 3 0,1-2 0 15,-1 2 2-15,-2 0-1 0,1 0 1 0,-1 0 1 0,0 0-2 16,-1 2 0-16,1-2-1 0,-1 1 1 0,0-1-1 0,2 2 0 16,-3-1-2-16,0-1-1 0,1 3 0 0,2-1-2 0,-2-1 0 15,2 0-1-15,-2 3-2 0,1-1 0 0,0-2-1 0,2 2 0 0,2 0-1 16,-1 0-1-16,0 2 1 0,2-2-1 0,-1 0 0 0,4 1-1 15,-3 0-1-15,3 1-1 0,1-1 0 0,-2 1 1 0,2 0 0 16,2 2 0-16,-4-4 0 0,4 3 0 0,-1 0 1 0,1 0 0 0,-1 0-1 16,1 2-1-16,2-2 1 0,-3 1 1 0,1-1 0 0,1 2 1 15,-1 0-1-15,-1 0 0 0,3 0-1 0,0-1-1 0,-2 1 0 16,2 1 1-16,-1-3-2 0,-1 4 1 0,3 0 0 0,-2-1 0 16,2-1 0-16,-1 2 0 0,0 0 0 0,2-1 0 0,-1 0-1 0,-1 1 0 15,0 1 0-15,1-3 1 0,1 4 0 0,0-4 0 0,-1 1 1 16,-1 2 1-16,3-2 0 0,0 1 0 0,-1-1 1 0,-1 3-1 15,2-4 2-15,0 1-2 0,-1 1 1 0,3-1 2 0,-1 0 1 0,-1 2-2 16,-1-2 2-16,4 1-1 0,-1-1 1 0,-1 2-1 0,1-4 0 16,-1 4-1-16,2-4-1 0,0 2 1 0,0 0-1 0,0 1 0 15,-1-1-1-15,0-3 0 0,1 4 2 0,0-2-1 0,0-1 2 16,-1 3 2-16,2 0 0 0,-1-3 1 0,0 3 1 0,0-3 1 16,0 1 1-16,1 1 1 0,-2-2-1 0,1 0 0 0,0 3 0 15,2-2 0-15,-2 1-1 0,2-1-2 0,-2 1-2 0,1-3-2 0,-1 2-2 16,3 1-2-16,-1-1-2 0,0 2 1 0,0 0 1 0,1-3-1 0,0 3 1 15,-1 0 1-15,1-2 1 0,1 1 0 0,1 2 0 0,-3-3 1 16,3 4 2-16,0-4-1 0,0 3 3 0,0-2-1 0,0 0 1 0,0 1 1 16,0-1-1-16,3 0 0 0,-3 1 0 0,1 0-1 0,1-1 0 0,-2-1 0 15,2 0 0-15,-1 1-1 0,1-1 1 0,0-2-1 0,-1 2 1 0,2 1 1 16,-1-1-2-16,0-1 1 0,-1-2-2 0,1 3 0 0,-1-2 1 16,1 1-1-16,1-1 0 0,0 2 1 0,-1-2 0 0,-1 1 1 0,2 0 0 0,-1 1 0 15,1 0 1-15,0 0-1 0,-1-2 1 0,1 2 1 0,0 0-1 16,2-1 1-16,-2 1 1 0,2-1 0 0,-2 3-1 0,2-3-1 0,-2 2 1 15,2-1 0-15,0-1 1 0,1 0-2 0,-2 2 1 0,3-1 0 0,-2 0 0 16,1 1-3-16,0-1 1 0,0 0-1 0,1 0 1 0,-1-2-1 16,2 2 1-16,0 0-1 0,0-1 1 0,-2 2-1 0,2-1 1 0,1 0-1 0,1-1 1 15,-2 2-1-15,1-1 2 0,-1-1 1 0,0 0-1 0,0 0 1 16,2 3 0-16,-2-3 1 0,0 1-2 0,1-1 2 0,0 0 0 0,-2 1 0 16,1 1-1-16,1-1 0 0,-1-2-1 0,3-1-1 0,-2 3 0 0,-1-2 1 15,2 2 0-15,-2 0-1 0,3-3 1 0,-1 3 0 0,-1-2 0 0,0 1 1 16,1-1 0-16,0 0 0 0,0 1-2 0,0 0 2 0,1-1 0 15,0-2-1-15,0 2 0 0,-1 1 0 0,1-2-2 0,0 2 1 0,1-2-1 16,-1 2 0-16,1-4-2 0,0 4 0 0,-1-1-1 0,1-1-1 0,0 2 0 16,1-4 1-16,-1 4 0 0,1-2 1 0,1 0-1 0,-1 0 1 0,0 2 0 15,2-4-1-15,-2 2 2 0,3 0-1 0,-2-1 0 0,3 1-1 16,-2-1 0-16,2 2 0 0,-3-2 2 0,2 1-2 0,3 0 0 0,-3-1 0 16,1 2 0-16,-1-1 0 0,1 0-1 0,1-1-1 0,-1 1 0 0,-1-2-1 15,3 2 0-15,-2 2-1 0,2-4 1 0,-2 2 0 0,0 0-2 0,1-1 0 16,1 0-1-16,-1 3 0 0,-1-4-2 0,1 2-1 0,0 0 0 0,1 2 0 15,-1-4 1-15,-1 2 0 0,1-1-1 0,0 3 0 0,0-2-1 0,1-1 0 16,-2 2 0-16,1-2-1 0,1 1 0 0,-2-1 0 0,2 1 1 16,-2 1 1-16,1-2 1 0,1 0 1 0,-2 1 2 0,2 2 2 0,0-3 1 15,0 1 1-15,0-2 1 0,1 1 1 0,-2-1 1 0,2 2 3 0,2-3 1 16,-4 3 1-16,4-2-1 0,-3 1 0 0,3-1 0 0,0 1-1 16,0 0-1-16,-2 0 0 0,2 1-2 0,-2-3-1 0,1 3 1 0,1-2-2 15,-2 1-1-15,1 1-1 0,1-2-1 0,0 1 1 0,0 3-1 0,-1-2-1 16,1-1-1-16,2 0 2 0,-2 1-1 0,0-1-1 0,0 1 2 0,0-1 0 15,-1 1 0-15,3-1-1 0,-1 0 2 0,1 1 0 0,-1-2 0 16,0 1 1-16,2 1 0 0,-1-2 1 0,1 1 0 0,-3-1-1 0,5 2 0 16,-2-1-1-16,1 0-1 0,-1-2-2 0,0 3 1 0,2-2 0 15,-3 2-1-15,1-2-1 0,0-1-1 0,2 2 0 0,-2-1 2 0,1 0-1 16,-1 0 2-16,-1-1 1 0,3 3 2 0,-2-2 1 0,0-1 2 0,0 3 2 16,1-1-1-16,-1 1 2 0,0-2 2 0,2-1 1 0,-2 1 1 0,1 1 0 15,-4 0 0-15,5-2 0 0,-2 2 0 0,-1-1-1 0,1-2 0 16,-2 2-1-16,2 0 0 0,-2 0-1 0,2 0 0 0,-1 0-1 0,0-1 0 15,0 1 0-15,-1-2-1 0,1 1 0 0,0-1-1 0,-2 0 0 0,0-1-1 16,2 2 2-16,-3-2-1 0,1 0-1 0,-2 0 2 16,-1 0-1-16,3-2 0 0,-3 2-1 0,0-1 1 0,0 0-2 0,1-1 0 15,-2 1-1-15,1-2 0 0,1 0 2 0,-2-1-3 0,2 2-2 0,-2-3 0 16,2 2 0-16,-1-1-1 0,-1 0-2 0,2 1-1 0,-1 0 2 0,0-2-2 16,0-2 0-16,1 3-1 0,-2-1-1 0,1 0 0 0,-1 0-1 15,0 2 0-15,1-1 2 0,-3-2 1 0,3 1 0 0,-1 2 1 0,0-3 2 16,1 2 1-16,-3-1 2 0,3 1 1 0,-3 0 1 0,1-1 3 0,-1 1 0 15,0-1 2-15,-2 0 3 0,2-2 0 0,-3 4 0 0,1-2 2 16,0 1 0-16,-1-2 0 0,-1 1 1 0,0 1-1 0,0-2 1 0,-1 0 0 16,2 1 1-16,-2 0-1 0,0-2 1 0,1 2-2 0,-2-2 0 0,0 2 1 15,2-2-1-15,-2 1-1 0,-1-1-1 0,2 0 1 0,0 0-2 0,-1 1-2 16,1 0 0-16,-2-1-1 0,3 0-3 0,-2 0-2 0,0 2-1 0,2-3-1 16,-2 0 0-16,1 2-1 0,0-2 0 0,-1 3-1 0,1-1 2 15,0-1 0-15,-2 1 2 0,1 1 0 0,2-2 0 0,-2 2 2 0,-2-2 0 16,3 2 2-16,-2-2 0 0,-1 2 3 0,1-1 1 0,0 1 0 0,-3-1 1 15,2 0-1-15,-1 1 0 0,0 0 0 0,-1 0 0 0,-1 0 0 0,0-2 0 16,0 2 0-16,1 0 1 0,-3-2-1 0,2 2 0 0,-2-1-1 16,2-1 0-16,0 3-1 0,-2-2 1 0,0 0 0 0,1 1-2 0,-2-2 1 15,1 2 1-15,0-2 0 0,1 2-3 0,-3-3 0 0,1 0-1 0,1 2 0 16,-1-2-1-16,-1 1 1 0,1 0-2 0,1 0-1 0,1-1-1 0,0-1 0 16,-3 2 1-16,3-3-2 0,-3 0-2 0,2 2 0 0,-1-1 2 15,1-2 0-15,-1 3 0 0,-1-2 1 0,1 1 1 0,1-1 0 0,0 0 0 16,-2 0 2-16,1 0-1 0,0 1 0 0,-1 0 0 0,-1-1 1 0,2 0 0 15,-2 0 1-15,2 1 0 0,-1 0-1 0,-1-1 1 0,0 1-2 0,0 0-1 16,0-2 0-16,0 3-2 0,0-4 0 0,0 4-3 0,0-3 1 0,0 2 0 16,0 1-1-16,0-3 0 0,0 2-2 0,0-2 1 0,0 2-2 15,0-1-1-15,0-1 0 0,0 2 0 0,0-1 0 0,0 0 0 0,0 1 2 16,0-3-1-16,0 4 0 0,-1-3-1 0,-1 2 0 0,2 0 1 0,-2-1-1 16,2 1 1-16,-1-1 1 0,-1 0 2 0,2 1-1 0,-2 0 0 15,2 0-1-15,-1 1 2 0,-2 0 0 0,3-2 1 0,-1 3-1 0,-1-2 2 16,0 0 1-16,1 2 0 0,-1-1 0 0,-1 1-1 0,1-1-1 0,1 1 1 15,-1-1 0-15,-1 1 0 0,1 0 0 0,1-3 0 0,-1 3 0 0,0-2 0 16,-2 1-1-16,1 1 0 0,1-1 0 0,1 1 0 0,-2 0 2 16,-1-1 1-16,1 1 1 0,1-3 2 0,-1 3-1 0,-2-1 0 0,1 1 2 15,-1-1-1-15,2 1 0 0,-2-1 1 0,0 0 0 16,1 1 1-16,-1-2-1 0,-1 1 1 0,1 0-2 0,0 1 0 0,0 0 0 16,-1 0-1-16,-1 0-1 0,0-1-1 0,2 1 0 0,-1 0-1 15,-1 2 1-15,0-4-1 0,2 1 0 0,-3 3 0 0,3-1-1 16,-1 0 0-16,-2 2 0 0,3-3 0 0,-1 2-1 0,0-1 0 0,-4 2 0 15,4-1-1-15,-2 0 1 0,1 0-2 0,1 0 2 0,-3 0-1 16,1-2-1-16,1 4 1 0,1-2-1 0,-3 1 1 0,3-1-1 16,-3 2 2-16,1-1-1 0,-1 0 1 0,1 0-2 0,0 2 2 15,-1-3-1-15,1 3 0 0,2-3 1 0,-2 0-1 0,-2 2 1 0,4-1 0 16,-2 0 0-16,0-1 0 0,0 1 0 0,2 0-2 0,-2 1 1 16,2 0-2-16,-2-2-1 0,0 2 1 0,0-1 0 0,1 1-1 15,0-2 0-15,-1 2 1 0,2 0-1 0,-3-1 0 0,2 1 0 0,1 1 0 16,-1-3 0-16,-1 0 0 0,2 2 0 0,-3-1 2 0,2 0-1 15,-1-1 0-15,2 1 1 0,-2 0-1 0,0 1-1 0,0 0 2 16,0-2-2-16,-1 2 0 0,1-1 1 0,0 1-1 0,-3-2 0 16,3 1 0-16,0 0 1 0,-3-1-1 0,3 1 1 0,-3-1 1 0,0 0-1 15,2 3 3-15,-1-5-1 0,-2 4 1 0,2-3 1 0,-1 2 0 16,-2 1 2-16,2-2 2 0,0 2-1 0,-2-3 1 0,4 3 0 16,-5-1 0-16,4 0 2 0,-1 0-1 0,0 0 1 0,0 1-1 15,0-1 0-15,-2-1 0 0,2 2-1 0,-1-1 1 0,1 1-1 16,-1-2 1-16,0 0-1 0,1 2-1 0,-1-1-2 0,0 1-1 0,-1-2-1 15,-1 2 1-15,1-1-1 0,-1-1-1 0,0 4 0 0,-2-2 1 16,-1-1-1-16,-2 2 1 0,1-1-1 0,-4 0 0 0,0 0-1 16,-3 1 1-16,-2-3 1 0,2 3-1 0,-5-1 0 0,-1 1-1 15,-2 0-2-15,-1-1-2 0,-1-1-2 0,-1 1-3 0,-1 0-6 0,-1 0-4 16,-1-1-10-16,1 1-11 0,-2 1-15 0,1-2-16 0,-1 1-19 16,2-2-17-16,0 1-29 0,-1-1-32 0,1 1-45 0,0-1-50 15,0 1-80-15,-3-3-94 0,1 3-57 0,-1 0-39 0</inkml:trace>
  <inkml:trace contextRef="#ctx0" brushRef="#br0" timeOffset="69146.194">23241 3938 29 0,'-9'-8'118'0,"1"-1"-16"0,0 1-5 16,0-1-4-16,-1 2-1 0,1-1-4 0,0 1-4 0,-1 0-8 16,1-1-6-16,0 0-8 0,0-1-6 0,-2 2-6 0,-1-1-4 0,3 1-2 15,-3-1-4-15,3 2-2 0,-3-1-3 0,0 0-2 0,0 2-1 0,1-2 2 16,-3 0 1-16,1 0 0 0,-2 1 0 0,1 0 1 0,0-2 0 15,-2 2 1-15,1 0 0 0,-2 2 0 0,2-2-1 0,-4-1-1 0,1 2 0 16,1-2-1-16,-3 3-1 0,3-2 1 0,-2-1 1 0,0 2 1 0,1-1 1 16,-4 0 0-16,4 0 0 0,-4 0 1 0,2 0-1 0,0 0-1 15,-3-1-1-15,3 1 1 0,-2-2 0 0,1 2 0 0,-2-1-3 0,1 0-2 16,-1 0-4-16,2 0-5 0,-4 0-3 0,3 2-2 0,-1-3-3 16,-1 3-3-16,0-2-2 0,0 2-1 0,-3-2-1 0,3 1-2 0,-2 2-1 15,-2-3-2-15,1 2-1 0,-1-1 0 0,0 0-1 0,-1 1-1 16,0 1-1-16,-1-1-1 0,-1 2 1 0,3-2-1 0,-3 0-1 0,0 2 0 15,0-1-2-15,0 0 0 0,0 1-1 0,2 0-1 0,-2 0 0 16,0-1-1-16,1 4 0 0,-1-3 0 0,0 1-1 0,0 0-1 0,0 1 1 16,0 0 1-16,2 1 2 0,0-2 1 0,-2 1 2 0,4 1 1 0,-4 0 2 15,1 0 2-15,1 0 2 0,-1 0 1 0,3 0 2 0,-3 0 1 16,2 0 2-16,1 0 1 0,-3 0 0 0,1 0 0 0,0 0 0 0,2 0 1 16,-5 0 1-16,5 0 0 0,-4 0 0 0,1 0 2 0,-1-2 0 15,0 1 2-15,2 1 0 0,-2 0 0 0,-2-2-2 0,2 1 1 0,2 1-2 16,-2 0 0-16,0 0-1 0,1 0-2 0,1 0-1 0,1 0-2 0,0 0-2 15,1 0-2-15,1 0-2 0,-2 0-2 0,4 0-1 0,-1 0-2 0,2 0 0 16,-2 0-1-16,2 0 1 0,-1 1-2 0,3 1 1 0,-2-2-1 16,0 3-1-16,3-2 0 0,-1 1 1 0,-1 0-2 0,2 0 1 0,-1 0 1 15,-1 1 2-15,3 1 1 0,-2-1 1 0,1 2 2 0,0-3 2 16,-1 4 0-16,-1-4 1 0,2 5 2 0,-1-2 0 0,-1-2 2 0,0 2 2 16,-1-1 1-16,0 2 0 0,1 0 2 0,-1 0 0 0,-3 0 0 15,2-1 2-15,-1 2 2 0,2-1-1 0,-4 2 2 0,1-2 1 0,2 1 0 16,-3-1 0-16,2 0 2 0,-1 2 1 0,-2-1-1 0,4 0 1 0,-4 0 0 15,2 3-2-15,0-3-1 0,2 1-1 0,-2 1-4 0,1-3-1 16,3 1-1-16,-1 1-2 0,0 1-2 0,2-1-2 0,1-1-2 0,1 2-2 16,2-1-1-16,-1 0-1 0,4-1-1 0,-2 0 0 0,3 1 0 15,-1 1-2-15,1-2 1 0,3 1-1 0,-4 1 1 0,5-1 0 16,-1-1-1-16,-1 0 1 0,1 1 0 0,1-1 0 0,0 1 0 0,-1 1 0 16,2-2-1-16,-1 1 1 0,-1-1-2 0,3 0 2 0,-1 1 0 0,-1 1 0 15,2-1 1-15,-5-1-1 0,3 1-1 0,0 1 2 0,-1-3-1 0,1 2 0 16,-2 1 0-16,4 1 1 0,-5-2 0 0,1 0 0 0,2 1 2 15,-2-1 2-15,-2 1 0 0,3 0 0 0,-2-1 0 0,0 1 1 0,1-1-1 16,-2 1 0-16,0 0-1 0,2 0-1 0,-2-1 1 0,1 1 0 16,0 0 1-16,0-2-1 0,1 0-2 0,0 1-1 0,0 1 1 0,2-1-1 15,-3-1 0-15,3 1 1 0,0-2 0 0,0 1-1 0,-1 1 1 0,3-3 1 16,-2 1 0-16,1 2 0 0,1-1-1 0,1 0 0 0,1-1 0 16,-3 1 0-16,2-1-1 0,0 2-1 0,-2-2 1 0,4 0 0 0,0 1-2 15,-2 0 1-15,2 1 0 0,-2-1 0 0,1 1 0 0,-1 0 0 16,0 1-1-16,2 0 1 0,-2 0 1 0,2-2 1 0,-2 4 1 0,1-2 1 15,-1 1 1-15,1-1 0 0,0 2 2 0,0 0 0 0,-1-1 2 0,1 2-1 16,0 0 2-16,-1-2 2 0,1 2 0 0,1-1 1 0,0 1 0 16,0-1 0-16,-1 1-1 0,3 0 0 0,-1 1 0 0,1 0 0 15,-3-3 0-15,3 4 0 0,-2-1-1 0,3-1 0 0,-1 0 0 0,1-1 0 16,0 1 0-16,0-1 0 0,0 2-2 0,1-1 2 0,-1 2 0 16,4-2 0-16,-2 0 0 0,0 0-1 0,-1 1-1 0,2-1 1 15,1 2 0-15,-1-2 0 0,0 0-2 0,2 3 1 0,-2-3-2 0,3 2 1 16,0-1-1-16,-1 0 0 0,0 1-2 0,0-1 0 0,2 0-1 0,-2 1 1 15,2-1-1-15,-1 1 0 0,1 0-1 0,0-1-1 0,0-1 0 16,1 2-1-16,-2-2 0 0,1 0 1 0,3 0 0 0,-2 0 0 16,0 0 1-16,1-2 1 0,1 2 0 0,0 0 1 0,0-1 2 0,2-1 0 15,-1 1 2-15,3-1 2 0,-3 1 0 0,3-2 1 0,1 1 2 16,-2-1 0-16,2 2 1 0,2-3 0 0,-2 1-1 0,2 1 0 0,0-1 2 16,1-1-2-16,-2 0-1 0,2 1 0 0,1 0-2 0,1 0 0 15,-2 0 0-15,4-2 0 0,-2 2-2 0,2 1 0 0,-2-3-2 16,2 2 1-16,0-1-1 0,2 1 0 0,0-1-1 0,-2 0 2 0,2-1-2 15,1 2 0-15,-1-2 1 0,1 1-1 0,-3 0 1 0,3 0-1 16,-1-1 0-16,0 1 1 0,-1-1-1 0,0 1 0 0,0 1 1 0,-1-4-1 16,2 2 1-16,-3 1-1 0,2-3-1 0,-1 3 0 0,-2-2 0 15,2 1-1-15,-2 1-2 0,4-3 1 0,-5 2-2 0,3-2 1 16,-2 2-2-16,1-2 0 0,1 2 0 0,0-2 0 0,-2 0-3 0,2 1 2 16,-1-1 0-16,1-1 2 0,-1 1 3 0,1 1 3 0,0-2 0 0,4 0 2 15,-6 1 2-15,6-1 2 0,-3-1 2 0,2 1 1 0,0 1 0 16,1-2 1-16,1-1 1 0,0 1 1 0,1 1-1 0,1-1-1 15,-1-1 0-15,1 1-2 0,-1-1-2 0,2-1-1 0,0 2-1 0,0-1-1 16,2 1-1-16,-1-2-1 0,-1 1 0 0,0 0-2 0,1 0 0 16,-1 1 0-16,0-1-1 0,-2 1 0 0,0-3-1 0,-2 3 0 15,1-1-2-15,-2 0 0 0,2-1 0 0,-2 1 0 0,0 1-1 0,1-3-1 16,-5 2 1-16,2-2 0 0,1 2 0 0,-1-2-2 0,-2 0 1 16,1 0-2-16,0 0-1 0,1 0-1 0,0 0 0 0,1 0 0 0,-1 0 1 15,1 0-1-15,-1 0 2 0,0 0 1 0,-1-2-1 0,3 2 2 16,-2-2 2-16,2 2 1 0,-1-1 2 0,1-1 2 0,0 2 0 0,-2-2 3 15,2 1 0-15,-2 1 0 0,3-2 1 0,-3 2 0 0,1-1 0 16,2 0 0-16,-1-2 0 0,-2 3-1 0,2-2-2 0,0 1 0 0,-2-1-2 16,4 1 0-16,-2-3 1 0,0 3-2 0,1 0 0 0,-1-1 1 15,1-1-1-15,-1 2-1 0,2-1 0 0,-4-1-2 0,4 0 0 16,-3 0 0-16,1 1 0 0,2-1-1 0,-2-1 0 0,0 1 0 0,-1 1-1 16,0-3-2-16,0 2-1 0,1-1 1 0,-1-1-1 0,1 2 1 0,-1-2-1 15,0 1 0-15,-1-2 1 0,1 1-2 0,-2 1 0 0,2-1 0 16,-1-1 1-16,1 1-2 0,0 2 0 0,-2-2 1 0,0-2 3 15,2 4-1-15,-2-2 3 0,-1 1 0 0,2-1 1 0,-1 0-1 0,-1 0 1 16,1 0 1-16,0 2 1 0,-2-2 2 0,0 1-1 0,0-1 2 16,0-1 2-16,-3 1 0 0,1 2-1 0,0-2 1 0,-1-2 0 15,-1 4-2-15,1-2 2 0,0 1-1 0,0-3 2 0,-2 1 0 0,0 2 1 16,2-2 0-16,-3-1-1 0,3 0 0 0,0 1 0 0,-2-1 0 16,1 1-2-16,0-1 1 0,0-1 0 0,3-1-2 0,-5 1 1 0,3 1-2 15,2-1-1-15,-3 1 2 0,1-1-2 0,-1 0 0 0,1 0 0 16,1 1-1-16,-1-2 1 0,-1 2-1 0,2-1 0 0,-4 1 0 15,3-1 0-15,-4 1-1 0,3 0 0 0,-2 0 0 0,2-1-1 0,-3 1 0 16,0-2-1-16,0 2-1 0,0-1 1 0,0 1 0 0,-2-1 1 16,1 1 0-16,-1-2 1 0,0 2-2 0,0-1 2 0,-1-1 0 0,-1 1 2 15,1-1 0-15,-1 1 0 0,0-2 3 0,0 3 0 0,-1-2 1 16,0 1-2-16,-1-1 1 0,1-1-1 0,-1 1 1 0,-1-1 0 0,1 1 0 16,-2-2-1-16,2 2 2 0,-2-1 0 0,1 0-2 0,-1 1 1 15,1-1-2-15,-1 0 0 0,0-2 0 0,-1 1-1 0,1 1 0 0,-2 0 0 16,2-2 1-16,-1 2-2 0,1 0-1 0,0-1 0 0,-2 1-1 15,2 0-3-15,-2 0 1 0,2 0 0 0,0-1-1 0,-1 2 0 0,0-1 0 16,0 1 0-16,1-2 0 0,-2 4 1 0,1-1 1 0,-3-2 1 16,4 1 1-16,-4 1 1 0,2 1 0 0,-1-3 1 0,0 3 0 15,-1 0 2-15,1 0-1 0,-1-1 1 0,-1 1 0 0,2-1 1 0,0 0-1 16,-2-1-1-16,0 2 1 0,0-1-2 0,0 1-1 0,0-1 0 16,0 1-1-16,0-1-1 0,0-1 0 0,0 1 0 0,0 1-1 15,0 0-2-15,0-1 0 0,0 1-2 0,0-2-1 0,0 0 1 0,0 0-2 16,0 2 0-16,0-2-1 0,0-1 0 0,0 3 0 0,0-2 0 15,0 0 0-15,0 0 0 0,0 0 2 0,0 1 2 0,0-1 1 0,0 1 2 16,0-2 2-16,0 3 1 0,0-3 1 0,0 2 2 0,0 0 0 16,0 1 3-16,-2-1 1 0,0 1 1 0,2 1 1 0,-1-2 1 15,-1 2 2-15,2-1-2 0,-1 1 0 0,1-2 0 0,-2 1 1 0,0 2-2 16,-1-1 0-16,2 0 0 0,-1 1-1 0,-1-2 1 0,2 3-1 0,-3-3-1 16,3 1 0-16,-1 1 0 0,-1-1-2 0,1-1 1 0,-1 3 0 15,2-2-1-15,-1 2 0 0,0-1 1 0,-1 1 0 0,2-2-2 0,-1 2 2 16,-1-1 0-16,2 0-1 0,-3 0-1 0,3 1 1 0,-1-2-1 0,-1 2 1 15,1-2-1-15,-1 0-1 0,0 1 1 0,0 1-1 0,-1-1 1 16,0-1-1-16,1 2 1 0,0-2-1 0,0 2-1 0,-1-3 1 0,1 3-1 16,2 0 1-16,-3-1-1 0,1 0 0 0,0 1 1 0,-1-2-1 15,-1 0-1-15,0 0 1 0,2 0-1 0,-2 1 0 0,2-1 1 0,-2 2 1 16,-1-1-2-16,1-2 1 0,0 1 1 0,0 2-1 0,-1-3 1 0,1 2-1 16,-1 0 0-16,2 0 1 0,-1 1 0 0,-2-2 0 0,1 0-1 15,0 1 0-15,-1 1 2 0,3-1-2 0,-3 1 1 0,2 0-1 0,0-3 1 16,0 3 1-16,-2 0-2 0,2-1 1 0,1 0-1 0,-1 1 0 15,-3-2 0-15,3 1-1 0,1 1 1 0,-3-2 0 0,2 1-1 0,-1 2 0 16,2-3 0-16,-3 3 1 0,2-1-1 0,1 0-1 0,-1-1 0 0,-3 0 1 16,3 0 1-16,1 1-2 0,-1 1 1 0,-2-3 0 0,2 2-1 15,0 1 0-15,-2-2 1 0,2 1-1 0,0-1-1 0,-1 1 0 0,-1-1 0 16,0 2 0-16,1-1 0 0,-1-1-1 0,2 2-1 0,-2-2 1 16,0 1 1-16,1 0 0 0,0 0-1 0,-3 0 0 0,2-2 0 0,1 3 0 15,-2-1 1-15,-2 1-1 0,2-2 0 0,0 1 1 0,0-1-2 0,-1 1 1 16,0 1 1-16,0-2 0 0,0 2-1 0,1-1 0 0,2 1 0 15,-2-2 0-15,-1 3 0 0,1-3 0 0,0 2 1 0,1-1-2 0,-2 0 1 16,-1 1 0-16,2-2 0 0,-1 3-1 0,1-1 0 0,0 0 0 16,0-2 0-16,-1 2 0 0,1-1 0 0,0 1-1 0,0 0 1 0,-1 0 0 15,-1-1 0-15,2 0-2 0,-3 1 1 0,3-1 0 0,-3 2-1 0,0-3 1 16,0 1-2-16,1 3 1 0,-3-3-2 0,1-2 1 0,-2 5-1 16,1-2 0-16,-2-2 0 0,0 3-2 0,0-1 0 0,-3 0-1 0,3-1 0 15,-5 2 0-15,3-1 0 0,-1 0-1 0,-2 1-3 0,0 1-4 16,0-2-5-16,-2 1-8 0,0 1-11 0,1-1-14 0,-2 2-16 0,-1-2-23 15,-2 2-26-15,0 0-37 0,-2 0-43 0,-2 2-82 0,0-2-99 0,-3 2-87 16,-4 1-80-16,1 0-37 0,-7 0-17 0</inkml:trace>
  <inkml:trace contextRef="#ctx0" brushRef="#br0" timeOffset="73628.8363">10636 1878 28 0,'0'-2'71'0,"0"1"-5"0,0-1-3 16,0 0 2-16,0 2 7 0,0-1 1 0,0 1-2 0,-2-1-2 0,2 1-3 15,0 0-1-15,0 0 2 0,0-2 1 0,0 2 4 0,0 0 3 0,0 0 0 16,0 0 0-16,0 0-1 0,0 0-5 0,0 0-2 0,0-1-4 16,0 1-3-16,0 0-2 0,0 0-1 0,0 0-3 0,0 0-4 0,0 0-4 15,0 0-3-15,0 0-3 0,0 0-3 0,0 0-3 0,0 0-3 0,0 0-1 16,0 0-3-16,0 0 0 0,0 0-1 0,0 0-2 0,0 0 1 0,0 0 0 16,0 0 0-16,0 0-1 0,0 0 2 0,0 0 0 0,0-2 0 0,0 2-2 15,0 0-2-15,0-3-3 0,0 3-2 0,0-1-2 0,0 1-3 16,0-2 0-16,0 1 0 0,0 1-2 0,0-4-1 0,0 3-1 0,0 1-3 15,0-1 1-15,0 0 0 0,0 1 1 0,0 0 4 0,0 0 1 0,0-2 4 16,0 2 2-16,0-1 1 0,0 1 1 0,0 0 0 0,0 0 2 0,0-2-1 16,0 0 2-16,0 2 0 0,0 0 1 0,2 0-2 0,-2 0-1 0,0-1-2 15,0 1-2-15,2 0-1 0,-2-2 0 0,0 0 1 0,1 2 0 16,-1 0-1-16,0 0-2 0,0-3 1 0,0 3-2 0,0 0 0 0,0 0-2 16,0 0 0-16,0 0 1 0,0 0 0 0,0 0-1 0,0 0-1 0,0 0-1 15,0 0-2-15,0 0-1 0,0 0-3 0,0 0-1 0,0 0-2 16,0 0-1-16,0 0 0 0,0 0-1 0,0 0 0 0,0 0-1 0,0 0 0 15,0 0-2-15,0 0 1 0,0 0-1 0,0 0 1 0,0 0-1 0,0 0 1 16,0 0-2-16,0 0 2 0,0 0-2 0,0 0 1 0,0 0-2 0,0 0-2 16,0 0 0-16,0 0-1 0,0 3-2 0,0-3 0 0,0 0 0 15,3 0-2-15,-3 0 0 0,1 0-1 0,-1 0 0 0,0 2 2 0,2 0-2 16,-2-2 2-16,3 1 0 0,-1-1 3 0,-1 2 1 0,3 0 2 0,-1 1 2 16,0-2 1-16,2 0 2 0,-2 2 0 0,3 0 1 0,0 0 2 0,-1 0 1 15,0 0 2-15,2 1-2 0,2 0 1 0,-3 0 1 0,2 1 0 16,0-3 1-16,1 3-1 0,-1-2 1 0,0 1 0 0,2 1 1 0,-1-2 1 15,-1 1-1-15,3-1 2 0,0 2 0 0,-1-1 0 0,1 0 1 0,1-2 1 16,-2 3 0-16,2-2 0 0,1 2 0 0,1-1-1 0,-2-3 0 0,0 3-1 16,4-1 0-16,-2 0 0 0,0 0-1 0,2-2-2 0,0 0 1 0,-2 1-1 15,4-1-1-15,-2 1-1 0,1-2 0 0,0 2-2 0,-1-1 0 16,4-1-1-16,-3 0-1 0,1 0 0 0,3 0-2 0,-4 0 1 0,5 0 0 16,-3 0 2-16,2 0 1 0,-1 0 0 0,2-1 1 0,-1 1 2 0,1-2 0 15,0 2 2-15,2-2 1 0,-3 1 1 0,2 1 2 0,-1-2 2 0,1 2 0 16,1-1 1-16,-1 0-2 0,1 1 0 0,1-2-1 0,-3 1-1 15,4 1 0-15,-3-2-1 0,2 1 0 0,-1 1-1 0,2-2-1 0,-1 1-2 0,0 1-1 16,2-2 0-16,-2 0-1 0,2 2 0 0,-3 0 0 0,3 0 0 16,1 0-1-16,-2 0 0 0,2 0-2 0,-1 0 0 0,1 0-1 0,-1 0 1 15,1 0-1-15,-1 0 0 0,2 0 0 0,-4 0-2 0,5 0 0 0,-1 0-2 16,-2 0 0-16,1 0 0 0,0 0-2 0,-1 0 0 0,2 0-1 16,-1 0-1-16,0 0 0 0,-1 0 3 0,-1 0 1 0,2 0 3 0,-1 2 1 15,3 0 1-15,-1-2 3 0,-2 1 1 0,1 1 2 0,2-2 1 0,-2 1 2 0,1 1 1 16,-1-2 3-16,1 3 0 0,1-3 0 0,-2 2 0 0,4 0-3 15,-1-2-2-15,1 3 1 0,0-1 0 0,1-1-1 0,0-1-1 0,2 4-2 16,-2-4 1-16,2 3-2 0,1-3-1 0,0 2 0 0,1-2 0 0,-4 2-1 16,2-1-2-16,3 1-2 0,-4 0 0 0,0-2-2 0,0 0 0 15,0 3-2-15,-1-3-1 0,0 4-1 0,0-3-2 0,-1 1 0 0,1 0 1 16,-1 1 1-16,2-2 1 0,0 0 1 0,-1 2 1 0,-2 0 3 0,1 0 3 16,1 0 2-16,-1 0 0 0,-2 0 3 0,3 0 1 0,-1 2 1 15,-1-2 4-15,1 1-1 0,0-1 0 0,-1 2-1 0,1-2 0 0,0 2 0 16,-1 0-1-16,1-1-2 0,2 3 1 0,-1-2-1 0,2-1 1 0,-3 2-2 15,3-2 2-15,-2 2-3 0,2 0 0 0,-2 0-2 0,-1 0 1 16,2 0 0-16,-2-1-1 0,-1 2-1 0,1 0-2 0,-2 0 0 0,2 1 0 16,-4-3-2-16,2 1 0 0,0 2-3 0,0-2 0 0,-1 1 0 15,-2 0 2-15,1 0 0 0,2 3 1 0,-3-3 1 0,3 2 0 0,-1-3 4 16,-1 2-1-16,0 1 2 0,3 0 2 0,-5 0 0 0,4-1 1 0,-1 4 2 16,-2-3 2-16,3 1 1 0,-4 1 0 0,4-3 1 0,-1 5-1 15,-2-3 0-15,2 1-2 0,-1-1 0 0,0 1 0 0,2-1-1 0,-1 0-1 16,-1 3-1-16,2-3 0 0,0 2 0 0,-1-1-2 0,-1-1 1 15,2 1-2-15,-3-3 0 0,3 5-1 0,-3-3 0 0,1 1 0 0,-2-1-1 16,1 1-2-16,0-1-1 0,-1 0 1 0,0 1-2 0,0 0 1 0,-2-1-1 16,0 0-1-16,1 2 0 0,-1-2-2 0,0 0 1 0,-1 1-1 15,-2-1-1-15,1 2-2 0,0-2 0 0,1 2 0 0,-1-2 0 0,0 0 3 16,-2 1-1-16,1-1 1 0,-1-1 2 0,1 1 0 0,-2 2 1 16,1-2 1-16,1-1 1 0,-4 1-1 0,2 0 4 0,0 0 1 0,0 0 1 15,0 1 1-15,-1-1-1 0,0-1 0 0,-1 0-1 0,1 2 1 16,-1-3-2-16,-1 3 0 0,2-2 0 0,-2 0-1 0,2 0 1 0,-3 0 0 15,1 0-1-15,0 0-1 0,-1 0-1 0,1-1 0 0,1 2 0 0,-2-3-1 16,0 5 0-16,2-5 0 0,-2 3-1 0,2-2-1 0,-1 2 1 0,1-1-1 16,0 0 1-16,-2 1-1 0,1 0-1 0,3-1 1 0,-3 1-1 15,1-1 1-15,-1 2-1 0,1-2 1 0,2 1 0 0,-3 1 2 0,1-1 1 16,0 1 0-16,0-2 1 0,-1 3 0 0,-1-2 1 0,1 1 0 16,2 0 1-16,-4 0 0 0,2 0 2 0,-2-1 0 0,0 1 1 0,1-1-1 15,0 2 1-15,-2-1-1 0,1-1 1 0,-1 1-1 0,-1-2 0 0,1 3 0 16,-2-3 0-16,1 1-1 0,0 0 0 0,-3-1 1 0,2-1-2 15,0 1 0-15,0-1 0 0,-3 1 1 0,2-1-1 0,0-1-1 0,-1 2 0 16,-1-1 1-16,0-1 0 0,1 0 0 0,-3-1-1 0,2 0 0 0,0 0 0 16,-3-1 0-16,3 1 0 0,-2 0-1 0,1-2-1 0,-3 1 0 15,5-1-1-15,-4 2 0 0,2-2-2 0,-1-1 0 0,1 2-2 16,0-2 1-16,1 3-3 0,-1-3-1 0,1 2-1 0,1-1-2 0,-1 0-1 16,0 1-2-16,3 0 1 0,-3 1 0 0,0-2 1 0,1 1-1 15,0-2 1-15,1 4 0 0,1-2 1 0,0 0-2 0,-1-1 1 0,1 0-1 16,0 2 2-16,-2-1 1 0,4 1-1 0,-4-2 3 0,3 1 0 0,-2 1-1 15,-2-2 1-15,4 2 0 0,-3-1-1 0,0-2 0 0,-1 4 0 16,0-2 1-16,2 0 1 0,-2-1 0 0,-2 0 1 0,2 2 1 0,0-1-1 16,-2-2 1-16,0 1 0 0,1-1 0 0,0 2 0 0,-2-2 1 15,2 1-1-15,-3 1 3 0,1-2-1 0,0 1 1 0,3 1 0 0,-4-2-1 16,1-1 2-16,0 2 0 0,2-1-2 0,-3-1 1 0,2 1-2 0,-1 1 1 16,2-1-1-16,-1-2 2 0,0 3-1 0,0 1-2 0,1-3-1 15,-1 2-1-15,1-1-1 0,0 1-1 0,1 0-1 0,-1 0-3 0,-1 1 0 16,3-2-2-16,-2 1-2 0,1 1 0 0,-2-2-3 0,2 1-3 15,0-1-2-15,-2 2-2 0,0-3-3 0,-1 4-4 0,4-4-2 0,-4 1-2 16,0 1 0-16,0-2-3 0,0 1 1 0,0-1-1 0,-1 1 2 0,1 0-2 16,-2-2 1-16,0 1 1 0,0-1 1 0,1 2-1 0,-1-1 3 15,0-1 2-15,-1 1 1 0,-1 1 0 0,3-2 1 0,-2 1 1 0,0 1 2 16,-1-2 0-16,-1 1-3 0,2-1-1 0,-1 1-1 0,-1-2-2 16,0 0-3-16,0 0-4 0,0 0-4 0,0 0-4 0,0 0-6 0,0 0-2 15,0 0-6-15,0 0-4 0,0 0-8 0,0 0-11 0,0 0-2 16,0 0 0-16,0 0-1 0,0 0-3 0,0 0-1 0,0 0 0 0,0 0-4 15,-3 1-4-15,0 1-6 0</inkml:trace>
  <inkml:trace contextRef="#ctx0" brushRef="#br0" timeOffset="74262.1321">17775 3880 142 0,'-1'0'185'0,"-2"0"2"0,1 0 4 0,-1 0-3 0,3 0-6 0,0 0-8 15,-1 0-9-15,1 0-12 0,-2 0-12 0,2 0-9 0,-2 2-12 16,2-2-4-16,0 0-2 0,0 0-4 0,-1 0-3 0,1 0-7 0,0 0-6 16,0 0-7-16,0 0-6 0,-2 1-5 0,2-1-8 0,0 0-4 15,0 0-6-15,0 0-5 0,0 0-7 0,0 0-7 0,0 0-8 0,0 0-7 16,0 0-3-16,0 0-5 0,0 0-1 0,0 0-4 0,0 2-2 16,2-2-2-16,-1 1-2 0,1 1-4 0,0-2-2 0,-2 1-2 0,1-1 0 15,2 2-2-15,-1-1 1 0,2-1-1 0,-1 1 2 0,1 1 0 16,1 0 0-16,-1 1 1 0,3-2 1 0,0 1 3 0,3 1 3 0,-2 0 0 15,0 0 2-15,3 0 1 0,0 0-1 0,1-3 0 0,0 3-3 0,1 0-3 16,0-2-3-16,0 2-3 0,1-1-2 0,1-1-4 0,0 2-2 16,-2-2-3-16,4-1-4 0,-4 3-3 0,3-3-2 0,-2 0-2 0,-1 0-2 15,1 0 0-15,1 0-2 0,-2 0 0 0,-1 0 3 0,0 0 2 16,-1-3 2-16,-1 3 3 0,-1-1 3 0,1-2 5 0,-2 2 3 0,1-1 6 16,-3-1 9-16,-1-1 6 0,2 1 5 0,-4 0 4 0,0 0 4 0,0-2 0 15,0 1 1-15,-2-2 1 0,1 1 1 0,-2 1-1 0,0-4 0 0,0 3-3 16,-2-3-1-16,2 0-6 0,-4-1-6 0,3-1-5 0,-3 1-1 15,1-2-3-15,2 1-2 0,-3-2 0 0,1-1-2 0,-2 3 2 0,2-2 0 16,-3 0 1-16,3 0-1 0,-2 3 2 0,2-4 2 0,-2 2 3 16,3 1 2-16,-2 1 3 0,0-2 2 0,0 2 2 0,3 0 6 0,-3 1 3 15,1 1 6-15,0-1 1 0,0 3 3 0,-1-1 1 0,1 0 1 16,2 1 2-16,-3 1 1 0,3-1 0 0,-2 1-2 0,2 1-1 16,-3-1-1-16,4 2-2 0,-1 0-1 0,-1 1-4 0,2-2-4 0,-2 3-4 15,2-2-2-15,0 1-2 0,0 1-4 0,0 0-1 0,0 0-2 0,0 0-2 16,0 0 0-16,0 0-2 0,0 0-1 0,0 0-2 0,0 0-2 0,0 0-2 15,0 0-2-15,0 0 0 0,0 0-2 0,0 0-1 0,0 0 1 16,0 0-3-16,0 0 0 0,0 0-4 0,0 0-1 0,0 0-4 0,0 1-3 16,2 1 0-16,-2-2-1 0,2 1-1 0,-1 1 1 0,-1-1 0 15,2 2 2-15,0 0 1 0,-1 0 1 0,2 2 2 0,-2-1 1 0,3 2 3 16,-1 2 3-16,0-1 3 0,2 0 3 0,-2 3 2 0,2 0 3 0,1 1 0 16,-1 1 2-16,1-1-3 0,1 3-3 0,-1 0-5 0,1-1-5 15,2 0-8-15,-3 3-8 0,2-4-10 0,1 5-13 0,-1-3-15 0,0 0-17 16,0 1-20-16,1 0-19 0,-1-2-33 0,-1-1-41 0,-1 2-43 15,2-1-44-15,-3 1-79 0,-1-1-96 0,-2-3-55 0,0 3-34 0</inkml:trace>
  <inkml:trace contextRef="#ctx0" brushRef="#br0" timeOffset="85944.4814">3335 4792 6 0,'-2'-2'102'0,"2"0"0"0,-2 1 3 0,1-1 1 16,-1-1 0-16,2 3-2 0,-1-2-3 0,-1 2-4 0,2-2-5 0,-3-1-5 15,3 3-5-15,-1 0-2 0,-1-2-3 0,2 0 0 0,-2 1-2 0,1 1-2 16,1-2-3-16,-2 0-7 0,2 2-2 0,-1-3-3 0,-1 3-3 15,0 0-4-15,1-2-6 0,-1 2-5 0,1-2-6 0,-1 2-5 16,0-1-5-16,1-1-4 0,-1 2-4 0,1 0-4 0,-1-2 0 0,-1 2-3 16,3 0-3-16,-1 0 0 0,-1-1 0 0,0 1-2 0,1 0 2 15,1 0-1-15,-2 0 1 0,-1 0 2 0,3 0 1 0,-2-2 1 0,1 2 1 16,-1-1 1-16,2 1 0 0,-1 0 1 0,-1-1 2 0,2 1 2 0,-2 0 0 16,2-3 1-16,-1 3 1 0,-1 0 2 0,2 0 2 0,-2 0-1 15,2 0 1-15,0 0-2 0,0 0 1 0,0 0-2 0,0 0-1 0,0 0-1 16,0 0-1-16,0 0-3 0,0 0-1 0,0 0-4 0,0 0-4 15,0 0-3-15,0 0-4 0,0 0 1 0,2-3-2 0,0 3-2 0,-1 0-2 16,1 0-2-16,1 0-2 0,0 0 0 0,2 0-1 0,0 0-2 16,3 0 2-16,-2 0 1 0,2 0 2 0,3 0 2 0,2 0-1 0,-2 0-2 15,3 0 0-15,2 0 1 0,-1 0 1 0,2 0 1 0,1 0 0 16,-2 0 0-16,3 0-4 0,2 0-1 0,-2 0-4 0,3 3-5 0,-2-3-4 16,1 0-3-16,1 3-2 0,2-3-4 0,-2 1-1 0,0-1-3 0,2 1-3 15,-1 1 0-15,-1-1-3 0,1 1-1 0,-1-2 1 0,0 2 0 0,-3-1 5 16,3-1 3-16,-3 2 3 0,-1-2 3 0,-1 2 3 0,0-2 3 15,-3 0 5-15,-1 3 3 0,1-3 3 0,-3 0 3 0,0 0 6 0,-3 0 9 16,0 0 4-16,-3 0 4 0,0 0 5 0,1 0 7 0,-1 0 8 16,-2 0 8-16,-2 0 6 0,1-3 5 0,-2 3 2 0,0 0-1 0,0 0-1 15,-2 0-2-15,1-2-2 0,-1 0-6 0,-1-1-4 0,-2 1-7 16,1 1-6-16,-1-2-9 0,0 2-11 0,-1-2-12 0,-1 0-7 0,-2 1-9 16,-2-1-3-16,3 1-3 0,-3 0-1 0,0 0-4 0,-2 1-1 0,-1-2 0 15,0 3 0-15,-3-2 4 0,0 2 1 0,0-1-1 0,-3 1 5 16,2 0 5-16,-4 0 4 0,2 0 5 0,-1 1 5 0,1-1 7 0,-2 2 6 15,2-2 4-15,-2 1 3 0,0 1 5 0,3-2 5 0,-3 1 1 0,2 1 5 16,0-2 2-16,0 1 3 0,1-1 0 0,2 0-1 0,-1 0 0 16,2 0-3-16,-1 0 0 0,3 0-3 0,0 0 0 0,1 0-2 0,-1 0 1 15,3 0 0-15,1 0-1 0,-1-1 0 0,3 1-1 0,0-2 0 0,2 2-1 16,0-1-2-16,1 1-1 0,0 0-1 0,2 0-1 0,1-2-2 16,1 2-2-16,1 0-2 0,0 0-3 0,0 0-2 0,0 0-3 15,0 0-3-15,1-1-4 0,-1 1-5 0,2 0-4 0,1 0-4 0,-1 0-4 16,-1 0-3-16,1 0-2 0,1 0 0 0,-1 0-1 0,1 0-1 15,0 1 0-15,3 1 0 0,-1-2-1 0,0 1 1 0,1 1 1 0,2-2 2 16,0 1 2-16,1 0 1 0,3-1 1 0,0 4 0 0,-1-4-2 0,5 1 0 16,-3 1-2-16,2-2-3 0,0 0-3 0,2 3-4 0,-1-3-3 15,1 3-2-15,-1-3-4 0,3 1-2 0,-1 0-3 0,-1 1-2 0,3-1-1 16,-2 1 0-16,2 1-2 0,-1-1 0 0,-1 0-1 0,2-2 1 16,-2 3 0-16,1-1 3 0,-1 0 0 0,-3-1 3 0,2 1 2 0,-1 0 2 15,-2-2 1-15,-1 0 3 0,1 3 3 0,-3-3 3 0,-1 2 2 0,-1-2 2 16,-1 0 1-16,-2 2 1 0,1-2 0 0,-2 1 9 0,-1-1 12 15,-1 0 12-15,0 0 10 0,-3 0 7 0,0 0 3 0,0 0 2 0,-1 0 1 16,-1-1 0-16,-4 1 3 0,3-2 3 0,-3 2 3 0,-1 0 1 0,-1-2 3 16,-1-1-7-16,-1 3-10 0,-1-2-10 0,0 0-7 0,-2 1-2 15,-2 1-2-15,2-2 2 0,0 0 1 0,-4 2 1 0,4 0 1 0,-4-3 1 16,0 3 1-16,2-2 1 0,0 0 2 0,-1-1 3 0,0 1 3 16,0 1 1-16,-1-2 1 0,1 3-1 0,-3-1 2 0,3 1-2 0,-1-3 0 15,2 3 1-15,-2-3-2 0,0 3-3 0,3 0-2 0,-2-2-2 0,0 1-1 16,-1 1-3-16,4-2-2 0,-4 0-2 0,4 2-2 0,-1 0-1 15,1 0 1-15,2 0-2 0,0 0-4 0,0 0 1 0,1 0-1 0,1 0 1 16,3 0-1-16,-1 0 0 0,2 0-2 0,2 0-1 0,0 0-3 16,0 0-3-16,3 0-1 0,0 0-2 0,0 0-2 0,0 0-2 0,0 2-3 15,3 0-1-15,0-2 0 0,0 1 1 0,1 1 1 0,-1-2 3 16,3 0 2-16,1 3 2 0,2-3 0 0,0 0-2 0,1 3-2 0,2-3-3 16,3 1-2-16,-1-1 0 0,2 0-1 0,1 0-2 0,-1 0-3 15,1 0-2-15,1-1-4 0,1 1-5 0,1-3-6 0,-2 3-2 0,1-3-2 16,1 3 2-16,-2-3 3 0,0 1 2 0,0 0 2 0,1 1 0 0,-2 0 2 15,-1 1-1-15,3-2 0 0,-5 1-1 0,2 1 0 0,-2-2 2 0,0 1 5 16,-1 1 2-16,-1 0 3 0,-2 0 1 0,0 0 1 0,-2 0 3 16,1 0 3-16,-1 0 0 0,-1 0 2 0,-3 0 1 0,1 0 4 0,-1 0 1 15,0 0 4-15,-4 0-2 0,0 0-5 0,1 0 3 0,1 0 5 16,-1 0 5-16,-1 0 4 0,0 0 5 0,0 0 6 0,0 0 6 0,0 0 8 16,0 0 6-16,0 0 9 0,0 0 7 0,0 0 6 0,0 0 10 15,0 0 12-15,-1 0 2 0,-1 0 0 0,-1 0-3 0,0 0-3 0,0 0-4 16,0 0-7-16,-2 0-6 0,2-2-5 0,-2 2-5 0,-3-1-5 0,2-1-4 15,-2 2-6-15,2 0-5 0,-2 0-9 0,-3-1-4 0,1 1-2 16,2-2-1-16,-4 2-1 0,2 0-1 0,-1 0 2 0,0-2-3 0,0 2-2 16,1-1-4-16,-2 1-4 0,2 0-3 0,-1 0-6 0,0-1-4 15,0 1-4-15,3 0-7 0,-3 0-8 0,3 0-17 0,0 0-19 0,-1 0-28 16,1 0-33-16,2 0-48 0,-1 1-58 0,2-1-55 0</inkml:trace>
  <inkml:trace contextRef="#ctx0" brushRef="#br0" timeOffset="89419.0045">22417 6898 7 0,'0'0'237'0,"0"-1"-33"0,0 1-17 15,0 0-11-15,0 0-9 0,0 0-5 0,-2 0-8 0,2 0-6 16,-2 0-10-16,2 0-12 0,0 0-10 0,0 0-10 0,0 0-12 0,0 0-9 16,0 0-9-16,0 0-6 0,0 0-6 0,0 0-3 0,0 0-5 15,0 0-3-15,0 0-4 0,0 0-2 0,0 0-2 0,0 0-4 0,-1 0-1 16,1 0-2-16,-2 1-3 0,2-1-2 0,0 0-2 0,0 0-3 16,0 0-3-16,0 0-4 0,0 0-2 0,0 0-1 0,-1 2-2 15,1-2-3-15,0 0 0 0,0 0-3 0,0 1-1 0,0-1-1 0,0 0 0 16,0 0-2-16,0 0 1 0,0 0 0 0,0 0 1 0,0 0 0 15,0 0-2-15,0 0-2 0,0 0-3 0,0 0-4 0,0 0-3 16,0 0-3-16,0 0-5 0,1 0-4 0,2 0-2 0,-1 0-2 0,2 0-1 16,-1 0 0-16,2 0-1 0,0 0 0 0,2 2 2 0,-1-1-1 0,5-1 2 15,-2 2 0-15,4-2 0 0,1 1 2 0,1-1 2 0,0 0 0 16,1 2 1-16,3-1-2 0,1-1-3 0,-2 0-1 0,3 2-2 16,-3-1-2-16,3-1-2 0,0 2 0 0,-1-1-2 0,-1-1-2 0,2 2 1 15,-1-2-1-15,-2 1 2 0,0 1 2 0,0-2 1 0,-1 1 1 16,0 1 1-16,-4-2 0 0,2 1 2 0,-3 1-1 0,1-1 0 0,-2-1 2 15,-2 1 1-15,-1 1 1 0,2-2 2 0,-4 2 3 0,-1-1-1 16,0-1 1-16,-2 2 3 0,0-2 1 0,0 0 1 0,-3 0-2 16,0 0 1-16,0 0 0 0,0 0-2 0,0 0-1 0,0 0-2 0,0 0-1 15,0 0-1-15,0 0-2 0,0 0-5 0,-1 0-5 0,-3 0-6 16,3 0-8-16,-2 0-6 0,-1 0-4 0,1 0-3 0,-2 0-4 0,1 0-1 16,-2 0-1-16,-1 0-2 0,-1 0-2 0,2 0-3 0,-3 0-2 0,1 0-1 15,0 0 0-15,-3 0 3 0,1 0 7 0,0 0 4 0,0-2 5 16,0 2 5-16,-3 0 4 0,3 0 6 0,-2-1 4 0,1 1 4 15,-3-2 5-15,1 2 6 0,1 0 6 0,-1 0 5 0,2 0 7 16,-3-2 6-16,3 2 1 0,-5-1 6 0,3 1 4 0,-1-1 6 0,1 1 2 16,-1 0 3-16,3-2 3 0,-2 1 4 0,-1 1 2 0,3-2 2 15,-1 1 0-15,0 1 2 0,1-2 4 0,0 1 3 0,0 1 4 0,2-2 0 16,-1 2 2-16,2 0 0 0,0-1-1 0,-1-1-2 0,3 2 2 16,-1-1-1-16,1-1 2 0,1 2 0 0,0 0-2 0,-1-1-1 15,3 1-3-15,-2-2-3 0,2 2-4 0,2 0-3 0,-3 0-3 0,3 0-3 16,-1 0-2-16,2 0-2 0,0 0-2 0,0 0-4 0,0 0-3 15,0 0-4-15,0 0-3 0,0 0-4 0,0 0-3 0,0 0-5 0,0 0-3 16,2-1-7-16,-1 1-6 0,3 0-5 0,-3 0-5 0,2 0-4 16,1 0-3-16,0 0-4 0,2 0-5 0,1 0-2 0,1 0-3 0,1 0-2 15,2 0-6-15,0 0 0 0,2 0-1 0,4 0-1 0,-1 0 2 16,0 0-1-16,1 0 1 0,1 1 0 0,1-1-1 0,-2 2 1 16,4-1-1-16,-3-1 3 0,0 2 2 0,3-1 4 0,-3-1 5 0,0 2 4 15,-1-1 2-15,-1-1 6 0,3 2 5 0,-4-2 3 0,0 1 4 16,0 1 3-16,-3-2 2 0,-1 1 4 0,1 1 3 0,-3-2 4 0,-1 0 3 15,0 1 6-15,-3-1 9 0,0 0 5 0,0 2 8 0,-2-2 4 16,1 0 4-16,-3 1 5 0,1-1 5 0,-2 0 2 0,0 0 0 0,0 0-3 16,0 0-3-16,0 0-12 0,0 0-16 0,0 0-28 0,0 0-38 15,0 0-31-15,0 0-28 0,-2 1-47 0,1 3-54 0</inkml:trace>
  <inkml:trace contextRef="#ctx0" brushRef="#br0" timeOffset="92525.1538">3194 12106 13 0,'-1'-1'137'0,"-1"1"-1"0,2-2-2 0,-2 1-2 0,2 1-3 0,-1-2-6 16,1 2-9-16,0 0-9 0,0 0-8 0,0 0-9 0,0 0-11 15,0 0-8-15,0 0-9 0,0 0-9 0,0 0-6 0,0 0-4 0,0 0-4 16,0 0-3-16,0 0-4 0,0 0-2 0,0 0-1 0,0 0-2 16,0 0 0-16,0 0-3 0,0 0-1 0,0 0-2 0,0 0-1 0,0 0 0 15,0 0-3-15,0 0-2 0,0 0-3 0,0 0-2 0,0 0-1 0,0 0-3 16,0 0-1-16,0 0 0 0,0 0-4 0,0 0-2 0,0 0 1 15,1 2-1-15,-1-2-2 0,2 1 0 0,-2 1-2 0,3-2 1 0,-1 1 2 16,1-1 0-16,0 2 1 0,3-2 0 0,-1 1 1 0,1-1 4 16,1 0 0-16,2 2 2 0,1-2 2 0,-1 1 1 0,3-1-1 0,0 0 1 15,2 0 0-15,2 0-1 0,-2 0-3 0,5 0 0 0,-2 0 0 16,1-1-1-16,2-1-2 0,1 2-2 0,0-3-3 0,1 2-3 0,1-1-3 16,2 1-1-16,-1-3 0 0,3 2 2 0,0-1 1 0,2 0 0 15,-1 0 1-15,2 1 0 0,0-3-1 0,0 3 0 0,0-1 0 0,2 1 2 16,-1 0 0-16,1-1 1 0,0 3-1 0,-1-4-2 0,1 3-3 0,-1-1-5 15,1-1-2-15,0 1-3 0,-1 1-3 0,1 0-3 0,0-2-3 16,0 3 0-16,-4 0-3 0,0-3 0 0,1 3-1 0,-1 0-1 0,-1 0 2 16,-2 0 0-16,0 0 0 0,-3 0 1 0,1 0 2 0,-3 0-1 15,-1 0 2-15,-1 0 1 0,-1 0 2 0,-1 0 0 0,-2 0-1 0,-3 0 0 16,3 0-3-16,-4 0 1 0,-1 0-2 0,-1 0 3 0,1 3 2 0,-4-3 3 16,0 0 3-16,0 0 3 0,0 0 2 0,-2 0 4 0,1 0 2 15,-2 0 4-15,-1 3 7 0,-1-3 6 0,0 0 5 0,0 0 4 0,0 0 3 16,0 0 6-16,0 0 7 0,0 0 4 0,0 0 2 0,0 0-1 15,0 0-1-15,0 0-5 0,-1 0-5 0,-1 0-5 0,-2 0-8 0,1 0-4 16,-2 0-4-16,2-3-4 0,-2 3-4 0,-2 0-6 0,0 0-11 16,-1 0-7-16,1 0-7 0,-1 0-5 0,-1 0-5 0,0 0-1 0,-1 0-1 15,-1 0-1-15,2 0-4 0,-3 0-1 0,-2 0 1 0,3 3-2 0,-3-2-1 16,-2-1 1-16,2 1 1 0,-2 1 2 0,-1-2 1 0,1 3 5 16,-3-1 6-16,1-1 5 0,1 3 8 0,-3-4 4 0,2 3 7 0,-4-2 1 15,3 0 3-15,-2 1 1 0,1-1 4 0,2 1 1 0,-4 0 3 0,0-2 4 16,0 5 3-16,3-5 2 0,-3 2 0 0,0-1 0 0,1-1 0 15,1 4-4-15,-2-4-3 0,1 1 3 0,-1 0 3 0,2-1 2 16,-2 2 0-16,2-2 0 0,-2 1-2 0,2 0-1 0,1-1-1 0,-2 0 1 16,1 0 0-16,2 0 0 0,-2 0 3 0,2 0 5 0,-1 0 5 0,-1 0 4 15,4-1-1-15,-3 1 1 0,0-1 0 0,3 1 1 0,-1-2 1 0,1 2 2 16,-1 0 2-16,1 0 0 0,0 0 0 0,0 0 1 0,1 0-1 16,0 0 1-16,1 0 1 0,1 0 0 0,-1 0-1 0,3 0 1 0,0 0 1 15,-1 0 1-15,2 0 0 0,0 0-2 0,1 0-2 0,1 0-2 16,2 0-1-16,-1 0-2 0,1 0-4 0,3 0-4 0,-2 0-6 0,2 0-5 15,0 0-8-15,1 0-3 0,1 0-5 0,-1 0-4 0,2 0-7 16,0 0-4-16,0 0-5 0,0 0-3 0,0 2-1 0,0-2-1 0,0 0 1 16,0 0 1-16,0 0 0 0,0 0 0 0,0 0 3 0,0 0 0 15,0 0 3-15,0 0 4 0,0 0 9 0,2 1 3 0,-1 0 6 0,-1-1 2 16,2 4 2-16,-1-4 2 0,1 3 1 0,1-2 3 0,0 1 1 0,1-1 4 16,0 2 2-16,1-1 4 0,0-1 2 0,1 0 1 0,1 3 1 15,-1-3 2-15,3 1 3 0,1-2 2 0,-2 3 1 0,4-3 0 0,-1 0 1 16,3 3-1-16,-1-2-2 0,3-1-2 0,-2 1 0 0,2 1-5 15,0-2-7-15,3 1-3 0,-2 1-3 0,2-2-5 0,3 0-4 0,-3 0 0 16,5 0-2-16,-2 0 2 0,0 0-1 0,2 0-1 0,1 0 1 0,-1 0-2 16,1 0 1-16,-1 0 1 0,1 0 0 0,1 0 1 0,0 0-1 0,0 0 0 15,-1 0-1-15,0 0-2 0,-1 0-2 0,1 0-2 0,-1 2-4 16,1-2-1-16,-1 0 0 0,-2 0-1 0,2 1-1 0,-1-1 0 0,1 0 2 16,-3 0 1-16,1 0 2 0,-2 0-1 0,0 0-1 0,0 0 1 15,0 0-2-15,-2 0 1 0,-1 0 1 0,-1 0 1 0,1-1-1 0,-4-1 3 16,3 2 3-16,-3-2 1 0,-1 1 1 0,-1 1 0 0,1 0 1 15,-2-2 0-15,-2 1 0 0,-1 1 3 0,-1 0 2 0,2 0 2 0,-2 0 1 16,-3-1 5-16,2 1 6 0,-2 0 8 0,-1 0 6 0,1 0 8 16,-3 0 8-16,0 0 11 0,0 0 11 0,0 0 8 0,0 0 10 0,0 0 7 15,0 0 7-15,0 0 4 0,0 0 4 0,0 0-2 0,0 0-2 0,0 0-6 16,0 0-10-16,0 0-7 0,0 0-8 0,0 0-11 0,0 0-9 16,0 0-10-16,0 0-9 0,0 0-9 0,0 0-7 0,0 0-7 0,0 0-6 15,0 0-5-15,0 0-4 0,0 0-6 0,0 0-5 0,0 0-5 0,0 0-6 16,0 0-7-16,0 0-6 0,0 0-8 0,0 0-6 0,0 0-7 15,0 0-8-15,0 0-5 0,0 0-6 0,0 0-9 0,0 0-11 16,0 0-8-16,0 0-8 0,0 0-11 0,0 0-12 0,0 0-9 0,0 0-7 16,0 0-6-16,0 0-4 0,0 0-3 0</inkml:trace>
  <inkml:trace contextRef="#ctx0" brushRef="#br0" timeOffset="96707.1253">22185 11035 77 0,'0'0'194'16,"-1"0"-17"-16,-1 0-4 0,2-3-2 0,-1 1-4 0,1 2-6 15,-2 0-7-15,2 0-9 0,0 0-9 0,0 0-12 0,0 0-11 16,0 0-12-16,0 0-10 0,0 0-10 0,0 0-8 0,0 0-6 0,0 0-8 16,0 0-5-16,0 0-4 0,0 0-4 0,0 0-3 0,0 0-4 15,0 0-3-15,0 0-2 0,0 0-4 0,0 0-2 0,0 0-3 16,0 0-4-16,0 0-2 0,0 0-3 0,0 0-3 0,0 0-3 0,0 0-1 16,0 0-4-16,0 0 0 0,0 0-1 0,0 0 0 0,0 0-3 15,0 0-1-15,0 0-2 0,0 0-3 0,0 0-2 0,0 0-3 16,0 0-2-16,0 0-3 0,0 0-1 0,2 0 1 0,-2 0-2 0,1 0 0 15,2 0 0-15,1 0 0 0,-3 0 1 0,4 2 2 0,-2-2 1 16,5 3 2-16,-2-3 2 0,1 0 0 0,1 0 2 0,0 0 1 0,3 0 1 16,0 0 1-16,3 2-1 0,-3-2 1 0,5 0-1 0,-4 0 0 15,6 0-1-15,-2 0-1 0,2 0 0 0,0 0 0 0,2 0-1 16,2 0-1-16,-1 1 0 0,1-1-1 0,0 0-3 0,-1 2-1 0,4-1-2 16,-3-1-1-16,4 2-2 0,-3-1-1 0,-2-1-2 0,4 2 1 15,-3-2-1-15,2 1 1 0,-3 0 1 0,2-1 0 0,-1 2 0 0,0 0 2 16,-1-1 4-16,3 1 1 0,-2-1 2 0,1-1 1 0,-2 3 2 15,1-3 0-15,0 2-1 0,4-1 0 0,-6-1-2 0,6 2-1 0,-4-2-2 16,1 1 0-16,1 1-2 0,2-2-2 0,-3 0-2 0,2 0-3 16,1 0-2-16,-2 0-1 0,3 0-3 0,-4 0-1 0,2 0-3 15,-1 0-1-15,0 0 2 0,0 0-2 0,-2 0 1 0,0-2 2 0,-1 1 1 16,-1 1 1-16,0 0 4 0,-4-2 2 0,1 2 3 0,0 0 2 16,-2-1 1-16,-2 1 2 0,1 0 3 0,-3-2 2 0,-1 2 3 0,1 0 1 15,-3 0 4-15,0 0 2 0,-3 0 2 0,0 0 6 0,0 0 5 0,0 0 5 16,-2 0 6-16,0 0 7 0,1 0 7 0,-3 0 6 0,-1 0 5 15,0 0 5-15,0 0 4 0,0 0 1 0,0 0 2 0,0 0 2 16,0 0 0-16,0 0-1 0,0 0-5 0,0 0-3 0,0 0-5 0,0 0-5 16,0 0-6-16,0 0-5 0,0 0-5 0,0 0-5 0,0 0-4 15,0 0-3-15,0 0-3 0,0 0-3 0,0 0-2 0,0 0-3 16,0 0-3-16,0 0 0 0,0 0-4 0,0 0 1 0,0 0 0 16,0 0 1-16,0 0 1 0,0 0 0 0,0 0 2 0,0 0-2 0,0 0 1 15,0 0 0-15,0 0 1 0,0 0 1 0,0 0 2 0,0 0 0 16,0 0 2-16,0 0 0 0,0 0 1 0,0 0 1 0,0 0 3 0,0 0-1 15,0 0 3-15,-1 2 0 0,1-2 3 0,0 0 2 0,0 0-1 16,0 0 0-16,0 0 0 0,0 0 1 0,0 0-1 0,0 0 0 0,0 0 1 16,0 0-2-16,0 0-3 0,0 0 0 0,0 0-2 0,0 0-1 15,0 0-2-15,0 0-1 0,0 0-2 0,0 0-2 0,0 0 0 16,0 0-2-16,0 0-1 0,0 0-1 0,0 0-1 0,0 0-1 0,0 0 0 16,0 0 0-16,0 0-1 0,0 0 0 0,0 0 0 0,0 0 0 15,0 0 1-15,0 0-1 0,0 0 0 0,0 0-1 0,0 0 2 0,0 0 0 16,0 0 0-16,0 0 0 0,-4 1 2 0,4-1-1 0,0 0 0 15,0 0 1-15,0 0-1 0,0 0 1 0,0 0 0 0,0 0 0 16,0 0 1-16,0 0 0 0,0 0 0 0,0 0 0 0,0 0-1 0,0 0 1 16,0 0-1-16,0 0 0 0,0 0 1 0,0 0-1 0,0 0 0 15,0 0 0-15,0 0 1 0,0 0-1 0,0 0-2 0,0 0 1 0,0 0 1 16,0 0-1-16,0 0 1 0,0 0-1 0,0 0-1 0,0 0 0 16,0 0-1-16,0 0 1 0,0 0 0 0,0 0 0 0,0 0 0 0,0 0 1 15,0 0-1-15,0 0 1 0,0 0-1 0,0 0 0 0,0 0-1 16,0 0 1-16,0 0 0 0,-1 2 0 0,1-2 2 0,0 0-1 15,0 0 0-15,0 0 0 0,0 0-1 0,0 0 0 0,0 0 0 0,0 0 0 16,0 0 0-16,0 0-1 0,0 0 1 0,0 0 0 0,0 0 1 16,0 0-1-16,0 0 0 0,0 0 0 0,0 0-1 0,0 0-1 15,0 0 1-15,0 0 0 0,0 0 0 0,0 0-1 0,0 0 2 0,0 0 0 16,0 0 0-16,0 0-1 0,0 0-1 0,0 0 1 0,0 0 1 16,0 0 0-16,0 0 0 0,0 0 0 0,0 0 0 0,0 0-1 0,0 0 1 15,0 0-1-15,0 0 0 0,0 0-2 0,0 0 1 0,0 0-1 16,0 0-1-16,0 0 2 0,0 0-2 0,0 0 1 0,0 0-1 0,-2 0 2 15,2 0-2-15,0 0 2 0,0 0 0 0,0 0-1 0,0 0 2 16,0 0 1-16,0 0 2 0,0 0 0 0,0 0 1 0,0 0 2 16,0 0-1-16,0 0 2 0,0 0 0 0,0 0 2 0,0 0 1 0,0 0 2 15,0 0 1-15,0 0 2 0,0 0 1 0,0 0 3 0,0 0 1 16,0 0 2-16,0 0 2 0,0 0 0 0,0 0 2 0,0 0 1 16,0 0 0-16,0 0 2 0,0 0-1 0,0 0 0 0,0 0 0 0,0 0-1 15,0 0-2-15,0 0-1 0,0 0-2 0,0 0-2 0,0 0-1 0,0 0-2 16,0 0-3-16,0 0-1 0,0 0-2 0,0 0-1 0,0 0-1 15,0 0-3-15,0 0 1 0,0 0-3 0,0 0-1 0,0 0 0 16,0 0-1-16,0 0 0 0,0 0-1 0,0 0 0 0,0 0-1 0,0 0 1 16,0 0-2-16,0 0 1 0,0 0 0 0,0 0-1 0,0 0 0 15,0 0 1-15,0 0-1 0,0 0-1 0,0 0 1 0,0 0 0 0,0 0 0 16,0 0 1-16,0 0 0 0,0 0 0 0,0 0-1 16,0 0 2-16,0 0 0 0,0 0-1 0,0 0 1 0,0 0 0 0,0 0-1 15,0 0 1-15,0 0 2 0,0 0-1 0,0 0 2 0,0 0-2 0,0 0-2 16,0 0 1-16,0 0 1 0,0 0-1 0,0 0 0 0,0 0 0 15,0 0 0-15,0 0 0 0,0 0 0 0,0 0-1 0,0 0 0 0,0 0-1 16,0 0-1-16,0 0 1 0,0 0 0 0,0 0-1 0,0 0 1 16,0 0 0-16,0 0-1 0,0 0 1 0,0 0-1 0,0 0 2 0,0 0 0 15,0 0 0-15,0 0-1 0,0 0 2 0,0 0 0 0,0 0 1 16,0 0 1-16,0 0 0 0,0 0 1 0,0 0 0 0,0 0 0 16,0 0 0-16,0 0 1 0,0 0 0 0,0 0 0 0,0 0 0 0,0 0-1 15,0 0 1-15,0 0 1 0,0 0-2 0,0 0 1 0,0 0-1 16,0 0 1-16,0 0-1 0,0 0 1 0,0 0 0 0,0 0-2 0,0 0 0 15,0 0 0-15,0 0 0 0,0 0 0 0,0 0 0 0,0 0 0 16,0 0-1-16,0 0 0 0,0 0-1 0,0 0 0 0,0 0 0 16,0 0 0-16,0 0 0 0,0 0 1 0,0 0-1 0,0 0 0 15,0 0-1-15,0 0 1 0,0 0 0 0,0 0-1 0,0 0 0 0,0 0-1 16,0 0 1-16,0 0 0 0,0 0 0 0,0 0-1 0,0 0 1 16,0 0 0-16,0 0 0 0,0 0-2 0,0 0 2 0,0 0 0 0,0 0 0 15,0 0-1-15,0 0 1 0,0 0 0 0,0 0-2 0,0 0 2 16,0 0 0-16,0 0-1 0,0 0-1 0,0 0 2 0,0 0-1 0,0 0 0 15,0 0 0-15,0 0 0 0,0 0-1 0,0 0 0 0,0 0 0 16,0 0 1-16,0 0 0 0,0 0-1 0,0 0 0 0,0 0 0 0,0 0 0 16,0 0 0-16,0 0 1 0,0 0 0 0,0 0-2 0,0 0 1 15,0 0-1-15,0 0 1 0,0 0-1 0,0 0 1 0,0 0-1 16,0 0 1-16,0 0-1 0,0 0 1 0,0 0-1 0,0 0 2 0,0 0-2 16,0 0 2-16,0 0 0 0,0 0 0 0,0 0 1 0,0 0 1 0,0 0 0 15,0 0 0-15,0 0 1 0,0 0 0 0,0 0 1 0,0 0 0 16,0 0 1-16,0 0 0 0,0 0 1 0,0 0 0 0,0 0 0 15,0 0 1-15,0 0-1 0,0 0 1 0,0 0-1 0,0 0 1 16,0 0 1-16,0 0-1 0,0 0 1 0,0 0-1 0,0 0 0 0,0 0-1 16,0 0 1-16,0 0-2 0,0 0 0 0,0 0 1 0,0 0 0 15,0 0-1-15,0 0-1 0,0 0 0 0,0 0-1 0,0 0-1 0,0 0 0 16,0 0 0-16,0 0 0 0,0 0 0 0,0 0-2 0,0 0 1 16,0 0-1-16,0 0-2 0,0 0 1 0,0 0-1 0,0 0 0 15,0 0-1-15,0 0-1 0,0 0 2 0,0 0-2 0,0 0 0 0,0 0-1 16,0 0 1-16,0 0 0 0,0 0-1 0,0 1 1 0,0-1 0 0,0 0 0 15,0 0 1-15,0 0 0 0,0 0 2 0,0 0 0 0,0 0 1 16,0 0 1-16,0 0-1 0,0 0 2 0,0 0 0 0,0 0 2 16,0 0 0-16,0 0 2 0,0 0-1 0,0 0 0 0,0 0 0 0,0 0 1 15,0 0-1-15,0 0 1 0,0 0 1 0,0 0-1 0,0 0 0 16,0 0 1-16,0 0-1 0,0 0-1 0,0 0 1 0,0 0-1 16,0 0 0-16,0 0 0 0,0 0 1 0,0 0-1 0,0 0 0 0,0 0-1 15,0 0-1-15,0 0 0 0,0 0 0 0,0 0 0 0,0 0 0 16,0 0 0-16,0 0-1 0,0 0 0 0,0 0 0 0,0 0 0 0,0 0 0 15,0 0-1-15,0 0 1 0,0 0 0 0,0 0 0 0,0 0 0 16,0 0 0-16,0 0 0 0,0 0 0 0,0 0-1 0,0 0 2 0,0 0 0 16,0 0 0-16,0 0 0 0,0 0 0 0,0 0 0 0,0 0 0 15,0 0 0-15,0 0 2 0,0 0-1 0,0 0 0 0,0 0 0 16,0 0 0-16,0 0 1 0,0 0 1 0,0 0 0 0,0 0 0 16,0 0 1-16,0 0 0 0,0 0 1 0,0 0-1 0,0 0 1 0,0 0-1 15,0 0 1-15,0 0-1 0,0 0 0 0,0 0 0 0,0 0-1 16,0 0 0-16,0 0-1 0,0 0 0 0,0 0-1 0,0 0 0 0,0 0-1 15,0 0-1-15,0 0 0 0,0 0 0 0,0 0 0 0,0 0 0 16,0 0 0-16,0 0 0 0,0 0-1 0,0 0 4 0,0 0-2 0,0 0-2 16,0 0 1-16,0 0 2 0,0 0 1 0,0 0-1 0,0 0 0 15,0 0 0-15,0 0 0 0,0 0-1 0,0 0 1 0,0 0-1 0,0 0 0 16,0 0 0-16,0 0 1 0,0 0 0 0,0 0-1 0,0 0-1 16,0 0 0-16,0 0 0 0,0 0 1 0,0 0 0 0,0 0 0 15,0 0 0-15,0 0 0 0,0 0 1 0,0 0-1 0,0 0 1 0,0 0-1 16,0 0 1-16,0 0 1 0,0 0-1 0,0 0 0 0,0 0-1 15,0 0 0-15,0 0 1 0,0 0 0 0,0 0 0 0,0 0 0 16,0 0 0-16,0 0-1 0,0 0 0 0,0 0 0 0,0 0 0 0,0 0 0 16,0 0 0-16,0 0 0 0,0 0 2 0,0 0-4 0,0 0 2 15,0 0-1-15,0 0 1 0,0 0-1 0,0 0 0 0,0 0 1 0,0 0 0 16,0 0 0-16,0 0-1 0,0 0 0 0,0 0 0 0,0 0 0 16,0 0-1-16,0 0 0 0,0 0 1 0,0 0 0 0,0 0 0 0,0 0-1 15,0 0 0-15,0 0 0 0,0 0 0 0,0 0 0 0,0 0 1 16,0 0-1-16,0 0 1 0,0 0 0 0,0 0 0 0,0 0 0 0,0 0 0 15,0 0 1-15,0 0-1 0,0 0 0 0,0 0 1 0,0 0-2 16,0 0 2-16,0 0 0 0,0 0 0 0,0 0 0 0,0 0 0 16,0 0 0-16,0 0 2 0,0 0-2 0,0 0 0 0,0 0 0 0,0 0 1 15,0 0 0-15,0 0 0 0,0 0 0 0,0 0 0 0,0 0 0 16,0 0 0-16,0 0 1 0,0 0-1 0,0 0 1 0,0 0-1 16,0 0 1-16,0 0 1 0,0 0-1 0,0 0 0 0,0 0 0 0,0 0 1 15,0 0-1-15,0 0 1 0,0 0 1 0,0 0-1 0,0 0 1 16,0 0 1-16,0 0-1 0,0 0 0 0,0 0 0 0,0 0 1 0,0 0-1 15,0 0 1-15,0 0-1 0,0 0 1 0,0 0-1 0,0 0 1 16,0 0-1-16,0 0 1 0,0 0-2 0,0 0 1 0,0 0-1 0,0 0-1 16,0 0-3-16,0 0-3 0,0 0-5 0,0 0-4 0,0 0-5 15,0 0-4-15,0 0-11 0,0 0-10 0,0 0-11 0,0 0-11 16,0 0-13-16,0 0-13 0,0 0-18 0,0 0-19 0,-1-1-26 16,1 1-28-16,0 0-34 0,0 0-39 0,0 0-53 0,0 0-65 0,-4 0-52 15,1 0-45-15</inkml:trace>
  <inkml:trace contextRef="#ctx0" brushRef="#br0" timeOffset="102727.5049">18958 7360 6 0,'0'-3'192'0,"-3"0"-27"0,1 0-22 0,2 0-13 0,-1 0-8 0,-1 0-6 16,2 1-4-16,-1-2-3 0,1 1-3 0,-2 1-4 0,0-1-3 0,2 3-9 15,-1-4-9-15,1 3-7 0,0-1-6 0,0 1-3 0,-2 1 0 16,2-2-5-16,0 0-3 0,0 2-6 0,0 0-1 0,0 0-4 15,0 0-3-15,0 0-5 0,0 0-3 0,-2 0-5 0,2 0-5 0,0-1-6 16,0 1-5-16,-1 0-9 0,-1 0-6 0,1 0-7 0,-3 0-5 16,1 0-6-16,2 0-4 0,-4-2-2 0,0 2-2 0,1 0-1 0,-3 0-1 15,2 0-1-15,-4-2-1 0,3 2 2 0,-2 0 2 0,-2 0 3 16,1 0 5-16,-1 0 3 0,-1 0 3 0,-1 0 2 0,1 0-1 0,-3 2 1 16,2-2 2-16,-2 2 1 0,0-1 2 0,3-1 0 0,-5 2 3 15,5-2 0-15,-1 2 0 0,0-2 1 0,1 0-2 0,0 0 3 16,3 0 1-16,2 0 1 0,-1 0 3 0,1 0 0 0,0 0 1 0,1 0-1 15,4 0-2-15,-3 0 1 0,1 0-1 0,2 0-1 0,1 0-2 16,-2 1-1-16,2-1-2 0,0 0 0 0,0 0-1 0,0 0 1 16,0 0-3-16,0 0 0 0,0 0-1 0,0 0-1 0,0 0 0 0,0 2-1 15,0-2-1-15,0 1 1 0,0-1 2 0,0 0 0 0,0 4 3 16,0-4-1-16,0 3 0 0,-2-2 3 0,2 2 1 0,-1 0 1 0,-1-1 1 16,2 3 2-16,-3-2 1 0,0 3 1 0,2-2 0 0,-1 3 1 15,0-1-1-15,-1 0 1 0,0 0-1 0,0 2 1 0,-1 0-2 0,3 0-1 16,-2 0 0-16,1 0 0 0,-1 2 0 0,0 0-1 0,2 0-2 15,-1 1 1-15,0 0 0 0,-1 2-1 0,2-3-2 0,1 4 1 0,-2-1 0 16,0 1-1-16,2 0-1 0,-1 3 1 0,-1-4-1 0,2 4 0 16,-2-1-2-16,2 3 1 0,0-1-1 0,0 1 3 0,0 0 0 15,0 3 5-15,0-2 1 0,0 2 3 0,-1 1 1 0,1-1 2 16,-2 2 3-16,2-2 1 0,-1 4 4 0,1-2 2 0,-2-1 1 0,-1 3 2 16,2 0 0-16,-1-1 1 0,2 2-3 0,-1 1-1 0,-1-1-1 15,0 2-1-15,-1 0 0 0,1 0-1 0,1-1-3 0,-1 0 0 0,-1 3-3 16,1-2-1-16,1 1 0 0,-1 0-3 0,1-2 1 0,-4 1-1 15,4-1-2-15,-1-1 0 0,1 1-1 0,-3-1 0 0,3-2-1 16,-1 0-2-16,-1 1-2 0,1-4 1 0,1 3 0 0,-3-3 0 0,4 1 0 16,-1-2-1-16,-1 1 1 0,2-2-1 0,-1-3 1 0,1 4 0 0,-2-2-1 15,-1-4 1-15,3 2 0 0,0 0 0 0,0-2 1 0,0 0 0 16,0-1 0-16,0 0 1 0,0-2 1 0,0 0 0 0,0-1 2 16,0 0 0-16,0-2-1 0,0-1 2 0,0 2 2 0,0-1-1 0,0-1 1 15,0-1 0-15,0 0 0 0,0-1-2 0,3 0 2 0,-1-1 0 16,-2-1 0-16,0 1-1 0,1-2 1 0,-1 1 0 0,0 0 0 0,2 0-2 15,-2-3 0-15,1 3 0 0,-1-1 1 0,0-3 0 0,2 2-1 16,-2 0 2-16,2 1 0 0,-2-1-1 0,1-2 0 0,-1 4 0 16,2-3-1-16,-1 1 2 0,1 1 0 0,-2-1 0 0,2-1 0 0,-1 1 2 15,-1 0 0-15,2-1 0 0,0 1 0 0,-1 1 0 0,1-1 0 16,-1-1 0-16,4 2 2 0,-4-1-1 0,1-1 0 0,-1 1-1 0,3 0 0 16,-1 0-1-16,0 0-2 0,0-1 1 0,1 2-1 0,-3-1-1 15,5 1 0-15,-3-2 1 0,2 2-2 0,-2-2-1 0,2 3 1 0,-2-3-2 16,2 3 0-16,-2-1 2 0,3-3-1 0,-1 4 2 0,3-1 0 15,-1-1 1-15,-3 2-1 0,6-3 2 0,-2 2 1 0,0-1 2 16,2 1 1-16,-2-1 1 0,2-1-1 0,2 0 1 0,1 2 0 0,0-1-1 16,1-1-1-16,1 2-1 0,0-1-1 0,1-1 1 0,5-1 0 15,-3 2 0-15,2-2-1 0,2 0 0 0,0 0-1 0,0 0 1 16,0 0 1-16,3 0 0 0,2 0 1 0,-2-2 2 0,4 2-1 0,-1-3 1 16,2 2 1-16,0-1-1 0,2-1-1 0,-1 1-1 0,3 1 1 15,1-1-2-15,1 0-3 0,0 1 0 0,4-3 0 0,-1 3-3 0,3-2-1 16,2 2-1-16,-2-2-2 0,2 1-1 0,3 0-3 0,-2 1-1 15,1-3-3-15,1 4-1 0,1 0-2 0,1 0 1 0,0 0 1 0,-2 0 3 16,4 0 3-16,-2 0 0 0,2 0 3 0,1 0 2 0,-3 4 3 16,5-3 0-16,-2 1 3 0,0 0 0 0,-2 1-1 0,2-2 2 15,2 2-1-15,-3-2-2 0,3 1-8 0,-2 1-2 0,-2-1-7 0,-1-1-2 16,2 0-5-16,-3 2-4 0,0-1-3 0,-1-1-3 0,0-1-2 16,-3 2-2-16,-2-1-1 0,1-1 0 0,-2 2 1 0,-1-1 0 15,0-1 3-15,-1 2 3 0,-3-2 1 0,1 1 3 0,-3 1 3 0,0-2 2 16,1 1 2-16,-4 0 3 0,3-1 2 0,-4 2 2 0,0-2 3 15,-2 2 1-15,-1-1 2 0,-1-1 1 0,0 3 0 0,-1-3 0 0,-2 2 1 16,-2-2 0-16,1 3 0 0,-1-3 0 0,-4 2 1 0,2-2-1 16,-2 2 1-16,-1-1 1 0,0-1 0 0,-3 2 1 0,-2 0 1 0,3-2-1 15,-4 1 0-15,-1-1 1 0,0 0 1 0,-2 0-1 0,-1 0 3 16,-1 0-1-16,1 0 1 0,-3 0 1 0,0 0 1 0,1 0 0 16,-1 0 1-16,-1 0 0 0,-1 0 1 0,2 0 0 0,-1 0 0 0,0 0-1 15,-1-1-1-15,2 1 0 0,0-2 0 0,0 0-2 0,-1 2 1 16,1-1-1-16,0-1-2 0,1 2-2 0,0-1 0 0,0 0-2 0,0 1-2 15,2-3 0-15,-1 3 0 0,0 0 0 0,1-2-1 0,-1 2 1 16,0-1-1-16,1-1-1 0,-1 2 1 0,0-1-1 0,-1-1 0 0,1 2 1 16,3-2-2-16,-3 2 2 0,-1-1 0 0,0 0 0 0,0 1 2 15,0-2 2-15,-1 2 2 0,0-1 1 0,1 1 3 0,-2-2 3 16,0 2 5-16,-1 0 6 0,2-1 7 0,-3-1 6 0,2 2 3 0,0-1 2 16,-1-1 3-16,-1-1 1 0,4 0 1 0,-3 1 1 0,1-1 2 15,-1-2 1-15,3 1 2 0,-3-3-3 0,2 2-3 0,-2-2-7 0,3-1-7 16,-3 1-5-16,1-2-4 0,-1 0-1 0,3-2-4 0,-3 0 1 15,3-2 0-15,-1 1-1 0,0 1 0 0,0-3-2 0,1 0-1 16,0-1 0-16,-1-1 2 0,0 1 3 0,0 0 3 0,1-1 4 0,-3-2 3 16,2-1 0-16,1 2 0 0,-1-1 0 0,1 0 1 0,-1-1-2 15,1 1-2-15,-3-1-2 0,2 0-4 0,-1 0-4 0,0 1-5 0,-1 0-9 16,1 0-10-16,-1-1-8 0,-1 1-8 0,0 2-7 0,0-1-9 16,0 0-8-16,0 0-13 0,0 2-18 0,-1 0-21 0,-1-1-28 15,1 4-29-15,-3-1-56 0,3 1-68 0,-2 3-85 0,-1-2-94 0,-1 3-56 16,1 1-33-16</inkml:trace>
  <inkml:trace contextRef="#ctx0" brushRef="#br0" timeOffset="105394.174">23992 11018 13 0,'-3'-3'107'0,"2"3"-4"16,-3-1-6-16,1 1-6 0,-2-1-6 0,4-1-8 0,-2 2-8 0,-1-1-7 15,0-1-10-15,1 2-11 0,0-2-9 0,-1 1-9 0,1 1-4 16,-2-2-2-16,2 0 0 0,-2 2-1 0,-1 0-1 0,3-2-1 15,-2 2-1-15,2 0-1 0,-2 0 0 0,0 0 0 0,2 0 1 16,-3 0 2-16,2 0 0 0,-1 0 2 0,0 0 1 0,2 0 1 0,-2-1 2 16,2 1 0-16,-3 0 3 0,3 0 0 0,-2-2 2 0,1 2 0 15,1 0 1-15,2 0 1 0,-1 0-1 0,0 0 0 0,-1-2 0 16,3 2 0-16,0 0 0 0,0 0-2 0,0 0 0 0,0 0-2 0,0 0 1 16,0 0 0-16,0 0-3 0,0 0-2 0,0 0-2 0,0 0-2 15,0 0-1-15,0 0 1 0,0 0-2 0,0 0-1 0,0 0-4 0,2 0-2 16,-1 0-1-16,3 0-3 0,-3 0-6 0,4 0-7 0,-2 0-1 15,2 2-1-15,3 0-1 0,0-2-1 0,0 1 0 0,1-1-2 0,4 2 0 16,0-2 1-16,0 0 2 0,0 2 1 0,1 0 3 0,2-1 0 16,2 1 3-16,-2 0 5 0,1-1 4 0,-1 1 2 0,1-1 0 15,-1 0 2-15,3-1-2 0,0 3 0 0,-3-3-1 0,1 0 1 0,1 3 1 16,-1-2 1-16,0-1-2 0,1 1 2 0,-1 1-2 0,-1-2-2 16,1 2 1-16,1-1-2 0,-3-1-1 0,0 0 1 0,0 0 1 15,0 0 3-15,-1 0-1 0,0 0 1 0,-2 0 0 0,1 0 1 0,-1-1 0 16,-2-1-1-16,2 2 1 0,-4-2 2 0,1 2 0 0,-3-1 1 0,2 1 2 15,-1 0 1-15,-1 0 4 0,-2 0 2 0,0 0 2 0,-3 0 3 16,2 0 0-16,-3 0 2 0,0 0 0 0,0 0 1 0,0 0 0 16,0 0 1-16,0 0-5 0,0 0-5 0,0 0-6 0,-1 0-3 15,-1 0-8-15,1 0-8 0,-3 0-10 0,1 0-9 0,2 0-10 0,-5 0-9 16,1 0-9-16,-2 1-8 0,-1 1-6 0,-1-2-6 0,0 2-4 16,-4-1-3-16,-3 1-4 0,3 0-2 0,-4 1-5 0,-1 0 0 0,1 0 1 15,-3 0 2-15,2-1 4 0,-4 0 5 0,4 2 5 0,-2-1 5 0,1 0 6 16,2-2 4-16,-4 2 7 0,4-1 8 0,0-1 6 0,1 1 7 15,1 0 4-15,2 0 8 0,0 0 3 0,1-2 6 0,2 1 2 0,0-1 4 16,2 2 1-16,1-2 2 0,0 0 1 0,2 0 3 0,0 0 2 16,2 0 5-16,2 0 6 0,-1 0 3 0,0 0 4 0,2 0 5 15,0 0 4-15,0 0 4 0,0 0 4 0,0 0 4 0,0 0 4 0,0 0 5 16,0 0 0-16,0 0 2 0,0 0-2 0,0 0-3 0,0 0-4 16,0 0-7-16,0 0-6 0,0 0-10 0,4-2-8 0,-3 2-6 0,2-1-8 15,1 1-7-15,0-2-5 0,3 0-8 0,0 1-3 0,1 0-4 16,4-2-6-16,-2 1-8 0,2 1-5 0,2-1-4 0,2-1 2 15,-2 2 2-15,5-1-3 0,0 1-4 0,2-3-4 0,-1 3-5 16,2 0-4-16,1-1-1 0,2-1-2 0</inkml:trace>
  <inkml:trace contextRef="#ctx0" brushRef="#br0" timeOffset="111143.1428">19914 11131 73 0,'0'-1'99'0,"-1"-1"-5"0,-1 1-6 0,0-3-8 0,-1 3-5 15,1 0-2-15,-1-1-3 0,2 1-5 0,-7-1-8 0,5 1-11 16,-2-1-11-16,2 2-14 0,-2-1-8 0,-1-1-2 0,-2 2-6 16,2 0-3-16,-2-3 0 0,0 1-1 0,-1 2-1 0,0 0-1 0,-2-2-3 15,-1 2-1-15,1 0-2 0,-3 0-1 0,-1 0 0 0,1 0 1 0,-2 0 1 16,-1 0-1-16,1 0 1 0,-3 2 2 0,1-2 3 0,-2 0 4 16,-2 2 4-16,4 1 3 0,-4-3 1 0,0 0 4 0,2 0 3 15,-2 2 4-15,0-2 4 0,0 1 2 0,1-1 3 0,0 0 0 16,-1 0-1-16,1 2 1 0,1-2 0 0,-2 0 3 0,4 0 1 0,-4 0 3 15,4 0 3-15,0 0 3 0,-1 0 1 0,5 0 0 0,-3 0 2 16,-1 0 1-16,5 0 2 0,-1 0 0 0,0 0 2 0,4 0-1 0,-2 0-3 16,2 0-4-16,2 0-5 0,-1 0-4 0,3 0-6 0,-1 0-4 15,3 0-5-15,-3 0-4 0,4 0-6 0,-1 0-5 0,0 0-6 16,3 1-5-16,-1-1-2 0,1 2 1 0,-3-1 0 0,3-1-2 0,-2 2 0 16,-1 0 0-16,1 2-2 0,1-1 1 0,-3 0 1 0,0 1 0 15,2 1 1-15,-2-1 3 0,2 1 0 0,-2 2 2 0,0-1 0 0,1-2-2 16,-3 3 1-16,4-2-1 0,-2 3 2 0,0-2-1 0,2-2 2 15,-2 3 1-15,1-1 0 0,-1 0 0 0,2 0 0 0,0-3-1 16,-1 2 1-16,1 0 0 0,2 2 0 0,-1-3 2 0,-1 0 1 0,1 0 2 16,1 3-1-16,-2-1 2 0,1-1-1 0,2 2 1 0,-1-3 0 0,-1 2 3 15,2 2 1-15,-1-2 1 0,1 1 2 0,0 0 1 0,0 1 2 16,0 1-2-16,0-3 0 0,0 3-1 0,0 0 1 0,0-1 3 0,0 1 0 16,0 1 0-16,-2 0 1 0,0-1-1 0,2 1 1 0,0 0 0 15,-1 1 0-15,-1-1-1 0,2 0 1 0,-2 2 1 0,2 0 0 0,-1-1 0 16,-1 0-1-16,2 1-2 0,-1-3 0 0,1 6-2 15,-2-3 1-15,0 1-2 0,2-1 0 0,-1 0 0 0,-1-1-1 0,2 5 0 16,-1-4 0-16,1 2-2 0,-3-2 0 0,1 0 0 0,2 0-2 16,-1 1 2-16,1 1-1 0,0-2 1 0,0 0 0 0,0 0-1 0,0-3 0 15,0 4 0-15,0-1-1 0,0 0-2 0,0-3 1 0,0 2-2 16,0-2 1-16,1 0-3 0,-1 1 2 0,2 0-1 0,1-3-1 16,-3 3 0-16,1-3 1 0,-1-1-1 0,2 2 0 0,-1-2 0 0,-1 2 2 15,2-2 0-15,0-1 1 0,-1 2-2 0,-1-2 2 0,3 2 0 16,-1-2 2-16,0 0-1 0,-1-2-2 0,1 3 1 0,0-2-1 0,-1 1 1 15,1 0-1-15,-1-1 0 0,1-1-1 0,1 2 0 0,-2-2 0 0,2 0 0 16,-1 4-1-16,0-4 0 0,-1 4 1 0,1-4-1 0,-1 1 0 16,1-1 0-16,0 2 2 0,-1-1-2 0,1-1 0 0,0 1 1 0,-1-1-1 15,2 2 0-15,-1-2 0 0,0 1 1 0,0-1-1 0,1 1-1 16,-1 0 0-16,0-1 0 0,-1 0-1 0,2 2 0 0,-1 0 0 16,0-2 1-16,3 1 0 0,-4 0 1 0,2 0 0 0,1 0 0 0,0 1 0 15,-1-2 1-15,2 1-1 0,-2 0 0 0,2-2 1 0,0 3 1 16,0 0-1-16,2-1 2 0,0 0-1 0,-3 1 1 0,3 0-1 15,-1-1 1-15,2 2-1 0,-2-3 0 0,4 4 0 0,-1-5 2 0,-1 3-1 16,0-3 3-16,2 3 1 0,2-2 0 0,-2 2 1 0,2-2 2 0,-1 1-2 16,2-1 1-16,1 0 0 0,-1 0 0 0,2-1 3 15,-2-1 1-15,3 2-2 0,0-3-1 0,0 1 1 0,-2-1-3 0,3 0 0 16,-1 0-2-16,1 0-1 0,0 0-1 0,-2 0 0 0,1 0-1 16,1 0-2-16,-2 0-1 0,2 0 0 0,0 0-2 0,-2 0 2 0,2 0-1 15,-1 0-1-15,1 0-1 0,-1 0 1 0,1 0 0 0,-1 0-2 0,1 0 1 16,0 0-1-16,1 0 0 0,-1 0 0 0,1 0 0 0,3 0 0 15,-4 2-1-15,4 0-2 0,1-2 0 0,0 1-1 0,-1 1 0 16,2-2 0-16,2 3-2 0,0 0 0 0,2-2-1 0,-1 2 0 0,2-2-1 16,1 1 0-16,-1 1 1 0,2-1 2 0,2 0 2 0,-2 1 2 15,2-2 2-15,-1 0 2 0,-1 1 0 0,4 1 3 0,0-1-1 0,-1 1 1 16,0-1 2-16,2 0 1 0,-2-1 0 0,2 1-2 0,0 0 0 16,0 1-3-16,1-2-1 0,-1 0-2 0,1 0 0 0,-1 1-3 15,2 0-1-15,-3-2-2 0,4 1 0 0,-2 1-1 0,-1-2 1 0,0 1-2 16,2-1 0-16,0 2-2 0,0-1 2 0,-3-1-1 0,0 2-1 15,1-1-1-15,-1-1-2 0,2 2 0 0,-1-1-1 0,-2-1-1 0,2 1 3 16,-2-1-1-16,-1 2 3 0,1 0 0 0,1-2 2 0,-3 1 1 16,1 1 0-16,0-2 2 0,-1 0 3 0,-1 0 2 0,0 3 3 15,0-3 1-15,0 3 3 0,0-2 0 0,-1-1-2 0,-1 1 1 0,1 1-2 16,-3-1 0-16,1 1 0 0,2-2-1 0,-3 2 0 0,1-1-1 16,0-1-2-16,-3 2 0 0,3 0-1 0,-2-2 0 0,0 0-1 0,1 3 0 15,-1-3 0-15,-3 1 0 0,2 0 0 0,-1-1 0 0,-1 0-1 0,-1 0 0 16,0 0-2-16,1 0-1 0,-5 0 1 0,4 0-2 0,-3 0 0 15,0 0 1-15,1 0 0 0,-1 0 1 0,-1 0-3 0,-1 0 0 16,1 0-2-16,0 0 0 0,-1 0 1 0,0 0 0 0,0 0 1 0,-1 0 0 16,2 0 0-16,-2 0 0 0,1 0-1 0,1-1-1 0,-2 1-3 15,0 0 1-15,2 0 0 0,0 0 2 0,-3 0 1 0,3 0 1 16,-1 0 1-16,2 0 0 0,0 0 0 0,-2 0 0 0,3 1 3 0,-3-1 0 16,3 2 2-16,0-2 3 0,-2 1 2 0,4 1 1 0,-3-2 1 0,4 2 0 15,-4-2 2-15,3 0 0 0,0 0 0 0,1 0 1 0,0 3 0 16,-2-3 0-16,2 0-1 0,2 2 1 0,-1-2-1 0,0 0-1 15,2 0-1-15,1 0 0 0,-1 0 1 0,2 0-3 0,-2 0-3 0,2 0-1 16,2 0-1-16,-3 0 1 0,1 0-1 0,2 0-1 0,1 0 0 16,-2 0-1-16,0 0 0 0,-1 0-2 0,2 0 0 0,-3 0 0 15,2 0 1-15,0 0-1 0,-1 0 0 0,1 0-1 0,-2 0-2 0,2 0-1 16,-1 0-1-16,0 0-1 0,1 0 0 0,-4 0-2 0,5 0 0 16,-1 0 1-16,-1 0 0 0,1 0 2 0,1 0 1 0,-2 0 1 0,1 0 2 15,0 0 2-15,1 0 4 0,-1 0 3 0,2 0 1 0,0 0 2 16,0 0-1-16,-1 0 1 0,1 0 2 0,1 0 0 0,-1 0-3 15,0 0-1-15,2 0-1 0,0 0-2 0,-1 0 0 0,3 0-1 0,-3-2 0 16,2-1-2-16,1 3 0 0,1 0-1 0,-2-2 1 0,3 2-1 16,-5-2 0-16,3 1-2 0,-1-1 0 0,-2 2 0 0,3-2 0 0,-3 2-2 15,3-3-2-15,-4 3 1 0,0-2 1 0,1 0-2 0,-2 1-2 16,1-1-2-16,0 0-1 0,-3 1 0 0,3 1 1 0,-2-3 0 0,-1 3 4 16,1-1 1-16,1-2 1 0,-4 3 2 0,2 0 2 0,0-3 2 15,0 3 1-15,0 0 2 0,-1 0 2 0,1-2 3 0,0 1 0 0,0 1 2 16,0-2 2-16,2 0-1 0,-3 2-3 0,1-1 1 0,3 1 1 15,-1 0-2-15,-1 0 1 0,2 0-1 0,0 0-2 0,0 0-1 16,0-1-1-16,3 1 0 0,-1-2-2 0,0 2 0 0,1 0 0 0,0 0-1 16,2-1 0-16,-2 1-1 0,2 0 1 0,-1 0-2 0,0 0-2 15,-1 0-1-15,0 0 0 0,2 0 0 0,-2 0-1 0,2 0 0 0,1 0 0 16,-1 0 1-16,0 1 2 0,-2-1 1 0,0 2 5 0,4-1 3 16,-2-1 1-16,0 1 3 0,-1-1 1 0,1 2 1 0,-1 0 2 0,1-2 1 15,2 3 3-15,-1-3 2 0,2 3 0 0,-2-3 0 0,2 4-1 16,1-3-3-16,-1 1 1 0,2 1-4 0,-2-1-3 0,5-1-1 0,-4 3 0 15,3-4-2-15,-2 3 0 0,3-1-3 0,0 0-2 0,-1 1-1 16,0-1 0-16,0-2-3 0,-1 5-1 0,1-5-3 0,0 2-3 0,-1-1-1 16,2 3 4-16,-4-3 3 0,3 1 0 0,-2-1 2 0,0 1 2 15,0 0 0-15,0 0 1 0,-1 1 0 0,0-2 1 0,-1 1 2 16,1-1 3-16,0 2 2 0,-1-1 1 0,0-1 0 0,-1 0-3 0,1 3 0 16,0-3-3-16,0 1 0 0,2-2-2 0,-2 0-1 0,-2 3-1 0,1-3 0 15,2 3-3-15,-4-2 0 0,-1 0-1 0,1 1 0 0,-1 1 0 16,0-1-1-16,-2-1 0 0,2 1-1 0,-2 0 0 0,0-2 0 15,-2 3 0-15,1-1-1 0,-1-2-1 0,-1 2-1 0,1-2-3 16,-5 1 1-16,2 1-3 0,2-2 1 0,-4 2-2 0,2-2 0 0,-2 0 0 16,-2 3 1-16,2-1 0 0,-3-2 1 0,1 0 2 0,-1 0 1 15,-1 0-2-15,-1 0 2 0,2 0 0 0,-2 0 1 0,0 0 0 0,0 0 1 16,0 0-1-16,2 0-2 0,-3 0-1 0,1 0-3 0,-1 0-2 0,3 0-2 16,-2 0-2-16,0 2 1 0,0-2 1 0,1 1-3 0,3-1 1 0,-2 2-3 15,1 0-1-15,0-2-1 0,0 1 0 0,3 1-1 0,-1-2 0 16,2 1 0-16,-1-1 1 0,0 1 1 0,3 0-1 0,-3 1-1 15,1 0-1-15,2 1-1 0,-1-2 2 0,1 1 1 0,-1-1 1 0,0 2 2 0,1-1-3 16,-2-1 2-16,-2 0 1 0,1 3 3 0,0-3-1 0,1 1 1 16,-2-1 0-16,1 1 2 0,-4 1 1 0,2-2 3 0,-1 2 4 15,1-2 2-15,-3 1 2 0,1 1 5 0,-2-1 5 0,-1 0 4 0,2-2 1 16,1 0 2-16,-5 3 2 0,4-3 4 0,-4 0 2 0,1 0 2 0,0 0 2 16,-1 0 0-16,0 0-1 0,0 0 0 0,-3 0-2 0,3 0-2 15,0-3-2-15,-2 3 0 0,0 0-1 0,0-2-1 0,0 0 1 0,-1 2-3 16,-2-1-2-16,1-1-1 0,3 2 0 0,-3-2-2 0,-1 1 0 0,-1-2 0 15,5 2 0-15,-5-2 0 0,0 1-2 0,3 1 1 0,-1-1 1 16,0 1-3-16,-1-3-1 0,2 4 0 0,-2-1 1 0,0-2-1 0,2 2-3 16,-2-1 0-16,2-1-2 0,-3 2 0 0,2-1-3 0,-3 1 0 15,2-3-2-15,0 3-1 0,-1 0-1 0,1 0 1 0,-2-2 1 0,2-1 0 16,-1 1 0-16,0 1-1 0,-2-1 0 0,1-2 2 0,2 1 3 16,-2 1 3-16,0-1 4 0,2-1 3 0,-3 1 0 0,4 0 3 0,-4-1 4 15,1 0 1-15,2 1 2 0,-2-2 3 0,0 0 4 0,0 1 2 0,2-3 2 16,-1 1-2-16,0 0-3 0,0-2-6 0,0 3-5 0,0-4-1 0,-1 3 1 15,-1 0 0-15,4 0 1 0,-2 0-3 0,0-1-3 0,-2 1-1 16,1-1-1-16,2 0-1 0,-2-1-1 0,0 2 2 0,2-2 5 0,-3 0 3 16,3 0-1-16,-2 1-1 0,0 0 1 0,1-1-3 0,0-1-4 15,-1 0-1-15,-1 4 0 0,4-3 1 0,-4 0-2 0,1 1 0 0,1-1 2 16,-3-1-1-16,1 1 3 0,2-1 1 0,-1 2 4 0,-2-3-1 16,3 2-2-16,-3 0 1 0,0 0 2 0,0-1 1 0,1-1 3 0,-1 2-2 15,2-1-1-15,-1-1-5 0,-1 0-2 0,0 1-4 0,0 0-2 0,1-2-1 16,-3 0 2-16,2-1 2 0,0 2 4 0,2-1-2 0,-2-1-3 0,0 1 0 15,-1-5 0-15,0 5 3 0,1 0 1 0,-2-2 4 0,1 1 5 16,2-1-1-16,-1-1-4 0,-2 2 0 0,1-1 2 0,2 0-1 0,-3 2 0 16,2-2 2-16,-1 0 5 0,-2 1 1 0,2-1 0 0,-1 2 0 0,-1 0 2 15,0-1 2-15,2 2 0 0,-3 1 2 0,0-2 2 0,0 2-3 0,1-1-1 16,-2 0-1-16,2 1 2 0,-1 1-2 0,1-2-4 0,-2 2-1 16,2 0-2-16,-2 1-1 0,0 0-3 0,0-1-2 0,1 0-4 0,0 0 1 15,-3 1 1-15,3 1 2 0,-3-1 1 0,3 1 0 0,-3-1-2 0,1 1 0 16,-1 0 2-16,1-3 0 0,0 3 1 0,-2-1-1 0,1 1-1 0,1-1-2 15,-2 1 1-15,0 1-1 0,0 1-2 0,0-4 0 0,0 1-2 0,0 3-1 16,-2-3 0-16,1 1-2 0,1 2 0 0,-2-1-1 0,0 0-2 0,2 2 1 16,-1-2 0-16,-2 1 0 0,1-1 1 0,0 1 1 0,1 0 2 15,-3 1 0-15,4-2-1 0,-1 2-1 0,-3-2-1 0,2 2 1 0,0 1 2 16,1-2 0-16,-2 1 1 0,1 1-1 0,0-2-2 0,1 2-1 0,-2-2 0 16,-1 3-2-16,3-1-1 0,-1 0-2 0,-1 0-1 0,-1 1-1 15,0-3 0-15,3 3-1 0,-2-1-1 0,-2 0-2 0,1-1 2 0,0 4 1 16,0-3 1-16,-1 2 1 0,0-2 4 0,2 2 1 0,-2-1 2 0,0-1 3 15,-2 1 1-15,2 0 1 0,0-1 4 0,0 3 1 0,-2-2 0 0,3 0 1 16,-4 0-1-16,2 0 0 0,1 1-1 0,-2-1-1 0,1-1-2 0,-1 3 0 16,0-3-3-16,1 3-1 0,1-1 0 0,-3 1-1 0,0-2-1 15,2 1 0-15,-2 1-1 0,0-2 0 0,-1 0-1 0,1 2 2 0,-1-1 2 16,-1 0 1-16,0 1 0 0,0-2 1 0,1 2 2 0,0-1 0 16,-3-1 1-16,2 2-2 0,-2-1 0 0,1-1 0 0,-3 2 2 0,3-1 1 15,-1-1 1-15,-3 2-1 0,2 0 0 0,-1 0-1 0,-2-3-1 0,2 1 1 16,0 2 0-16,-3-2 0 0,1-1 1 0,0 1 0 0,-3 1 1 15,5-3-1-15,-5 4-2 0,3-3 1 0,-1 1-2 0,-2-1 1 16,1-1 0-16,0 1 1 0,-2 1-1 0,2-1-1 0,0-1-1 0,-3 2 0 16,3-1-1-16,2 1-1 0,-3-2 0 0,1 1 0 0,-1 0 0 0,2-1-1 15,1 2-1-15,-1 0 0 0,1-1-1 0,0 0-1 0,2 0 0 0,-3 0 1 16,2 1-1-16,0 0-1 0,0 1 2 0,0-1-1 0,2-1 0 16,-3 2 0-16,3-2 0 0,-1 0-1 0,0 2 1 0,3 1-2 0,-3-1 2 15,1-1-1-15,1 2 0 0,0-1 1 0,0-1-1 0,1 2 1 16,-1-2 0-16,2 1-1 0,0 1 1 0,-1-2-2 0,0 0 2 0,1 2 0 15,1 0-1-15,-4-2 2 0,4 2-1 0,-2-1-1 0,0-1 1 16,0 0 0-16,1 2-2 0,-1-1 1 0,2 0-2 0,-1 1 0 0,-4-2 0 16,3 1-1-16,-2 1-1 0,2-2 0 0,0 1-1 0,-3-1 0 0,3 2 0 15,-3-1 0-15,1-1 0 0,1 2 0 0,-1-1 1 0,0 1 1 16,0-2 1-16,2 2 0 0,-3 0 2 0,5 0-1 0,-3 0 2 0,2 0 0 16,-2 0 1-16,3 0 0 0,-2 2 1 0,1-2 0 0,1 1 0 15,0-1-1-15,-1 2 1 0,2-1-1 0,-3-1 0 0,1 3 0 0,2-1-1 16,0-1 1-16,-1 1 1 0,3-1 0 0,-4 0 0 0,1 1 1 15,1 0 0-15,0-1 0 0,0 1 0 0,-1-2 0 0,-1 4 1 0,0-3 1 16,1 1-1-16,0 0 0 0,-3-1 0 0,2 2 1 0,-1-2-1 0,-1 2-2 16,-2-3-1-16,1 3-1 0,0-2-3 0,0 2-1 0,-3-3-4 0,2 3-1 15,-4-3-1-15,4 2-3 0,-3-2-1 0,1 5-1 0,-3-5-2 16,3 0-2-16,-5 2 1 0,3-1 1 0,-2-1-1 0,0 2 2 16,0-1 0-16,0-1 1 0,-2 2 1 0,4-1 3 0,-3-1 1 0,0 2 2 15,3-2 0-15,-3 0 1 0,0 0 0 0,-1 0 1 0,3 0 1 0,-1 0 0 16,-2 0-1-16,1 0 0 0,0-2 0 0,-1 2 0 0,0-1 0 0,1-1 0 15,1 2 0-15,-2-1-1 0,1-1 0 0,-2 2-1 16,1-1 0-16,0-1 0 0,1 2-1 0,-3 0 0 0,2-3 3 0,0 1 4 0,0 2 2 16,-4-2 3-16,4 1 3 0,-3-1 0 0,4-1 3 0,-2 2 0 15,-1-2 2-15,1 0 2 0,0 2 3 0,-2 0 1 0,1-1 4 16,1-1 0-16,-3 1 2 0,4 1-2 0,-2-3-3 0,1 2 1 0,-1 1-1 16,2-3-2-16,-2 2 1 0,0-1 0 0,1 1 3 0,0-1 1 15,1 0 0-15,0 2 0 0,-1-2 0 0,2 0-1 0,-3 0 0 0,2 1 0 16,0-1-1-16,1 0-1 0,-1 0 0 0,0 3-2 0,1-5 0 15,1 3-3-15,0 1-3 0,0-1-3 0,0-1 0 0,0 2-2 16,0-2-1-16,2 0-2 0,-3 2-3 0,4 0 1 0,-1-1 0 0,1 1-2 16,-2-1 1-16,2 2-1 0,1-2 2 0,-1 1-2 0,0 1 2 15,-1-2-2-15,3 0 1 0,0 2-2 0,-1 0 2 0,0 0-2 0,2 0 1 16,-2 0-2-16,3 0 0 0,-1 0-1 0,1 0-1 0,-1 0-1 16,3 0-3-16,-2 0-2 0,3 0-2 0,-2 0-2 0,3 0-4 0,-4 0 0 15,4 0-4-15,-4 0-2 0,4 0-3 0,-1 0 1 0,-2 0-2 16,2 0 0-16,0 2 1 0,0 0-1 0,-2-2 3 0,3 1 0 15,-4 1 2-15,4-2 2 0,-3 0 3 0,2 0 1 0,0 2 2 0,0-1 2 16,-3-1 4-16,1 2-1 0,2-1 1 0,-3-1 1 0,0 1 1 16,0-1-1-16,1 3 2 0,-4-3 1 0,3 0 0 0,-1 0 1 0,0 0 0 15,-2 0 1-15,2 0 1 0,-2 0 1 0,2 0 2 0,-2 0 2 16,2 0-1-16,-3 0 2 0,2 0 2 0,-2 0 1 0,2 0 0 16,-2 0-1-16,3 0 0 0,-3 0 0 0,1 0-1 0,-2 0 1 0,2 0 0 15,-2 0 1-15,-1 0-1 0,3 0 1 0,-5-3 0 0,4 3 0 16,-5-1 1-16,1 1-2 0,2-1 1 0,-1-1 0 0,-2 2 1 0,0-1-2 15,1-1 0-15,-1 2 0 0,-2-2 0 0,1 1 0 0,0 1 0 16,-1-2-2-16,1 2-2 0,-1 0-1 0,2 0 0 0,0 0-1 16,-3 0 0-16,3 0-2 0,-3 0-1 0,3 0 1 0,-3 0 1 0,3 0-1 15,0 0-1-15,0 0 0 0,0 0 0 0,-2 0 2 0,3 0 1 16,1 0 4-16,0 0 2 0,0 0 1 0,-2 0 1 0,3 0 1 0,0 0 4 16,0-2 2-16,1 2 0 0,-2 0 1 0,2 0 2 0,-2 0-1 15,1 0 1-15,-1 0-2 0,2 0-1 0,0 0-1 0,-4 0 0 0,2 0-1 16,0 0 0-16,0 0-3 0,0 0-1 0,-2 0-1 0,0 0 0 15,1 0 1-15,-1 0-1 0,0 0 1 0,-3 0-2 0,4 0-1 16,-2 0-1-16,-1 0-1 0,1 0-3 0,0 0 1 0,-2 0 0 0,1 0 0 16,1 0 1-16,-1 0-1 0,2 0-1 0,-4 0 0 0,4-2-2 15,-1 2 2-15,2 0-1 0,-1 0 2 0,2 0 0 0,-1 0-1 0,0-1 1 16,1 1 1-16,0 0 0 0,2 0 1 0,-1 0 0 0,1 0-1 16,1 0-3-16,-1 0 1 0,0-2 1 0,-1 2-2 0,1 0 1 0,1 0 0 15,-1-2 3-15,0 2 0 0,-1 0-1 0,1 0-3 0,-2 0-3 0,2 0 2 16,-1 0 2-16,-1 0 4 0,1 0 2 0,-2 0 2 0,1 0-2 15,1 0 0-15,-2 0 2 0,-1 0-3 0,4 2-1 0,-2 0 2 16,0-2 3-16,2 1 1 0,-2-1 3 0,1 0-2 0,1 2-4 0,-1-2-1 16,3 0-2-16,-2 0 0 0,-1 0 1 0,1 2 1 0,3-2 2 15,-1 0 1-15,-2 0-1 0,2 2 0 0,1-2-5 0,-1 0 0 16,0 1 2-16,2-1 1 0,-2 0 0 0,2 2 0 0,0-2 1 0,-2 0-2 16,2 2-1-16,-2-1-1 0,-2-1-3 0,4 2 1 0,-3-2 1 15,2 1 1-15,0-1 2 0,-1 0 0 0,-2 1 0 0,4-1-2 0,-5 0 0 16,4 0 1-16,0 0 1 0,-2 3 0 0,3-3 0 0,-4 0 1 15,2 0 1-15,1 0-2 0,-1 0 0 0,0 0 0 0,3 0-2 0,-2 0-1 16,0 0 0-16,0 0 0 0,0 0 0 0,1 0 0 0,1 0-1 16,-1 0 1-16,0 0 0 0,1 0-1 0,-1 0-3 0,0 0 0 15,0 0 2-15,1 0-1 0,-3 0 1 0,3 0-2 0,0 3-1 0,0-3 0 16,-2 1 0-16,1-1 0 0,1 1 0 0,-1 1-1 16,2-2 1-16,-2 0-1 0,-1 2 1 0,0-1-1 0,2-1-1 0,-4 2 0 0,4-2 1 15,-3 0 1-15,2 2 2 0,-2 1 1 0,2-3 2 0,-2 0 0 16,2 0 1-16,0 2 2 0,-2-1 0 0,3-1 0 0,-3 2 1 0,2-1 1 15,-2-1 1-15,3 2 2 0,-4-1 2 0,4-1 0 0,-1 2-1 16,0-2 1-16,-2 0-1 0,3 1-1 0,0 1-1 0,0-2 1 16,-1 1 0-16,-1 1-1 0,1-2 1 0,1 1 1 0,-1 1-1 0,0-2-1 15,1 1-3-15,-1-1 1 0,0 2 2 0,0-1-1 0,1-1 0 16,-3 2 0-16,3-1 0 0,0-1-1 0,-2 2 0 0,2-2 0 16,-1 3-1-16,0-3-1 0,-2 2 0 0,3 0 0 0,-4 0 3 0,4-1-2 15,-2 1-1-15,0 0-1 0,0 0 0 0,0 1-1 0,0-1 0 16,0-1-1-16,0 1-2 0,-1-1 1 0,-2 0-1 0,4 2 1 15,-3-3 2-15,2 4-1 0,-2-4-2 0,3 1 0 0,-2 1 0 0,2-2 1 16,-2 3 1-16,2-3 1 0,-2 2 0 0,3-2-1 0,-1 0 0 0,1 2 1 16,-2 1 2-16,2-3-1 0,-1 0-1 0,1 0 1 0,-1 2 2 15,3-2 2-15,-2 1-2 0,-1-1 0 0,3 0-1 0,-1 0 0 16,-1 2-1-16,0-2 2 0,1 1-1 0,-3-1 0 0,1 2-2 0,1-1-2 16,-1-1 1-16,0 2 0 0,0-2-1 0,1 1-1 0,-2 0 1 15,2-1-2-15,0 2 1 0,-4 0 0 0,4 1 4 0,-3-2 2 16,2 1-1-16,-2-1 1 0,2 2 4 0,-4-1-1 0,4-1 0 0,-2 1 0 15,0 0 2-15,1 0 1 0,0 0 0 0,-2-1 1 0,3 1 1 16,-3 0 0-16,2 0 0 0,0 1 0 0,-3-1 0 0,2-1 1 0,1 2-4 16,-1-2 2-16,0 2 2 0,2-3-2 0,-5 4-3 0,3-3 2 15,-1 1 0-15,0 1-1 0,-1-1 0 0,-1-2-2 0,1 5-1 0,0-5-1 16,0 2 0-16,-1-1 2 0,-1 2-1 0,0-1-1 0,0-1-2 16,0 1 0-16,-1 0 0 0,0 0-1 0,-2 1 0 0,2 0-1 0,-3 0 0 15,2 0-2-15,-1-1 2 0,-1 1-1 0,2-1-1 16,0 2-2-16,-4-1 1 0,4-1-1 0,-2 1 0 0,1 1-2 0,-3-1 0 15,3-1-1-15,-2 1-1 0,1 1-1 0,0-1-1 0,-1 0 0 16,0-1-2-16,-1 3 1 0,2-5-3 0,-3 3-2 0,2-1 0 0,0-1 1 16,-2 2 2-16,4-1 1 0,-3-1 0 0,1 0 1 0,-1 3-1 15,0-3 2-15,0 1 3 0,1-1 3 0,1-1 1 0,-3 2 3 0,2-1 3 16,-2-1 2-16,0 2 1 0,1-1 2 0,-1-1 0 0,0 2 1 16,1-2 1-16,-1 1 2 0,2 1 3 0,-2-2 0 0,1 1 0 0,-1 0 0 15,0-1 1-15,0 2 0 0,1 0 1 0,1-2 1 0,-1 0 1 16,-3 0 1-16,4 3 1 0,-2-3 0 0,4 0 0 0,-3 3-2 0,2-2-2 15,-1-1 0-15,1 1-2 0,1 1 1 0,2 0-3 0,-1-1-2 16,2 1-2-16,-1-1-1 0,2 3-1 0,-2-4-3 0,5 0-1 16,-2 4-2-16,1-4-2 0,2 3 0 0,0-3-1 0,0 3 1 0,2-3 0 15,-2 2-1-15,3-2 0 0,-2 0 0 0,3 2 1 0,0 1-2 16,0-3 1-16,1 0 0 0,1 0-2 0,-2 2 2 0,3-1 0 0,0-1 0 16,0 0 0-16,-1 2-1 0,-1-2 1 0,4 0 0 0,-2 1-1 15,0-1 1-15,2 0-1 0,-1 0 1 0,1 0 0 0,-2 0-1 0,2 2 2 16,-1-1-1-16,3-1-1 0,-4 0 1 0,2 2 2 0,-1-2 0 15,1 1 1-15,-1 0 1 0,2-1-1 0,-2 2 1 0,1 0 0 16,-1-2 0-16,2 1 0 0,-4 1 2 0,4-2 0 0,-1 1 0 0,0-1 2 16,-1 2 0-16,1-1 1 0,-2-1 0 0,2 2-2 0,-1-1 2 15,1-1-1-15,0 2 2 0,0-2 1 0,-1 1 1 0,1-1 0 0,0 2 1 16,1-2 0-16,0 0 2 0,0 0-1 0,0 0 1 0,1 0 2 16,0 0-2-16,-1 0 0 0,0 0 1 0,2 0-1 0,-2 0 1 15,1 0-1-15,1 0-1 0,0 0-1 0,-3 0-1 0,5 0 0 0,-3 0 0 16,1 0 1-16,0 0 1 0,0 0-1 0,-1 0 0 0,0 0 1 15,0 0 0-15,-1 0-1 0,1 0 1 0,-1 0-1 0,2 0 1 0,-2 0-1 16,2 0 0-16,-2 0 1 0,1 0 1 0,-2 0-2 0,1 0 0 16,0 0 0-16,0 0-1 0,0 0 0 0,-1 1 0 0,2-1 1 15,-3 0 3-15,1 1 0 0,1-1 1 0,-1 0-1 0,1 0 1 0,0 0-1 16,1 0 1-16,-3 2-2 0,2-2 0 0,-1 2 0 0,2-2-2 16,-3 0-1-16,2 0-1 0,0 3-1 0,1-3-1 0,-4 0-3 0,2 3 0 15,-2-2-1-15,1-1-1 0,-2 1 0 0,3 1-2 0,-2 1 0 16,0-1-4-16,-1-1-4 0,-1 3-7 0,0-4-9 0,-1 3-15 0,-1-1-15 15,-1 1-19-15,0 1-19 0,-4-2-32 0,1 1-39 0,-3 0-75 16,0 2-92-16,-3-2-67 0,-3 1-58 0</inkml:trace>
  <inkml:trace contextRef="#ctx0" brushRef="#br0" timeOffset="116743.3478">21260 13090 25 0,'0'-3'106'0,"-2"0"0"0,0 0 0 0,2 2-2 15,-1-2 0-15,1-1-4 0,-2 2-7 0,0-1-5 0,-1 0-4 0,2 0-5 16,-1-1-7-16,0-1 0 0,-1 2 0 0,0-1 0 0,-1 1-2 15,0-2-4-15,1 0-5 0,0 2-6 0,-2-1-6 0,2 1-3 16,-2-2-1-16,2 2-1 0,-1-3-3 0,-1 3-1 0,2-1-3 0,-2-1-6 16,2 3-5-16,-4-3-5 0,4 2-4 0,0-1-4 0,-5-1-5 15,3 2-4-15,1-1-2 0,-1 1-3 0,0-2-2 0,-1 0-4 0,0 2-4 16,-1-1-4-16,1 4-3 0,-2-3 0 0,0 0-1 0,0-1-2 16,-2 2-1-16,1-1 1 0,1 1 1 0,-1-1 1 0,-2 2 2 15,0-1 0-15,-1 1 1 0,2-3 0 0,-3 3 2 0,0 0-2 0,1 0 0 16,-3-2 0-16,1 1 1 0,1 0-1 0,-2 1 0 0,0-2-1 15,-2 2-1-15,3-2 0 0,-4 3 0 0,2-2 0 0,-2 0 1 16,1 1 2-16,-1-1 0 0,-3 0 2 0,4 2-2 0,-4-3 1 0,1 3 0 16,1 0 0-16,-3-2 1 0,0 0 0 0,2 2 1 0,-2-1 1 0,0-1 1 15,2 2 0-15,-1-2-1 0,1 1 1 0,-1 1-2 0,2-2 0 16,-1 1 0-16,1 1 2 0,0 0 0 0,1 0 0 0,1 0 0 16,-2 0-1-16,0 0 0 0,3 0 1 0,-1 0 1 0,1 0 0 15,-3 0 0-15,5 0 1 0,-3 0 3 0,-1 0 0 0,1 1 2 0,0 1 2 16,0-2 3-16,0 1 4 0,1 1 3 0,-1 0 3 0,1-1 4 15,-3 3 1-15,5-4 2 0,-5 3 2 0,0-1 4 0,3 0 2 0,-3-1 1 16,2 3 2-16,-4-1 3 0,2-1 0 0,-1 1 0 0,-1 1 1 16,2-1-1-16,-2-1-2 0,1 3 1 0,-2-2-2 0,1 1-1 0,-1-1 0 15,2 1-1-15,-1 0-2 0,1 2-1 0,-2-2-1 0,1 0-3 16,0 1 0-16,3 2-3 0,-4-3 0 0,4 1-1 0,-1-1-2 16,1 2-1-16,0-1-3 0,2 0 0 0,-2 1-1 0,1 0-1 0,1-2 0 15,1 3-2-15,-2-1 0 0,2-1-1 0,0 2-1 0,2-2 0 16,-2 2-1-16,1-2 1 0,1 0-2 0,-1 2-1 0,1-2 1 0,1 1 0 15,-2 0-2-15,2 0-1 0,0 0-1 0,2 0-1 0,-2 0-1 16,1 1 1-16,1 1-1 0,0-4-1 0,0 4 1 0,0-1-1 16,2-4 0-16,0 4 3 0,-1-1 0 0,-1-1-1 0,4 2-1 0,-2-1 3 15,0-2 2-15,2 2 0 0,-1 1 1 0,3-2-1 0,-5 2 1 16,2-2-1-16,2 2 1 0,-1-4 1 0,-2 4-2 0,3-3-1 0,1 1 1 16,-3-1 1-16,2 1-1 0,1 1-1 0,-4-2-1 0,5 1-1 15,0 0 1-15,-2 0 0 0,2 0 1 0,-2 0 0 0,1-1-1 16,-1 1 0-16,0-1-1 0,2 2 0 0,-2-2 0 0,2 2-2 0,-2 0 1 15,1 0 0-15,1 0 1 0,-3 0 0 0,3 1 0 0,0-2-2 0,-2 2 1 16,2 0-1-16,-2-1-2 0,3-1 0 0,-1 3 0 16,-3-2 1-16,3 2-1 0,0-2 1 0,0 1-1 0,-1 3-1 0,1-3 1 15,0 1-2-15,-2-1 1 0,4 0 0 0,-4 1 0 0,2-1 0 0,0 1 2 16,0-1-1-16,-1-1 2 0,1 2 0 0,2-1-1 0,-1 0 1 16,0 0 1-16,-1-1-1 0,2-1 1 0,-2 2 0 0,1-1 1 0,1-1 0 15,-1 2 0-15,2-1 2 0,-2-2 1 0,2 2 0 0,-3-2 2 0,3 1 0 16,0 0 1-16,0 0-1 0,0 0 1 0,0 0 0 0,0-1 2 15,0 1 0-15,0-1-1 0,0 2 2 0,0-2-1 0,0 1 0 16,0 0 0-16,0-1-2 0,0 0 2 0,0 1 0 0,3-1-1 16,-3 1 1-16,2 0-1 0,-2 0 1 0,2 0-2 0,-1 0 1 0,-1-1-1 15,2 1 1-15,1-1 1 0,-3 2 0 0,1-2-2 0,2 1 1 0,-1 0-2 16,0 0 2-16,-1 0 0 0,2-2-1 0,-1 4 1 0,0-5-1 16,-1 3 2-16,3 0 0 0,-3-1 1 0,1-1 0 0,-1 2 0 0,4 0-1 15,-4-2 2-15,2 0 0 0,1 2 0 0,-1-1-1 0,0 1 1 16,0-2 0-16,1 3 0 0,-3-4 1 0,2 3-1 0,3-2 0 15,-3 4-1-15,2-5 1 0,-2 3 0 0,2-3 0 0,0 5 0 16,2-4 0-16,-2 2 0 0,0 0 0 0,2 0-1 0,-1-2 0 0,1 1 0 16,0 0 0-16,0 3 0 0,1-3-2 0,-2 0 1 0,2 1-1 0,0 0-1 15,0 0 1-15,-2 0 0 0,2-1-2 0,0 1 1 0,-2-2 0 16,1 2 1-16,2-1 1 0,-1 1 1 0,-2-2-1 0,2 1 1 16,1-1 0-16,-1 1 0 0,0 0 0 0,0 0-1 0,1 1-1 0,1-3 1 15,-2 0 3-15,4 1 0 0,-3 0 1 0,0-1-2 0,4 3-2 16,-4-3 0-16,2 1-1 0,0 1-1 0,0-1 1 0,3-3 0 15,-2 4-1-15,1-3 2 0,0 1 0 0,-1 0-2 0,2 1-1 0,-3-2 0 16,2 0 0-16,-1 2-1 0,1-1 0 0,1-1 0 0,-3 1 0 16,3-1-1-16,-3 2 2 0,4-1-2 0,-3-1 0 0,1 2 0 0,3-2 0 15,-5 1-2-15,3 0 1 0,-3-1 0 0,4 1 0 0,-3-2 0 16,-1 1 2-16,5 1 0 0,-5-2-2 0,1 1 1 0,0 1 0 0,-1-2 1 16,-1 1-2-16,0 0 0 0,1-1 1 0,0 2-1 0,-3-2-2 15,2 1 0-15,1 1 2 0,-3-2-2 0,1 0 0 0,2 0 0 16,-1 0 0-16,-2 2-1 0,1-2 1 0,2 1 0 0,-3-1 0 0,2 0 0 15,0 0-1-15,0 0-2 0,-2 2 1 0,3-2 0 0,-1 0 0 16,-2 0 0-16,2 0 1 0,0 0-1 0,-2 2 0 0,0-2 1 16,1 3-2-16,1-3 1 0,-2 0-1 0,1 0 0 0,-1 0 2 0,0 0 1 15,0 2 1-15,1-2-1 0,-1 0-3 0,0 2 0 0,1-2 0 16,1 0 1-16,-2 1 1 0,0-1 0 0,1 0-1 0,-1 2 2 16,0-2-1-16,1 0 0 0,-1 0-2 0,1 2 0 0,-1-2-1 0,1 0 1 15,0 0-1-15,-1 0 2 0,0 3-2 0,2-3 1 0,-2 0 1 0,0 0-1 16,-1 2 1-16,1 0-1 0,-1-2 3 0,-1 0 1 0,3 1 3 15,-1-1-1-15,-1 2 1 0,-1 0 1 0,3-2-2 0,-2 1 1 16,1 1 1-16,0-2-2 0,1 1-2 0,-1 0 1 0,0-1 0 0,0 3-1 16,1-3-1-16,-1 0-1 0,0 2-2 0,0-2 1 0,1 1-2 0,3 1 1 15,-4-2 1-15,2 1-2 0,-2-1-1 0,2 2 1 0,2-1-1 16,0-1 1-16,-3 2-1 0,4-1-1 0,0-1 2 0,-1 2-2 16,-1-1 0-16,5-1 0 0,-5 1 1 0,0-1 0 0,3 2-1 0,-1 0 2 15,-1-2-1-15,1 1 1 0,0 1 0 0,-1-2-1 0,0 1-1 16,0 1 1-16,-1-2 0 0,1 1 2 0,0 1-1 0,-1-2 1 0,1 1-1 15,-2 0 1-15,0-1-1 0,0 2-1 0,2-2 1 16,-3 1-1-16,2 1 2 0,-3-2-1 0,3 2 1 0,-3-1-1 0,3-1-2 0,-3 0 1 16,2 2 0-16,1-2 0 0,-2 0 1 0,-1 2 0 15,1 1 2-15,1-3 0 0,0 0-1 0,0 2 0 0,-2-2-1 0,2 2 2 16,-2-1-1-16,4-1 2 0,-3 2 1 0,0-2 0 0,0 2-1 0,3-2-1 16,-4 0 2-16,2 3-1 0,-2-1 0 0,2 0 0 0,1-1-1 15,-2 1 2-15,1 0 0 0,1-1-1 0,0 1 1 0,-1-2-2 16,0 2 0-16,2 1 1 0,-3-3 0 0,4 2 0 0,-4-1 0 0,1 1 0 15,1-1 0-15,-2 2-2 0,1-1 2 0,1-1 0 0,-3 1 0 16,1-1-1-16,2 0 1 0,-3 1 1 0,2 0 0 0,0-2-1 16,0 3-1-16,-2-3 1 0,1 1-1 0,-1 1-1 0,0-1 1 0,2 1 0 15,-1-1-2-15,-1 0 1 0,-1 1-1 0,-1-1 1 0,3 1-1 0,-1 0 1 16,-1-1-2-16,-1 1 0 0,3-2 2 0,-2 0 0 0,-1 4 1 16,2-4 0-16,1 1-1 0,-2 1 1 0,-1 0 1 0,2-1-1 15,0-1 2-15,0 2 1 0,-2-2-1 0,2 2 0 0,1-2 2 0,-1 0 0 16,2 3 0-16,-1-3 1 0,-1 0 0 0,0 2 1 0,0 0 1 15,5-2 0-15,-5 1 2 0,1-1-1 0,2 4 2 0,-1-4 0 16,1 1 1-16,0 1 0 0,-2-2 2 0,3 2 0 0,-2-2 1 0,2 3 0 16,-3-3-1-16,2 2 1 0,0-2-1 0,0 3 1 0,-1-3-1 15,1 1 0-15,1-1 0 0,-1 2 0 0,1-1-1 0,0 1 0 16,1-1 0-16,-1-1-1 0,1 2 0 0,0-1 0 0,-1-1 0 0,1 1 0 16,1 1-1-16,1 0-1 0,-2-1 1 0,0 1-1 0,3-1-1 15,-2 1 0-15,0-2-1 0,2 3 1 0,0-3-2 0,-2 2 1 0,4-2-1 16,-2 3 0-16,-1-3 1 0,1 2 0 0,1 0 1 0,1-1-1 15,-1 1 2-15,-1-2-1 0,3 2 3 0,0 0 1 0,0-1 0 0,0 1 0 16,1 0 0-16,0-1 0 0,-2-1 1 0,4 2-1 0,-4-1 0 16,4 0-1-16,-2-1 0 0,1 3-1 0,-2-3-1 0,3 0-2 0,-3 2-1 15,2 0 0-15,-1-2-2 0,-2 1 0 0,2-1-1 0,-2 2 0 16,2 0-1-16,-3-2-1 0,1 1-1 0,1 1 2 0,-3-2 0 16,1 0 0-16,-1 0 0 0,1 0 0 0,2 0 1 0,-4 0 0 0,2 0 1 15,-3 0 0-15,3 0 1 0,0 0 0 0,-2 0 3 0,0 0 1 16,0-2 0-16,0 1 2 0,-1 1 0 0,2-2 0 0,-2 0 0 15,0 2 0-15,2-1 0 0,-2 1 1 0,2-2 0 0,-2 0 0 0,2 2-2 16,-3 0 0-16,4-3-1 0,-3 3-1 0,2-1-1 0,0 0-1 16,-1 1-1-16,1-2 1 0,2 2-1 0,-4-1-1 0,3-1-1 0,-1 2 0 15,1 0 0-15,0 0 1 0,0 0-1 0,0 0 1 0,1 0 0 16,0 0 1-16,0 0-2 0,-1 0 1 0,2 0 0 0,0 0 0 16,0 2-1-16,0-1 0 0,0-1 1 0,1 2-1 0,-2-2-1 0,1 1-1 15,1 0-1-15,-2-1 1 0,2 3 0 0,-2-3 0 0,2 0 1 16,-2 2-2-16,-1 0 1 0,2-2 0 0,-3 1 1 0,5-1-2 0,-4 2 1 15,0 0-1-15,2-2-1 0,-3 0 1 0,5 1 0 0,-6-1-1 16,3 0 2-16,1 0-1 0,-5 2-2 0,5-2 1 0,-3 0-2 0,1 0 0 16,-1 0 1-16,1 0 0 0,0 0 0 0,1 0-1 0,-1 0 0 15,-1 0 2-15,0 0-1 0,-1 0 0 0,2 0-1 0,-3 0 1 0,3 0-1 16,-1 0 0-16,-2 0 1 0,1 0 1 0,0 0 1 0,0 0 2 16,0 0 0-16,0 0 2 0,0 0 1 0,-2 0 0 0,1 0 2 15,1 0-1-15,-1 0 3 0,-2 0-1 0,2 0 3 0,-1 0 0 0,2 0 1 16,-1-2 0-16,-1 1-1 0,1 1-1 0,0-2-1 0,0 0-1 15,-1 2-2-15,2 0 0 0,-2-1-2 0,1 1 0 0,1-2-1 16,-2 0 1-16,0 2-1 0,0 0-1 0,1-3 0 0,-1 3-2 0,3-1 1 16,-3 0 0-16,-1 1 1 0,1-2 0 0,0 2 0 0,-1-1 2 15,-1-1 0-15,5-1 0 0,-5 1-2 0,0 0 0 0,3 0 0 0,1 1-1 16,-1-1 0-16,-1 0 0 0,2-1 1 0,-2 2 0 0,2-2 0 16,0 0-2-16,0 0 1 0,0 0-1 0,2 0-1 0,-2 0 0 0,0 0-2 15,1 0 1-15,1 2-2 0,-2-2-2 0,2 1-1 0,-2-3-3 16,2 3-1-16,-3-1-3 0,3 0-1 0,-1-1-1 0,0 1-2 15,-2 1 1-15,4 0-1 0,-6-1-2 0,4 0 2 0,-1-1-2 0,-2 2 2 16,0-1 1-16,1 0 1 0,-1 0 1 0,-1 0 3 0,0 0 2 16,1 0 2-16,-3 0 2 0,0 0 2 0,0 0 0 0,0 2 0 0,-2-2 3 15,0 1 1-15,0-1 3 0,-2 0 3 0,1 0 0 0,-1 1 1 16,1-1 0-16,0-1-1 0,-2 3 3 0,0-3 1 0,0 1 2 16,-1 1 0-16,1-1 1 0,3-1 2 0,-5-1-2 0,0 2-2 0,2-2-1 15,-2 2-2-15,2-1 2 0,-2 1 1 0,2-2 2 0,-4 1 6 16,2-1-3-16,1 1-4 0,-1-1-1 0,2 0 1 0,-4 0-2 15,1-2-2-15,0 2-1 0,1 0 5 0,-2-2 1 0,1 2 0 0,1-1 3 16,-2-1 1-16,2 0-2 0,-1 2-6 0,0-1 0 0,-1-2 1 16,1 3-3-16,-1-2-3 0,1 2 4 0,0-2 5 0,-2 0 1 15,1 2 0-15,-1-1 0 0,2 0-1 0,0 0-5 0,-2 0-4 0,0 0-3 16,0 2 0-16,0-2 0 0,0 0 1 0,0-1-1 0,0 4 4 16,0-2-5-16,0 1-2 0,-2-3-3 0,0 2 0 0,2 1 2 0,-1 0 3 15,1-2-2-15,-2 1-4 0,0 1-1 0,2-1 2 0,-1 1-1 16,-1-1-2-16,2 0 0 0,-1 0 1 0,-3 1 0 0,3-1 0 0,-1 0-1 15,1-2 2-15,-4 4-1 0,4-2-2 0,-2 1 3 0,-1-2 6 16,1 1 0-16,-2 1 1 0,4-1 2 0,-4 1 5 0,2-1 0 0,-3 0 1 16,2 0-2-16,0 0 2 0,0 0-3 0,0 1-2 0,0-1 1 15,0 0-4-15,-2 0 4 0,2 0 0 0,0 0 0 0,0 0 0 16,1 0-1-16,-2 1-1 0,4-2-1 0,-2 2-1 0,-2-1 1 0,0 1 3 16,2-1 0-16,2 0 1 0,-4 0-1 0,2 0 0 0,-1 0 0 15,1 1 1-15,-3-2-1 0,5 2 1 0,-4-1 1 0,2 1-1 0,-1-1 3 16,1 1 0-16,-2-1 0 0,2 1-1 0,-3-1 0 0,3 1 3 15,-2-1 1-15,2 0 2 0,0 2 1 0,-2-1-2 0,2-1 1 16,-2 0 0-16,1 0 2 0,-1 2 1 0,-2-1 1 0,2-2 1 0,1 1-1 16,-1 2 3-16,-1-3 0 0,-1 2-1 0,3 1 0 0,-3-2-2 15,-2 1-1-15,4-1 0 0,-1 0-2 0,-1 2 1 0,1-1-2 0,-1-1-2 16,-2 0 0-16,1 3-1 0,2-3-2 0,-2 1 0 0,0 1-1 16,2-1-2-16,-2 1-1 0,0-2 0 0,0 2 1 0,2-1 0 15,-1 1 2-15,3-2 0 0,-4 1 0 0,0 1-1 0,3 0 2 0,-1 0-1 16,-2-1 0-16,4 1-1 0,-3 1 1 0,1 0-2 0,-1-1 1 15,0 1-1-15,0-1-1 0,1-1-1 0,-1 1-2 0,-2 0 0 0,1 0-1 16,2 0 0-16,-2 0-2 0,-1 0-1 0,1 0-2 0,-2 0 0 16,0 0-1-16,0 0 0 0,0 0-1 0,-1 2-1 0,-2-2 0 15,2-1 0-15,-3 2 0 0,1-1 0 0,1 0 0 0,1 0 1 0,-2-1 1 16,-3 1 0-16,3 1 1 0,-1-1 0 0,2-1 2 0,-2 1 0 16,-1-1 2-16,1 1-2 0,0-2 2 0,-2 3-1 0,2-1 0 0,1 0 0 15,-3 0-1-15,3-2 1 0,-2 2-2 0,0 0 0 0,0 0-1 16,0 0-1-16,1-2-1 0,-2 3-1 0,2-1-1 0,-2 0 1 15,-1 0-1-15,3-1-1 0,-3 1-1 0,-1-1 0 0,2 1-1 0,-1 1 1 16,-1-1 0-16,1-1 1 0,0 1 1 0,-2 0 1 0,-2 0 0 0,4 2 1 16,-2-2 0-16,0 0 1 0,-2 0 1 0,-1-1 0 0,0 2 2 15,1-1 0-15,-1 0 2 0,-1 0-1 0,-1 1 2 0,2 1 0 16,-2-3 1-16,2 3 2 0,0 0 0 0,0 0 1 0,0-2 2 16,-2 1-2-16,3 0 0 0,-1 1 1 0,0-1 2 0,0 0-2 0,3 2 1 15,-3 0 0-15,2-3 0 0,-1 3-1 0,-1 0-1 0,0-2 0 0,2 2 1 16,-2-2-2-16,4 2 0 0,-2-1 0 0,-2-1 1 0,4 2-1 15,-3-2 1-15,0 2-4 0,3 0 2 0,-2-3 0 0,1 3 2 16,-1 0-1-16,4-2-2 0,-3 0-2 0,2 2 0 0,-1 0-2 0,1-1 0 16,1-1-1-16,-3 2-1 0,3 0 0 0,1-2-1 0,-1 1 0 15,0 1 0-15,2 0-1 0,-2-2-2 0,2 2-1 0,0-1 0 16,-1 1 0-16,1 0-1 0,3-1 1 0,-2 1 0 0,-1-3-2 0,5 3-1 16,-4 0 2-16,0 0-1 0,4-2 2 0,-2 1 1 0,1 1 0 15,-1-2 0-15,0 2 2 0,3-1 2 0,-1 1 0 0,-2 0 2 0,1 0 2 16,2 0 2-16,-2 0 2 0,1-2 1 0,-2 2 0 0,2 0 2 15,-1 0-2-15,2-2 0 0,-1 2 2 0,-4 0-1 0,4 0 0 0,-2 0 0 16,1 0-1-16,-1 0 0 0,0 0-1 0,0 0-1 0,1 0-1 16,-3 0 0-16,1 0 0 0,1 0-1 0,-3 0 1 0,1 0-3 0,-1 0 0 15,1 0-1-15,-1 0 0 0,0 0-1 0,-2 0 0 0,2 0 1 16,-2 0-2-16,0 0 1 0,-1 0 1 0,3 0-3 0,-3 0-2 16,0-1-4-16,0 1-3 0,0-1-2 0,-2-1-1 0,-2 1-4 0,4-1-4 15,-4-1-6-15,-1 0-7 0,1-2-17 0,-1 3-19 0,-1-2-24 16,-2-1-25-16,-4-2-34 0,4 3-36 0,-2-4-69 0,-3 1-85 0,0 0-53 15</inkml:trace>
  <inkml:trace contextRef="#ctx0" brushRef="#br0" timeOffset="121809.5645">19410 15229 76 0,'0'0'123'0,"-1"0"2"16,1 0 2-16,0 0-1 0,-2 0 0 0,0 0-4 0,1 0-2 0,1 0-7 16,-2 0-5-16,2 0-5 0,0 0-7 0,0 1-2 0,0-1-3 0,0 0-3 15,-1 0-5-15,1 0-3 0,0 3-4 0,0-3-3 0,0 0-3 16,0 0-4-16,-2 0-3 0,2 0-3 0,0 0-5 0,-2 0-1 0,2 0-2 16,0 0-3-16,0 3 0 0,0-3-4 0,0 0-1 0,0 0-2 15,-1 1-1-15,1-1-2 0,0 0 0 0,0 0-3 0,0 0 0 0,0 0-3 16,0 0 0-16,0 0-3 0,0 0-2 0,0 0-2 0,0 0-1 0,0 0-2 15,0 0-3-15,0 0-2 0,0 0-1 0,1 0-4 0,-1 1-4 16,4-1-3-16,-3 0-4 0,2 0-3 0,2 0 0 0,1 0-1 0,0-1-2 16,3 1 1-16,0-1-4 0,5-2-1 0,1 0-2 0,0 2-1 15,7-2-2-15,-1 0 1 0,4 0 0 0,2-1 0 0,3 1 1 0,2-2-3 16,1 1-3-16,0-2-4 0,4 1-3 0,2 0-7 0,0 1-5 16,1 0-1-16,4-1-1 0,-1 0-3 0,1 0 0 0,1 2-4 0,0-1-1 15,0 0-3-15,2 0 0 0,-1-1-2 0,-1 1-1 0,2 4 0 0,-2-3-2 16,0-1 3-16,-1 2 5 0,-1 0 1 0,-2 1 1 0,1-2 2 15,-2 1 3-15,0 1 2 0,-5-2 2 0,2 0 2 0,-2 1 2 0,-2-1-1 16,-1 0 1-16,-2 0-1 0,-4 2 2 0,1-2-3 0,-2 1-4 16,-4-1-4-16,0 1-7 0,-3-2-6 0,-1 1-6 0,-3 2-10 0,-2-3-9 15,-2 4-14-15,1-4-19 0,-3 3-33 0,-2-1-43 0,-1-1-70 0,0 1-86 16</inkml:trace>
  <inkml:trace contextRef="#ctx0" brushRef="#br0" timeOffset="128142.6856">22124 6034 76 0,'-2'-5'209'15,"1"2"-39"-15,-3-1-27 0,3 0-23 0,-3 1-9 0,4-2-6 16,-4 2-2-16,3-1-3 0,1-1-6 0,-4 2-7 0,4 0-7 0,-3 1-9 15,2 0-7-15,-1-1-4 0,0 0-4 0,-1-1-3 0,2 1-4 16,-1 1-4-16,0-1-1 0,-2-1-2 0,2 1-3 0,1 1-3 16,-1 0-3-16,-1 1-5 0,0-3-6 0,0 3-4 0,-1-2-3 0,1 0-3 15,0 0-2-15,0 0-2 0,-2 0-1 0,1 0-2 0,0 0-5 16,0 0-4-16,0 0-1 0,0 0-3 0,-3 0-1 0,1 0-1 0,1 1-1 16,-1 0 2-16,-1-1-1 0,3 0 0 0,-5-1-1 0,1 1-3 15,1-1 0-15,1 1-1 0,-3-2 1 0,0 3 0 0,1-1-1 16,-2-1 0-16,2 1 0 0,-2 1 2 0,-1-1-1 0,3 0 1 0,-3 0-2 15,1-1 0-15,0 2 1 0,-2-1 0 0,0 0 1 0,1 0 0 16,-1 0 0-16,-1 1-2 0,1-1 2 0,-2 2-1 0,1 0 1 0,-2-1 0 16,0 1 1-16,3-1 1 0,-6 2-1 0,3-2 2 0,0 1 0 15,-2 1 2-15,1 0 2 0,1 0 1 0,-1 0 3 0,0 0 3 0,0 1 2 16,0 1 4-16,0-2 1 0,-1 2 2 0,4-1 1 0,-2-1 3 16,0 2 2-16,0 0 2 0,2-1 3 0,-3 1 1 0,3 1 3 15,2-1 1-15,-3-1 1 0,1 2 0 0,1-1 0 0,1-1 0 0,-2 2-1 16,2-2 1-16,1 1-1 0,-2 0 1 0,2 1-1 0,1-2 0 15,-2 1-3-15,3 1 0 0,-2-2-2 0,2 0-1 0,-1 1-1 0,1 1-2 16,0-1 0-16,-1-1-2 0,-1 1-1 0,4 0 0 0,0 1-3 16,-4-3 0-16,4 4 0 0,0-3-2 0,-3 3-2 0,5-4 0 15,-4 3-1-15,2-1-3 0,-1 0 1 0,2 1-2 0,-2 0 0 0,1-1 0 16,-1 0 1-16,2 1-1 0,0 0 0 0,-2 0 0 0,1 0-1 16,-1 0 2-16,1 0-1 0,-1-2 0 0,1 3-1 0,0-1 0 0,-1 0 2 15,3 0-1-15,-3-1 0 0,-2 3 0 0,4-2 0 0,-1 1-1 16,-1-1 0-16,3 2-1 0,-4-1 0 0,2 1-1 0,-1 0 2 15,1 0 0-15,-2-2 0 0,2 2 0 0,-1 1 0 0,3-1-2 0,-5 1 1 16,0 0 1-16,3-1 0 0,0 0-1 0,-1 0 2 0,0 2-1 16,-1 0 0-16,-1-2 0 0,5 0 0 0,-5 0 1 0,2 0-1 0,2 1 1 15,-1-1-1-15,-1-1 1 0,0 1 1 0,0 1 2 0,3-2 0 16,-3 0 1-16,2 1 0 0,0-1-1 0,-2 3 2 0,2-2 0 16,0-2-2-16,1 1 1 0,-1-1 0 0,1 2-1 0,-1-3 1 0,1 3 0 15,0-1-2-15,0-1 1 0,0 2 0 0,-1-3 1 0,0 5-1 16,1-4 0-16,0 2 1 0,0-2-2 0,0 2 2 0,0-1-2 0,0 3 1 15,-2-2-1-15,2-2 1 0,-3 2-2 0,2 0 0 0,0-1 0 16,1 2-2-16,-1 0-1 0,1 0 0 0,0-1 0 0,0 1-1 16,0-1 1-16,-1 3-1 0,1-1-1 0,0-2 4 0,-1 2-1 0,1 0 0 15,1-1 1-15,0 1 0 0,0-1 1 0,-1 0-1 0,3 0-1 16,-1 0 0-16,1 0 0 0,-3 0 0 0,4-2 0 0,-2 3 1 0,0-2 0 16,2 2-1-16,-1-1 0 0,1-2-1 0,0 2 1 0,0 0 0 15,0 0 0-15,0 0 2 0,0-1 0 0,0 0 0 0,0 0 1 16,0 0-1-16,0 0 2 0,0-1-2 0,0 1-1 0,0 0 1 0,0 0 0 15,1-2 0-15,-1 1 0 0,2-1-1 0,0 2 1 0,-2-1 1 16,2-1-1-16,0 1 1 0,-2 0 1 0,1 0-1 0,-1 1 1 0,2-3 1 16,-1 3-1-16,-1-2 1 0,2 1-1 0,0-1 1 0,-1 2 1 15,1-1-2-15,-1-1 1 0,1 1-1 0,1 1-2 0,-1-2 0 16,0 2 2-16,-1-2-2 0,3 0 1 0,0 2-1 0,-1-1 1 0,0 1 0 16,0-1 0-16,1 1 1 0,-1-1-1 0,2 2 2 0,-2-2 0 15,3 1-1-15,-3 0 1 0,0 0-1 0,4-1 0 0,-3 2-1 0,1-2 1 16,3 1-2-16,-3-1 1 0,-1 1-1 0,1-1-1 0,0 1-1 15,0-2-1-15,1 1-1 0,0 0 1 0,-1 1-1 0,0-2 1 0,0 1 0 16,0-1 1-16,2 2 0 0,-2-2 1 0,0 3 0 0,1-3 0 0,1 2 1 16,-2-3 2-16,2 3-1 0,-1-2 3 0,-1 2 0 0,2-1 1 15,2-1 0-15,-3 2 0 0,1-2-1 0,1 1 2 0,-1 1-1 16,1-3 1-16,0 3-1 0,0-3 1 0,1 3 0 0,-1-1 0 16,2 0 0-16,1 0-1 0,-2 0 0 0,-1-1-1 0,3 2-1 0,-1-3 1 15,-1 3 0-15,2-1 0 0,-3-1-2 0,2 2 1 0,1-3-2 16,-2 2 0-16,-1-1-2 0,2 0 1 0,1 0 1 0,-2 0-1 0,-1-2 1 15,1 2-2-15,-1 0 0 0,1-1 0 0,1 2 1 0,-2-1-2 16,2 0 0-16,1 0 1 0,-2 1 0 0,-1-2 1 0,2 0-1 16,-1 1-1-16,1 0 0 0,-1-1 0 0,2 0 0 0,-3 1 0 0,2-3-2 15,1 3-1-15,-2-1 0 0,-1-1-2 0,5 2 0 0,-5-1-2 16,1-1 1-16,4 1-1 0,-5-1-1 0,1-1-1 0,2 1 1 16,-1 1-2-16,-1-2 1 0,2 2 0 0,-1-1 1 0,1-1 0 0,0 2 3 15,-2-2 0-15,1 1 2 0,2 1 1 0,-4-2 1 0,4 0 1 0,-2 1 0 16,0-1 2-16,0 0 0 0,0 0 1 0,0 2 2 0,-2-2 0 15,4 0-1-15,-4 0 1 0,2 0 0 0,-2 0-2 0,3 0 1 16,-1 0-1-16,-1 0 1 0,0 0-2 0,1 0-1 0,-2 0-1 0,3 0-2 16,-3 0 0-16,0 0-1 0,3 1-2 0,-3-1 0 0,0 0-1 15,0 2 1-15,1-2-2 0,-1 0 0 0,0 0-1 0,3 0 0 0,-3 0 0 16,0 0 2-16,-2 0 0 0,3 0 1 0,1 0 0 0,-4 0 1 16,2 0 1-16,0 0-1 0,-2 0 0 0,2 0 1 0,0 0 1 15,0 0 0-15,-2 0 1 0,2 0 0 0,-1 0 0 0,0 0 0 16,1 0-2-16,0-2 2 0,-1 1-1 0,0 1 1 0,1-2 0 0,-1 1 0 15,-1 1 1-15,1-2 2 0,0 1-1 0,0-1 0 0,-3 1 2 0,3-1-1 16,-2-1 0-16,1 2 1 0,0-1-1 0,-1-1 2 0,0 2-1 0,0-1-1 16,-2-1 2-16,3 2-2 0,-3-1 2 0,2-1-2 15,-2 1 1-15,2 0-2 0,0-1-1 0,-2 0 0 0,3 1 0 0,-5 0-1 16,4-2-1-16,-2 1 0 0,1 0 0 0,0 0 0 0,0-1 1 16,-1 2 0-16,3-1 0 0,-1 0-1 0,-2 2 1 0,2-2 1 0,-2 0-1 15,2 0 1-15,-2 0 0 0,1-1 0 0,-1 0 1 0,1 1 2 16,-1 0-1-16,0-1 0 0,0 2 1 0,0-3-1 0,1 3 2 0,-1-1-1 15,0 0 2-15,0 1 1 0,-2 0 0 0,3-2 1 0,-3 1 0 16,1 0 0-16,-1 0-2 0,3-1-2 0,-3 2 2 0,1-1-2 16,-1 0 0-16,3 2-2 0,-3-2 0 0,1 0-1 0,0 0-2 0,2 0-1 15,-3-1-1-15,1 2-1 0,0-3 2 0,-2 2 2 0,1 0 0 16,1 0 0-16,-1 0-1 0,1 1 0 0,0 0 1 0,-2-1 1 0,1 0 0 16,1-1 0-16,-1 1 0 0,1 1 1 0,0-1 1 0,-1-1-1 15,1 1-1-15,0 1 0 0,-2-1 1 0,1-1 2 0,-1 1-1 0,3 1 1 16,-2-1 0-16,-1 0 1 0,2 0-1 0,0-1 1 0,-2 2-2 15,1-3 1-15,-1 2 1 0,2 0-1 0,-1 0 2 0,-1-2-1 16,0 3-1-16,0-1 2 0,0 0-1 0,2-1 1 0,-2 0-2 0,0 1 1 16,2 0-1-16,-2-2 2 0,1 3 1 0,-1-1-2 0,2-2 1 0,-2 3-1 15,2-2-1-15,-2 1-2 0,0-1 1 0,1 0-2 0,-1 2 0 16,2-1 0-16,-2-2 0 0,1 2-1 0,-1 0-1 0,0 0 0 16,0 1 0-16,0-1 0 0,2-1 1 0,-2 1 1 0,0 1 0 0,0-1 1 15,0-1 0-15,0 1 1 0,0 0-1 0,0-1 1 0,0 2 2 16,0-1-2-16,0 0 0 0,0 1 0 0,0 0-1 0,0-1 0 15,0 0-1-15,0 0 0 0,0 1-1 0,0-1-1 0,0 0 0 0,0 0 0 16,0 0-1-16,0 0-2 0,0 0 0 0,-2 0-1 0,2 1 2 16,-1-1 1-16,-1-1-2 0,2 1 2 0,-1 1 0 0,1-1-1 0,-2-2 0 15,0 1 1-15,2-1 1 0,-1 3 1 0,-1-3 2 0,0 2 2 16,2-1 0-16,-1 0 2 0,-1-1 0 0,1 1 2 0,-3-1 1 0,3-1 1 16,-2 3 2-16,2-4 1 0,-3 1 1 0,3 2-1 0,-1-3 2 15,-1 2-2-15,0-2 0 0,-1-1-2 0,1 3-1 0,2-3-1 16,-4 1-1-16,-1-1-4 0,3 0-1 0,-4 0-10 0,2-1-9 0,-3-1-12 15,-1 0-16-15,0 0-24 0,-3-2-28 0,0-2-51 0,-1 2-64 16,-4-2-97-16,-1-1-117 0,-5 0-75 0,-1 2-52 0,-4-2-26 16</inkml:trace>
  <inkml:trace contextRef="#ctx0" brushRef="#br0" timeOffset="168624.3743">23474 4821 95 0,'-2'-3'374'0,"2"0"-118"0,-1-2-71 16,1 2-48-16,0 0-21 0,0 0-7 0,0 2-1 0,0-1 2 16,0-1-2-16,0 1-3 0,0 1-4 0,0-1-4 0,0 2-7 15,0 0-9-15,0 0-7 0,0 0-5 0,0 0-5 0,0 0-5 0,0 0-5 16,0 0-6-16,0 0-7 0,0 0-5 0,0 0-4 0,0 0-4 15,0 0-3-15,0 0-4 0,0 0-1 0,0 0-3 0,0 0-1 0,0 0-3 16,0 0-1-16,0 0-3 0,0 0-1 0,0 0-3 0,0 0-1 16,0 0-2-16,0 0-2 0,0 0-1 0,0 0 0 0,0 0-2 0,1 0 1 15,1 0 0-15,0 0-2 0,-1 0 2 0,3 0 0 0,0 0 1 16,-3 0 2-16,6 0 2 0,-2 0 3 0,3 0 4 0,1 0 1 16,2 0 2-16,2 0 0 0,2 0 2 0,4 0-1 0,2 0 3 0,3 0-1 15,2 0-1-15,3 0-4 0,2 0-3 0,4-2-1 0,2 2-1 16,4-1-1-16,1-1-3 0,6 0-1 0,-2 1-2 0,4-1-3 15,1 2-2-15,4 0-4 0,2-2-5 0,2 2-2 0,-1-3 0 0,4 3 1 16,-4 0-1-16,2 0-2 0,2 0-4 0,-4 0-3 0,-1 0-3 16,2 0-1-16,-7 0-3 0,0 0-1 0,-3 0 0 0,-3 0 3 0,-2 0 2 15,-3 0 2-15,-3-2 2 0,-3 0 4 0,-5 2 3 0,0-1 4 0,-1 1 4 16,-7-4 4-16,0 4 5 0,-5-3 8 0,-1 1 8 0,-2 0 7 16,-1 1 7-16,-4-1 6 0,-1-1 6 0,2 0 1 0,-6 2 3 15,1-2 2-15,0-2 0 0,-2 0-2 0,0 3-2 0,1-4-3 16,-3 1-4-16,-1-1-7 0,3 2-7 0,-3-2-8 0,-3-1-7 0,3 0-6 15,-1 0-5-15,-1-1-5 0,0 1-4 0,-1-3-1 0,0 3-4 0,0 0-1 16,0 0-1-16,-2 0 0 0,2 2 1 0,-3-3-1 0,1 1 0 16,2 2-1-16,-2-2 2 0,2 2 0 0,-2-1-1 0,0 1-2 15,-1 1 2-15,1-1-1 0,0-1 1 0,1 3-1 0,-1-1 1 0,0 1 0 16,1-2-2-16,-1 3 1 0,2-1 2 0,-2-1 0 0,0 1 0 16,2 1 1-16,-2-1 1 0,-3-1 2 0,5 3 3 0,-2-1 1 15,2-1-1-15,-2 1 2 0,2 1 1 0,-2 0 1 0,4-2 2 0,-4 3 1 16,2-3 2-16,2 3 0 0,-3 0 2 0,4-2 1 0,0 2 1 0,0 0 1 15,0 0 0-15,0 0-2 0,2 0-2 0,0 0-6 0,1 2-7 16,-2-2-5-16,4 0-5 0,-2 3-2 0,2-3 0 0,-2 3-1 16,2-1 1-16,1 3-1 0,3-2 0 0,-1 1-2 0,0 3 0 0,4 1 2 15,2-1 4-15,-2 0 6 0,4 4 8 0,0-3 6 0,0 5 3 16,0-3 2-16,2 2 1 0,-2 2 0 0,-2-1-1 0,4 0 0 0,-4 1-2 16,0 2 0-16,1-2-1 0,-4 1 0 0,-1 1-2 0,0-1 1 15,-2 0 1-15,0 2 1 0,-3 0 2 0,-4 1 0 0,-2 0 1 16,-4 1-15-16,-8 1-23 0,-3 1-38 0,-4 3-45 0,-9-2-73 0,-4 5-87 15,-11 2-78-15,-3 2-73 0</inkml:trace>
  <inkml:trace contextRef="#ctx0" brushRef="#br0" timeOffset="181224.5567">23197 14176 156 0,'0'-6'522'0,"0"2"6"16,0 1-59-16,0-1-92 0,-1 3-91 0,1-1-90 0,0 2-55 16,0 0-38-16,0 0-21 0,0 0-14 0,0 0-6 0,0 0-4 0,0 0-3 15,0 0-4-15,-2 2-6 0,2-1-7 0,-2 1-6 0,2 1-10 16,0 1-7-16,0 1-8 0,0 2-4 0,-1 0-1 0,-1 1 1 15,2 3-1-15,-1-1 2 0,1 5 4 0,-2 0 3 0,0 2 4 0,2 3-1 16,-1 1-4-16,-1 1-2 0,1 2-2 0,1-1-1 0,-2 4-3 16,-1 0-2-16,3 3-1 0,0 1 3 0,0 1 4 0,0 1 2 0,-1 1 3 15,1 2 0-15,-2 0 0 0,0 3-2 0,2-3-3 0,0 3-7 16,-1 0-8-16,-1 0-8 0,2-2-8 0,0 3-10 0,0-3-11 0,0 1-14 16,2-3-19-16,-1 2-19 0,-1-4-19 0,4 0-23 0,-3-2-25 0,2-2-27 15,-1-2-28-15,1-3-22 0,-2-3-19 0,3 0-20 0,-1-3-19 0,-2-3-47 16,3-2-61-16</inkml:trace>
  <inkml:trace contextRef="#ctx0" brushRef="#br0" timeOffset="181573.4134">22848 15109 320 0,'-6'-1'501'0,"3"-1"-19"0,-1 2-95 0,1 0-136 0,3 0-83 0,0 0-58 16,0 0-37-16,2 0-28 0,-1 3-12 0,4-1-7 0,1 0-1 15,0 2-2-15,3 0-4 0,2 1-5 0,1 1-6 0,3 0-8 0,-1 1-7 16,3-1-4-16,0 1-5 0,4 0-7 0,-2 0-6 0,3 1-7 0,0-2-8 16,1 0-9-16,0 0-8 0,2 0-14 0,-1-1-6 0,1-1-5 15,-2-1-5-15,2 0-5 0,-2-2 1 0,3-1 3 0,-1-1 9 0,-3-2 9 16,0 0 13-16,0-1 15 0,0-1 17 0,-2-1 20 0,-2-2 22 16,-1-1 23-16,0 0 20 0,-3-1 20 0,0-1 20 0,-3-2 20 0,2 2 17 15,-4-1 14-15,-1-1 12 0,0 2 8 0,-2-1 7 0,-1 2 8 0,-2-1 3 16,1 1-3-16,-3 2-2 0,-1-1-3 0,0 3-9 0,0 1-8 15,0 0-11-15,0 2-14 0,0-1-16 0,-1 0-17 0,1 3-17 16,-2-1-19-16,2 2-19 0,0 0-20 0,-2 0-13 0,1 3-13 0,-1-2-9 16,-1 6-8-16,0-1-3 0,-2 3-3 0,1 2-5 0,-3 5-7 0,-3 3-11 15,2 3-11-15,-4 0-19 0,2 6-20 0,-3 2-29 0,0 2-30 16,-3 2-36-16,0 4-41 0,-1-1-64 0,1 2-77 0,-3 1-89 0,1 1-95 16,-2 0-46-16,0-2-21 0</inkml:trace>
  <inkml:trace contextRef="#ctx0" brushRef="#br0" timeOffset="182089.9081">23150 16046 297 0,'0'-11'562'0,"0"-1"-6"0,0 1-13 15,0-1-105-15,-2 0-152 0,-1 3-84 0,2-1-47 0,-1-3-25 0,0 3-17 16,-1 1-7-16,2-1-1 0,-3 3-2 0,3-2 0 0,-1 1-8 16,1 0-9-16,-3 1-11 0,3 0-12 0,-3 2-9 0,0-1-9 0,1 3-8 15,0-2-6-15,0 2-7 0,-1 2-6 0,0-2-5 0,-1 3-5 16,-3 0-5-16,3 0-4 0,-3 3 0 0,-1-2 0 0,-2 5 2 0,0-1 2 15,-2 4 2-15,-3 0-1 0,0 2 3 0,1 3 0 0,-1 1 0 16,-2 3 4-16,0 2 0 0,2 2 2 0,-2 2 2 0,2 2 1 0,-1 1-1 16,3 1 1-16,0 2-2 0,1 0-3 0,2 2-2 0,1-1 0 15,4 2-2-15,1 1-3 0,0-2-3 0,4-1-4 0,1 0-4 0,1-2-4 16,3 1-6-16,0-4-5 0,1 1-7 0,3-3-4 0,1-2-7 16,3-2-4-16,-1-1-4 0,1-2-7 0,1-1-5 0,3-5-4 0,-2 0-3 15,2-2-6-15,0-3-2 0,1-4-1 0,-1 0 2 0,3-5 4 0,-1-1 5 16,0-2 6-16,1-3 6 0,0-4 6 0,-1-1 6 0,-1-2 8 0,0-4 6 15,0-1 9-15,-2-1 12 0,1-3 16 0,-5 1 13 0,-2-2 10 16,1 0 12-16,-2 0 11 0,-4-1 5 0,0 2 5 0,-4-3 2 0,0 3 2 16,-4 0 0-16,0 0 1 0,-3 2-3 0,0-1-4 0,-1 3-6 15,-4 1-10-15,2-1-7 0,-2 2-9 0,1 1-10 0,-1 1-11 0,1 3-16 16,-2-1-13-16,4 4-19 0,1-1-20 0,-1 1-26 0,0 4-31 0,3 0-37 16,1 0-40-16,0 3-43 0,4 0-44 0,-3 4-62 0,4 0-71 15,0 0-72-15,2 4-70 0,0 0-34 0</inkml:trace>
  <inkml:trace contextRef="#ctx0" brushRef="#br0" timeOffset="182523.3492">23706 15908 477 0,'-6'-14'604'16,"-3"1"3"-16,1 2 5 0,-1 0-113 0,0 2-174 0,0 0-105 15,1 1-70-15,1 1-46 0,-1 0-30 0,2 1-18 0,0 1-10 0,1 1-8 16,0 1-6-16,2 1-5 0,-2 2-6 0,1 2-6 0,1-1-10 0,-4 3-7 16,2 3-6-16,-1 0-4 0,-2 2-2 0,0 3 2 0,-1 4 2 15,-1 0 3-15,-4 5 5 0,3-2 6 0,-1 5 8 0,-1 2 3 0,-1-1 4 16,3 2 4-16,-2 3 2 0,-1 0 1 0,2 0-1 0,0 1 0 16,2 1 0-16,1 1-1 0,1-2-1 0,0 0-1 0,2-3-2 0,1 2-2 15,0-3-2-15,4 0-3 0,1-1-1 0,0-3-1 0,1 1-5 16,2-5 0-16,2 0-3 0,2-1-4 0,-1-2-3 0,3-3-3 0,2-3-4 15,3 1-3-15,-1-2-3 0,4-2-5 0,0-3-7 0,0 0-6 16,2-3-5-16,1-2-5 0,2-3-4 0,-2 0-5 0,2-3-2 0,0-1-2 16,-1-1 2-16,-1-2 0 0,0-4-1 0,0 1 3 0,-2-3 3 15,3-1 2-15,-7-3 4 0,3 0 5 0,-4-2 4 0,1 2 8 0,-3-3 9 16,-1-2 7-16,-1 1 9 0,-2-2 6 0,-3 0 5 0,0 3 5 0,-3-2 5 16,-1-1 1-16,0 3 1 0,-3-2 1 0,-2 2 2 0,0 2-1 15,-1 0-3-15,-3-1-3 0,-1 5-6 0,1 0-7 0,-2-1-9 0,1 5-11 16,-1-1-13-16,0 1-20 0,2 4-22 0,-4 0-25 0,5-2-27 0,-2 5-32 15,2 1-32-15,-1 2-35 0,1-1-38 0,3 4-65 0,-1 1-75 16,1 0-62-16,-1 3-50 0,3 0-24 0</inkml:trace>
  <inkml:trace contextRef="#ctx0" brushRef="#br0" timeOffset="182873.8729">24263 15823 153 0,'-4'-4'600'0,"1"-2"0"16,2-1-8-16,-3 5-98 0,1-3-142 0,0 2-91 0,1 2-63 16,1-1-42-16,-1 1-28 0,0-1-21 0,2 2-18 0,0 0-12 0,0 0-11 15,0 3-11-15,0 2-12 0,0 1-11 0,0 0-9 0,2 3-5 0,0 3-1 16,-2 2 1-16,1 0 2 0,-1 4 7 0,0 3 7 0,0 1 6 15,0 3 8-15,0 3 1 0,0 1-1 0,0 0 1 0,0 5-1 0,-1-1-2 16,1 2-1-16,-2 3-4 0,0-1-4 0,2 3-4 0,-4 0-4 16,3 1-4-16,-1 0-5 0,-1-1-4 0,0 0-3 0,-1 1-2 0,1 0-3 15,0-3-2-15,0 2-3 0,-3-2-1 0,3 0-3 0,-4-3-2 0,6 1-5 16,-3-2-2-16,1-2-4 0,0-4-5 0,1 0-4 0,1-2-8 16,-1-2-6-16,-1-2-10 0,3 0-10 0,0-5-12 0,0-1-13 0,3 1-14 15,-1-4-15-15,-2-1-13 0,1-2-12 0,1-3-11 0,0 1-11 16,-1-4-20-16,2 0-24 0,-1-4-42 0,1 0-50 0,0-2-51 0,2-4-54 15,1-2-56-15,-3-2-59 0,2-2-24 0</inkml:trace>
  <inkml:trace contextRef="#ctx0" brushRef="#br0" timeOffset="183157.4933">24182 16124 356 0,'-5'-11'537'0,"4"0"-10"0,-1 2-75 0,1 1-113 0,1-2-73 16,0 3-57-16,0 0-37 0,1 0-27 0,2-1-18 0,2 3-13 0,0-1-10 16,1 0-11-16,4 0-10 0,-1 1-11 0,2 0-12 0,2 2-13 15,4-2-12-15,0 0-10 0,4 0-8 0,1 1-5 0,3 0-3 0,0 0-1 16,1 4 0-16,3-2 1 0,1 2-1 0,0 2-1 0,-2-2 2 16,2 5-1-16,0-2 0 0,-1 4-1 0,-3 0 0 0,1 0-2 0,-2 1 1 15,-4 2 1-15,0 1-1 0,-3 1 1 0,-3 1 2 0,-3 1 1 0,-4 1 2 16,-3 0 1-16,-5 1 3 0,-1 3 2 0,-6-2 0 0,-5 2 0 15,-4 1-2-15,-6 2-6 0,-5-2-10 0,-3 1-13 0,-5 1-20 0,-5-1-25 16,-4-2-36-16,-2 1-42 0,-6 0-77 0,-1-1-94 0,-6-3-108 16,0-1-113-16,-4 0-59 0,-5-5-31 0,0-1-15 0</inkml:trace>
  <inkml:trace contextRef="#ctx0" brushRef="#br0" timeOffset="183707.343">22176 16973 289 0,'-6'0'630'0,"1"-3"-1"0,0 3-5 0,0 0-3 0,2-2-120 0,0 0-179 16,1 2-107-16,-2-1-71 0,4 1-39 0,0 0-23 0,0 0-12 15,0 0-5-15,0 0-4 0,0-2-5 0,4 0-1 0,0 2 0 0,-1 0-5 16,3 0-7-16,2 0-10 0,5 0-9 0,0 0-8 0,5 0-8 0,2-3-6 16,3 3-6-16,6 0-1 0,2 0-4 0,4-2 2 0,7 2 3 15,1-2 1-15,6 2 0 0,4-1 0 0,4-1-2 0,6-1-2 0,4 1-2 16,5 1-1-16,2 0-3 0,7-2-3 0,2 1-2 0,4 1-3 15,3-2-4-15,2 1 0 0,1 0 1 0,4 0 1 0,-1 0-2 0,1 1 1 16,2-1 1-16,-1-1 0 0,0 2 2 0,0-1 1 0,-1-1-1 0,0 1 2 16,-2 1 1-16,-1-1-1 0,-3 0-3 0,-1 1-4 0,-3-1-6 15,-3-1-6-15,-3 1-7 0,-4 0-10 0,-6 2-11 0,-3-3-15 0,-6 1-18 16,-2 0-16-16,-8 1-15 0,-3-1-16 0,-8 0-19 0,-4 2-30 16,-9 0-32-16,-3-3-52 0,-7 1-59 0,-4 0-70 0,-8 1-77 0,-4-1-44 15,-7-1-26-15</inkml:trace>
  <inkml:trace contextRef="#ctx0" brushRef="#br0" timeOffset="184140.5654">22329 17210 454 0,'-9'0'478'0,"3"0"-83"16,-1 0-127-16,2 0-78 0,1 0-54 0,-1 0-30 0,0 0-18 0,4 0-9 15,1 0-1-15,0 0 0 0,0 0 0 0,0 0 1 0,0 0 1 16,1 0-3-16,4 0-5 0,0 1-6 0,1 0-5 0,2-1-8 0,2 1-11 15,2 1-7-15,2-2-7 0,5 2-4 0,3-1-5 0,1-1-2 16,5 3-2-16,4-3 0 0,3 2 3 0,5-1 1 0,7-1 1 0,3 2-1 16,7-1-1-16,3-1 0 0,6 2 1 0,6-2-1 0,3 1-2 0,7 0-3 15,2-1-4-15,3 0 0 0,5 0 1 0,1 0-2 0,5 0-1 16,2 0-3-16,-1 0-3 0,4-1-3 0,1 0-6 0,-1 1-3 0,1-2-4 16,-1-1-1-16,0 2-5 0,1-2 0 0,-2 0 0 0,-2-1-3 15,-3 2-3-15,-1-1-6 0,-4-2-6 0,-3 0-7 0,-3 2-8 0,-5-1-7 16,-2 1-6-16,-3-2-11 0,-3 3-12 0,-8-1-25 0,-5-2-31 0,-2 2-51 15,-6 1-59-15,-6-3-86 0,-3 2-99 0,-9-2-50 0,-7 2-23 16</inkml:trace>
  <inkml:trace contextRef="#ctx0" brushRef="#br0" timeOffset="189122.9094">20344 13171 42 0,'-5'-5'70'0,"1"4"-7"0,-3-2-7 16,1 0-6-16,1 0-7 0,1 2-10 0,-1-2-9 0,0 1-8 16,0 0-8-16,-2 1-4 0,2 0-2 0,-2 1 1 0,2-1-1 0,-1 1 1 15,-1-2 2-15,0 1 3 0,1 1 1 0,-1-2 2 0,-1 0 3 16,1 2 1-16,0-1 1 0,-1 1 2 0,0-2 2 0,-1 0 3 0,1 2-1 16,0 0 1-16,-3-3 0 0,2 3 1 0,-1 0 1 0,-2 0 0 15,0 0 4-15,1-2-1 0,-3 2 1 0,3-2 1 0,-3 2 3 0,-1 0-2 16,2-1-1-16,-2-1-2 0,0 2 1 0,-2 0 1 0,2-2 1 15,-1 2-2-15,-1 0-2 0,1 0 0 0,-3 0-1 0,3-3 0 16,-5 3-3-16,3 0 0 0,-3 0-2 0,0 0 2 0,-1 0 2 0,3 0-1 16,-5 0 2-16,2 0 1 0,0 0 1 0,0 3 4 0,-2-3 2 15,1 0 2-15,-1 2 1 0,1-2 1 0,-2 3 2 0,2-1 2 16,-1 0 0-16,1 1-3 0,-2-1-2 0,3 1-2 0,-3 1 0 0,2 0-1 16,-1 0-1-16,2 1-1 0,0-1-4 0,-2 2-2 0,2 0-4 0,0 2-1 15,1-3-2-15,-1 4 0 0,1-1 0 0,2-1 0 0,-2 2 0 16,1-1 0-16,1 1-1 0,-1 2-2 0,2-2-1 0,1 1-2 15,1-1 1-15,-3 1-1 0,5 2 1 0,-3-4-2 0,2 1-1 0,1 2 0 16,1-3-4-16,0 4 1 0,1-2-1 0,0 0-1 0,1 0-1 16,-1 1 1-16,2 0-3 0,2-1 0 0,-2 1-2 0,-1-1-2 0,3 1-2 15,0-1 1-15,2 2 0 0,-2-1 0 0,0 0-2 0,3 1 1 16,1 0-1-16,-3 0 2 0,4-1 1 0,-1 1 0 0,-1-1 3 16,2 1 2-16,-1 0 0 0,3 0 2 0,-1-2-1 0,2 2 2 15,-2-1 1-15,2 0 1 0,0 1 0 0,2 0 0 0,-2 3 0 0,3-4 1 16,-1 1-1-16,1 1 0 0,0-1-2 0,1 0 0 0,1 3-1 0,0-2-1 15,0 0-1-15,2 0 1 0,1 3-2 0,1-3 2 0,0 2-1 16,-1-2 1-16,3 2 0 0,2 0 2 0,-2 1 1 0,3-3 1 0,-1 2 1 16,3-1 0-16,-2 0 1 0,5 1 2 0,-3 2 0 0,1-5 2 15,3 3 0-15,0-1-1 0,0 3 0 0,2-3-3 0,-1 0-1 16,1 1-2-16,3-2-4 0,-3 1 0 0,2-2-2 0,2 0-2 0,-1 0-1 16,2 0-2-16,-2-2-2 0,2-1-2 0,-1 1-1 0,3-2-1 15,-2 1-1-15,2-1-1 0,1-1 0 0,0-1 0 0,-2 0-1 0,2-1 0 16,0-1-2-16,0-1 0 0,0 0-2 0,0-1-1 0,-1 0-2 15,1 0-1-15,1-2-2 0,-2 0 1 0,2-2 0 0,-1 0-2 16,0 0 0-16,2-1-3 0,0 0-2 0,-4-1 1 0,4-1 1 0,-1 1 1 16,1-2 2-16,0 0 2 0,-1 0 2 0,1-1 1 0,0-1 3 15,0 1 1-15,-3-3-1 0,4 1 0 0,-3 2 2 0,2-4 2 0,-2 2 2 16,-2 0 1-16,-1-3 1 0,0 2 1 0,2-2 2 0,-3 2 2 16,1 0 3-16,-2 0 1 0,1-1 0 0,-4 1 3 0,0 0 4 15,0-4 7-15,-2 4 6 0,-2-1 3 0,-1-1-2 0,-1 1 4 0,-2-1 4 16,-1 0 4-16,1-2 3 0,-3 3 2 0,1-3 2 0,-3 1 2 15,-1-3 4-15,-2 2 2 0,-1-1 2 0,0 0-3 0,-1-1-2 0,-1-1 1 16,-3-2 2-16,0 1 0 0,0-1-4 0,-3 0-3 0,1-3-4 16,-3 3-1-16,0-1-1 0,-2-4-1 0,-1 2 0 0,-1-1 1 0,1 3 3 15,-1-3 0-15,-4 1 3 0,4 1-1 0,-4-2-1 0,0 0 0 16,-1 3-1-16,0 0-3 0,-1-1-3 0,-2 2-3 0,1 0-4 16,-3 0-7-16,1 0-7 0,-2-1-10 0,-2 3-17 0,-1 0-11 0,-1 0-13 0,-5 0-14 15,2 3-14-15,-3-1-15 0,-1 1-12 0,-1-1-17 16,1 5-16-16,-5-2-20 0,1 3-20 0,0 0-32 0,-2 1-36 0,1 1-42 15,-2 2-43-15,0 3-64 0,0-1-74 0,0 3-35 0</inkml:trace>
  <inkml:trace contextRef="#ctx0" brushRef="#br0" timeOffset="197339.8498">21076 14298 56 0,'0'-3'242'0,"0"-1"-40"0,0 2-30 0,0 0-15 0,0-1-11 16,0 2-7-16,0-1-4 0,0 1-6 0,0-1-9 0,0 2-4 0,0 0-5 16,0 0-5-16,0 0-8 0,0 0-7 0,0 0-8 0,0 0-5 15,0 0-7-15,0 0-5 0,0 0-2 0,-1 2-2 0,1-2-1 16,-2 1-3-16,0-1 0 0,2 2-3 0,-1-1-3 0,1-1-5 15,-2 2-2-15,0-1-3 0,2-1-3 0,-1 2-3 0,-1-1-5 0,2-1-2 16,0 0-6-16,-1 1-3 0,1-1-4 0,-2 2-3 0,0 0-4 16,2-2-2-16,0 1-1 0,0 1 0 0,0 1-2 0,0 0 1 0,0 0-2 15,0-1 0-15,2 3 2 0,0-1-1 0,-2 3 1 0,1-2 1 16,1 3-1-16,-1 1 2 0,3-1 1 0,-3 2 0 0,-1 1-2 0,4-1 0 16,-4 4-1-16,1-1-3 0,1 1-1 0,-1 0-2 0,-1 2-1 15,2 0-1-15,1 3 0 0,-3-2 0 0,1 3-3 0,-1-1-1 0,0 1-1 16,0 1 0-16,0-1 4 0,0 4 2 0,0-2 1 0,0 2 2 15,0-2 1-15,-1 2 2 0,1 0 3 0,-3 0 1 0,1 0 1 0,1 0 2 16,-1 0 3-16,1 1 2 0,-3-3 0 0,3 2 0 0,-1-2-1 16,0-1-3-16,-1 2-1 0,2-4 0 0,-1 0-2 0,0 1 0 0,-1-3-2 15,2-1 0-15,-4-1 0 0,2 0-1 0,1-1-2 0,1-2 1 0,-1 0-2 16,1-2 0-16,-3 1 1 0,3-3-1 0,-1-1 2 0,2 0-1 16,-1-1 1-16,1-1 0 0,-2-2 2 0,0 0 1 0,2 0 1 0,-1 0-1 15,-1-2 1-15,2 0-1 0,0-1-1 0,0 0 1 0,0 0 0 0,0 0-1 16,0 0-1-16,-1 0-2 0,-4 0-3 0,4 0-2 0,-1 0-2 15,-1 0-4-15,0 0-1 0,-2 0-2 0,-2 0-1 0,2 0-1 16,-2 0 2-16,1-1-1 0,-2 1-1 0,-2-1-2 0,-1 1 2 0,2 0 1 16,-4 0 0-16,2 0 2 0,-2 0 0 0,-1 0 3 0,1 0-1 0,-2 0 1 15,0 0 2-15,0 0-1 0,-1 0 2 0,-2 0 0 0,2 0 0 16,-1 1 1-16,1-1 0 0,-3 1 0 0,2-1 0 0,-1 2 1 0,0 0 2 16,2-2 1-16,-5 0 0 0,4 0 2 0,-1 3 2 0,0-3 1 15,2 0 1-15,-5 0 1 0,2 0 1 0,0 3 0 0,0-2 0 0,-1-1 0 16,1 1 0-16,-3 1-1 0,-2-2-1 0,3 2 0 0,-2-1 0 0,1 1 0 15,-4-1 0-15,1 0-1 0,1 2 1 0,-3 0 2 0,4-2 2 16,-4 0 0-16,2 2 2 0,-1-1 0 0,2 0 2 0,-1 1 1 0,2-1 1 16,-1 0 0-16,1 1-1 0,1-2 0 0,-1 1-2 0,2-1 0 15,1 2-2-15,-1-2-1 0,2 1-3 0,0 0-1 0,2 1-3 0,-1-2 1 16,1 1-1-16,3 1 0 0,-4-2-2 0,4 1 1 0,-2 1-1 16,4-2-1-16,-2 1 1 0,-1-2-1 0,1 1 0 0,3 1 0 0,-1-2-1 15,-3 3 1-15,4-3 0 0,-1 0-1 0,0 0 0 0,-2 3 0 0,3-2 0 16,1-1 0-16,-2 1 1 0,-1 1-1 0,4-2-1 0,-4 2 1 15,2-1 0-15,-1-1 0 0,2 2 1 0,0-1 1 0,0-1-1 0,0 0 0 16,2 0 1-16,-1 0 1 0,2 0-1 0,-1 0 2 0,3 0-1 16,-1 0 2-16,0 0 1 0,1 0-1 0,2-1 1 0,-2-1 0 0,2 2 0 15,1-1 0-15,-1 1 1 0,2-2 0 0,-3 2-1 0,2-2-1 0,0 1-4 16,1 1-2-16,-1-1-2 0,0-2-2 0,-1 3-1 0,2 0-2 16,-1-3-1-16,0 3-1 0,-1-3-1 0,1 0 0 0,-1 0-2 0,2 0 1 15,-3 0-1-15,0-2 1 0,1 2 2 0,0-3 1 0,-1 2 1 0,1-1 1 16,2-2 2-16,-3 1 0 0,0-2 0 0,0-1-1 0,0 2 1 15,3-2-1-15,-1-2 0 0,0 2-1 0,-1 0 1 0,1-4-2 16,1 2 0-16,-1-2-1 0,1 1-1 0,-1-2-1 0,0 2-2 0,2-2-3 16,-3-2-1-16,3 1-3 0,-1 0-3 0,-1 0-3 0,0-2-2 15,-2-3-2-15,2 5-3 0,-1-3-2 0,2 0 1 0,-1-1-2 0,0 2-2 16,-1-3 1-16,2 1 1 0,-3-2 2 0,1 3 4 0,0-2 3 16,0 0 4-16,-2 1 1 0,1 0 3 0,0-1 4 0,0 0 2 0,-1 3 5 15,2-4 0-15,-2 4 3 0,0-3 3 0,1 1 2 0,0 1 1 0,0 2-1 16,0-3 1-16,-1 2 1 0,2 2 1 0,-3-2-1 0,3 3-1 15,0-3 2-15,0 2-1 0,0 0 0 0,-1-2 1 0,1 4-1 16,1-2 1-16,-1 1 0 0,2-1 2 0,-4 2-1 0,4-1 0 0,-1 2-1 16,1 0 2-16,1 0 1 0,-2 2 1 0,0-1-1 0,2 2 2 15,0 0 2-15,0 2 0 0,0 0 0 0,0 0 1 0,0 1 1 0,0 0-2 16,2 1-1-16,0 1 0 0,-2 0-1 0,0 1-1 0,1 0 0 16,-1 1-1-16,0 0-3 0,0 1-1 0,0 0-2 0,0 1-2 15,0 0-2-15,0 0 0 0,0 0 0 0,0 0-1 0,0 0 2 0,0 0 1 16,0 0 0-16,0 0 2 0,0 0 1 0,0 0 1 0,0 0 2 15,0 0 2-15,0 0 1 0,0 0 1 0,0 0 0 0,0 0 1 0,0 0 1 16,0 0 0-16,0 0 0 0,0 0 2 0,0 0-1 0,0 0 1 16,0 0-1-16,0 0-1 0,0 0 0 0,0 0 1 0,0 0-3 15,0 0 0-15,0 0-1 0,0 0-2 0,0 0-1 0,0 0-3 0,0 0-1 16,0 0-3-16,0 0-3 0,0 0-1 0,0 0-3 0,0 0-4 16,0 0-4-16,0 0-3 0,2 0-2 0,-1 0-2 0,4 0-2 15,-4 0 0-15,4 0 0 0,-2 0 1 0,2 0 1 0,2 0 1 0,2 1 3 16,-1-1 2-16,1 1 1 0,1-1 0 0,6 2 4 0,-5 0 2 0,4-2 2 15,1 1 0-15,2 1 0 0,-1-2 0 0,2 1-1 16,3 1-1-16,2-2-2 0,-2 1-4 0,3 1-3 0,2-2-5 0,2 1-1 16,1 0-1-16,-2-1-1 0,4 0 0 0,-1 0-5 0,3 0-5 0,-4 0-1 15,3 0-2-15,0 0 0 0,-1-1-1 0,-1 0 1 0,4 1 1 16,-4-2 1-16,-1 1 1 0,4 1 2 0,-3 0 3 0,-1 0-1 0,0 0 0 16,2 0 4-16,-2 0 4 0,-2 0 2 0,2 0 1 0,-3 0 0 15,1 0 2-15,0 0 2 0,-3 0 2 0,4 0 1 0,-6 0-1 0,4 0 1 16,-2 0 1-16,-2 1-1 0,0-1 1 0,1 0 2 0,-1 0-1 15,-2 0 2-15,1 0 0 0,-1 0-2 0,-2 0-2 0,1 0-2 16,2 0-1-16,-4 0-1 0,1-1-3 0,1 1 0 0,-4-2-1 0,3 1 1 16,-1 1-2-16,-1-2-1 0,2 1-1 0,-5 1 0 0,3-4 1 15,-1 4 1-15,-2-1 4 0,1 0 2 0,-3-1 1 0,-1 2 2 16,1-1 4-16,0-1 0 0,-2 2 1 0,-4-1 2 0,2-1 2 0,0 2 3 16,-2-1 1-16,1 1 0 0,-3-2 2 0,0 1 2 0,1 1 0 15,-1 0 2-15,-1 0-1 0,0 0 0 0,0 0 0 0,-1 0 2 0,0 0 0 16,-1 0 1-16,2 0-1 0,1 0 1 0,0 0 0 0,-1 0 2 15,0 0 0-15,2 0-1 0,-2 0-2 0,2 0 1 0,0 0 0 16,1 0 1-16,-1 0-1 0,1 0 1 0,1 0-3 0,-1 0 0 0,2 0-1 16,-4 0 0-16,1 0-2 0,2 0-1 0,-3 0 0 0,1 0 0 15,1 0 1-15,1 0-1 0,-4 0-3 0,2 0 1 0,-2 0 1 0,0 0-1 16,0 0 3-16,2 0-1 0,-4 0 0 0,2 0 0 0,-1 0 0 0,0 1 0 16,1-1 2-16,-2 0 0 0,1 0 1 0,-2 0 1 15,2 2 0-15,-1-2 1 0,-1 0 4 0,4 0 0 0,-3 0 0 0,1 0 1 16,-1 0 2-16,4 0 1 0,-4 0-1 0,2 0 0 0,1 0 0 15,0 0 1-15,0 0-1 0,1 0 0 0,-1 0-2 0,1 0-1 0,-1 0-2 16,1 0-1-16,0-2 0 0,2 2-2 0,-3 0-2 0,2 0-2 16,-3 0 0-16,2 0 0 0,0 0-3 0,-2 0 0 0,2 0-3 0,-2 0-1 15,1 0 2-15,0 0-1 0,-1 0-1 0,-1 0-1 0,-1 0 0 16,3 0 1-16,-4 0 1 0,0 0 2 0,0 0-1 0,1 0-1 16,-1 0 2-16,0 0 0 0,0 0 3 0,2 0 3 0,-1 0 2 0,3 0 2 15,-3 0-2-15,2 0 1 0,-1 0-1 0,0 0 0 0,0 0 1 0,2 0-1 16,-3 0-1-16,1 0 0 0,-1 0 0 0,3 0 1 0,-4 2 1 15,1-2 1-15,-1 0 2 0,0 0 3 0,0 0 5 0,2 1 4 16,-2-1 4-16,0 0 7 0,0 0 3 0,0 0 6 0,0 0 6 0,0 2 3 16,0-1 4-16,-2 1 2 0,2-1 2 0,-1-1-1 0,1 2-1 15,-2-1-1-15,0-1-1 0,2 1-3 0,-1-1-4 0,-1 2-4 16,2 0-4-16,-1-2-6 0,1 0-4 0,0 0-3 0,0 1-4 0,0 1-3 16,0-2-3-16,0 0-3 0,0 1-1 0,0 1 0 0,0-2 3 15,0 3 1-15,0-2 3 0,0 0 2 0,0 2 1 0,0-1 3 16,0 1 1-16,0-1 0 0,0 3 1 0,0 0 1 0,0-2 1 0,0 1 1 15,0 1 0-15,0 0-2 0,0 2-2 0,0-2-3 0,0 1-3 16,0-1-2-16,0 5-3 0,0-3 0 0,0 1-2 0,-2 1 0 16,0-1-1-16,2 4-1 0,-2-4 0 0,0 3 0 0,2-1-1 0,-2 0-3 15,1 2-6-15,-2 0-6 0,1 0-8 0,0-1-10 0,-1-1-9 16,3 3-15-16,-1-1-14 0,-1 0-20 0,0-2-23 0,2 2-31 0,-1-3-36 16,1 0-41-16,0 2-40 0,0-2-50 0,0-1-54 0,1 0-56 0,-1 0-59 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41:05.403"/>
    </inkml:context>
    <inkml:brush xml:id="br0">
      <inkml:brushProperty name="width" value="0.05292" units="cm"/>
      <inkml:brushProperty name="height" value="0.05292" units="cm"/>
      <inkml:brushProperty name="color" value="#FF0000"/>
    </inkml:brush>
  </inkml:definitions>
  <inkml:trace contextRef="#ctx0" brushRef="#br0">14903 11048 135 0,'-1'-1'250'0,"-1"0"-68"0,2 1-46 0,0 0-33 0,0 0-18 0,0 0-15 15,0 0-4-15,0 0-4 0,0 0-4 0,0 0-1 0,0 0-4 16,0 0-3-16,0 0-5 0,0 0-4 0,0 0-2 0,0 0-4 0,0 0-2 16,0 0 2-16,0 0 2 0,0 0 2 0,0 0 4 0,0 0 6 15,0 0 5-15,0 0 5 0,0 0 4 0,0 0 4 0,0 0 0 0,0 0 2 16,0 1 0-16,0-1-2 0,-1 1-2 0,-1-1-2 0,2 2-2 16,-2-2-2-16,2 2-7 0,0-2-3 0,-1 0-6 0,1 0-6 15,0 0-5-15,-2 1-4 0,2-1-5 0,0 0-6 0,0 0-5 0,0 0-4 16,0 0-5-16,0 0-4 0,0 0-2 0,0 0-2 0,0 0-1 15,0 0-3-15,0 2-1 0,0-2-3 0,0 0 0 0,0 1-3 0,0-1-1 16,0 0 0-16,0 3 1 0,0-1 4 0,0-1 2 0,2 1 1 16,-1 1 1-16,-1-1 1 0,2 2 3 0,0-1 0 0,-1 1 2 15,2 2 2-15,-1-2 2 0,1 2 2 0,1 0 0 0,0-1 2 0,2 1-2 16,-3 0-1-16,2-2-3 0,0 3-1 0,0-1-1 0,0 0 1 16,2 0 0-16,-2 1 0 0,2-1 0 0,1 1 0 0,-2 0 0 15,3-2 0-15,-1 0 1 0,0 1 1 0,5 0 1 0,-5 0 1 0,1 0 1 16,4-1-2-16,-2-1 0 0,0 1-1 0,1-2 2 0,1 4 0 0,1-2 1 15,-1 0 2-15,3-2 1 0,-2 1-2 0,2-1 2 0,-2 1 1 16,5-1-1-16,-3 0 0 0,1 0-1 0,1 0 2 0,-1 0 0 16,3-2 1-16,-2 3-2 0,4-3-4 0,-2 1-4 0,1-1-3 0,0-1-3 15,2 2-1-15,-2-1-2 0,1-1-6 0,2 0-3 0,-1 0-5 16,3 0-2-16,-4 0-3 0,3 0-5 0,1-1-4 0,-1-1-2 0,1 2-1 16,-1-1 1-16,-2 1 0 0,2-3 0 0,-1 1-2 0,1 0-1 15,-2 0 2-15,0 0 1 0,-1 1 1 0,2-1 1 0,-5-1 2 16,3 0 2-16,-1 3 3 0,-4-5 1 0,2 3 2 0,1-1 0 0,-2 0 0 15,-1-1 1-15,1 1 2 0,-1 1 2 0,-1-1-1 0,1-1 3 16,-2-1 1-16,0 2 1 0,3-1 0 0,-6 2 0 0,3-3 2 0,0 2 1 16,-2-1 3-16,1-3 2 0,1 3 2 0,-1 0 2 0,-1-1 2 15,0 0 2-15,-1 0 1 0,-1-2 0 0,1 3-1 0,1-2 6 16,0-1 2-16,-4 2 4 0,1-2 2 0,2 1 2 0,-4 0 0 0,2-2 3 16,-1 2 1-16,-1-2 1 0,0 0 0 0,0 0 3 0,1 0 5 15,-2 1 3-15,-1-2 5 0,1 0 2 0,-3 1 2 0,2 0 1 0,-1-2 1 16,-2 2 2-16,2 0 1 0,-2-1-1 0,1 2 1 0,-1-2-1 15,0 1-2-15,0 1-2 0,-2-1-3 0,2 2-1 0,-1-2-2 0,1-1-3 16,-3 2-2-16,2-3-2 0,0 3-3 0,-2 0-2 0,0 0-3 16,0-1-1-16,0 1-1 0,0-1-2 0,0-1 1 0,-2 0-3 15,0 0-1-15,2 2-2 0,-1-2-3 0,-1 0-1 0,0 0-3 0,-1 0-1 16,2 0-1-16,-2-1-1 0,1-2-2 0,-1 2 1 0,2 0-1 0,-1-2 1 16,-1 1-1-16,0 0-2 0,-1-2 1 0,1 0 1 0,1 4-2 15,-1-3 1-15,-3 1-2 0,3-1 1 0,-2 0 2 0,0 0-2 16,2 2-1-16,-2-2 1 0,2 1-1 0,-3 1 0 0,3 0-1 0,-2-2 0 15,0 2 2-15,-1 0-2 0,1 1 1 0,-1 0-1 0,2-2 1 16,-3 2 0-16,2 1-2 0,-1-1 0 0,-2-1 1 0,2 1-1 16,-1 2 0-16,1-2 0 0,0 1 0 0,-4 1 1 0,4-1 0 0,-2 1 0 15,0-3 1-15,-1 3 1 0,1 1 0 0,0-1 0 0,-1 0 1 16,1 0 0-16,0 1 2 0,-2-1-2 0,-1 2 2 0,3-1 0 0,-2 1-1 16,0-2 2-16,0 2 0 0,0 0-1 0,-2 0 2 0,2-2 0 15,1 4-1-15,-2-2 1 0,0 1 0 0,1 1 1 0,-2-2 1 0,1 2 2 16,-2-1 1-16,2 1 0 0,0-2 2 0,-2 2 0 0,2 0 1 15,1 0 1-15,-2 1 1 0,2-1 1 0,-2-1 1 0,2 1 3 16,1 1 1-16,-2-1 1 0,0-1 2 0,1 1 3 0,1 1 0 0,-1-3 2 16,2 3 0-16,-4 1 1 0,4-3 1 0,-2 1-2 0,2 1 1 15,-2 0-1-15,0-1 0 0,0 2-2 0,1-2 0 0,0 1-3 0,-1 0-3 16,-1 0 0-16,2 0-4 0,-3 1-1 0,0-1-2 0,1-1-1 16,-2 2-3-16,2-1 1 0,-2 1-2 0,-1-1 0 0,1 2-2 15,-1 0-2-15,2 0-1 0,-4 0 1 0,2 0 0 0,-2 0-1 0,2 0 0 16,-2 0-2-16,1 2 1 0,3-1 1 0,-6-1-2 0,6 3 2 15,-4-1-1-15,2-1 0 0,-2 1 1 0,2 1 0 0,-2-2-1 0,1 0-1 16,2 3 1-16,0-3-1 0,-3 1 1 0,3-1 0 0,-1 2-1 16,1-1 0-16,0-1-1 0,1 0 1 0,-1 2-1 0,-1-1 1 15,3 1-1-15,-1-1 0 0,-1-2 0 0,3 5 1 0,-2-3-1 0,2 1 0 16,-1-1-1-16,0 0 0 0,0 1 2 0,0 1 0 0,0-1 2 16,1 0 1-16,1 0 0 0,0 1 1 0,-1-2 1 0,-1 2 0 15,2-1 1-15,-1 2 2 0,2-3-1 0,-3 3 2 0,2-2 0 0,1 2 1 16,-3-1 0-16,1 1-1 0,1-2 1 0,-1 4-1 0,1-2 2 15,-1 0 0-15,-1 2 1 0,3-2 0 0,0 2 1 0,0 0 0 0,-1-1 1 16,0 0 1-16,0 2 1 0,0-3 2 0,1 2 1 0,0 0-1 16,0 0 0-16,-2 1-1 0,1-1 1 0,1 1-1 0,-1 0 0 0,1-1-2 15,0 1-1-15,2-1-1 0,-2 1-1 0,0-1 0 0,2 0-2 16,-1 3 0-16,-2 0-1 0,4-4-1 0,-1 3 2 0,0 0-2 16,1-1 2-16,0 1-2 0,-1 1 2 0,1 1 0 0,0-3-1 0,1 3 1 15,0-1-1-15,-1 1 1 0,1 1 0 0,1 0-2 0,0-1 1 0,0 2-1 16,-1-2 0-16,3-1-1 0,-1 2-1 0,0 0 0 0,-1-2 2 15,2 3-2-15,-1-1 1 0,0 0 1 0,2-2 0 0,-1 2 2 16,-2 0 1-16,3-1 1 0,-1 2 1 0,-1-4 1 0,2 2 0 16,-2-1 1-16,2 1 3 0,-1-1 0 0,-1 0 1 0,2-1 1 0,0-1-1 15,0 0 1-15,0 1 0 0,0-2-2 0,0 0 0 0,0 0-1 16,0 3 1-16,2-3-1 0,-1 2 0 0,1-1-2 0,0-2 0 0,-1 2-1 16,3-1 1-16,0 1-2 0,-1 1 0 0,0-2 0 0,0-1 0 15,1 1 0-15,0 2 0 0,0-1 1 0,1-3 0 0,-1 2 0 0,1 1 0 16,-1-2-1-16,3 1 0 0,-2-1 0 0,2 1-1 0,0 1 0 15,-3-1-3-15,3 0 0 0,-1 0-1 0,2-1-1 0,-2 0-1 16,-1 2 0-16,1-4-1 0,1 2-1 0,0 0 0 0,0-1 0 0,-1 2 0 16,1-2-1-16,0 0 2 0,-2-1 0 0,1 0 1 0,1 0 0 15,-1 1-1-15,2-2 0 0,-2 0 0 0,-1 2-1 0,2-3 0 16,-3 2-1-16,2-1 0 0,-1-2 0 0,0 2 1 0,1 0-1 0,-1 0 0 16,0 0-2-16,1 0 1 0,-1-1 0 0,0 1 0 0,1-3-1 0,0 4 1 15,2-1 1-15,-2-1 0 0,2-1 0 0,-1 2 1 0,2 1-1 16,-1-4 1-16,2 4-2 0,-1-3 2 0,2 1 2 0,0 1-1 0,2-1 1 15,-2-2 0-15,0 5-1 0,3-5 0 0,-1 2 1 0,-1-1-1 16,1-1 0-16,1 2-1 0,-1-1-1 0,0-1 0 0,1 2-1 16,-1-2-1-16,1 0-1 0,-3 0-2 0,3 0 0 0,-3 0 0 0,2 0 0 15,1 0 0-15,-3 0 0 0,1-2-2 0,0 2-1 0,-1-1 0 16,1-1 0-16,0 2-1 0,-3-1 1 0,4-1 2 0,-4 2 0 0,-1-3 0 16,3 1 1-16,-1 0-2 0,-1 0 0 0,0 1 0 0,1-2 1 15,-2-1 2-15,4 4-1 0,-2-4 1 0,-2 1 1 0,4 0 1 0,-4 0-1 16,4-1 1-16,-2 1-1 0,0 1 2 0,-2-1-1 0,4 0-1 15,-2 0 0-15,0 0-1 0,0-1 0 0,2 1-2 0,-3-1-1 16,2 2 0-16,-3 0-1 0,2-1-2 0,1 0-1 0,-2 0-1 0,-1 0 1 16,3 1 1-16,-3-2-1 0,0 1 1 0,0 2 0 0,0-3 0 15,-2 4 2-15,0-3 2 0,-1 2 1 0,2-2 2 0,-1 3 2 0,-2-1-1 16,0-1 3-16,-1 2 1 0,0-2 1 0,0 1 0 0,-1 1 1 16,0 0 2-16,-1 0 1 0,-1 0 2 0,0 0 1 0,0 0 0 0,0 0 1 15,0 0 2-15,0 0 0 0,0 0 3 0,0 0-1 0,0 0 1 16,0 0 0-16,0 0-1 0,0 0 0 0,0 0-1 0,0 0 0 15,0 0-1-15,0 0-1 0,0 0-2 0,-1 0-1 0,1 0-1 0,0 0-2 16,0 1 0-16,0-1-3 0,0 0-3 0,-2 2-5 0,2-2-5 16,0 0-9-16,0 0-9 0,0 0-12 0,0 0-13 0,0 0-17 15,0 0-19-15,0 0-29 0,-2 0-32 0,2 0-42 0,0 0-49 0,0 0-37 16,0 0-33-16,-1 0-62 0,-2 3-76 0,-1-1-46 0</inkml:trace>
  <inkml:trace contextRef="#ctx0" brushRef="#br0" timeOffset="1482.7928">10776 11955 49 0,'-3'0'127'16,"0"0"-29"-16,1 0-21 0,2 0-19 0,0 0-8 0,0 0-8 0,0 0-3 16,0 0-5-16,0 0-4 0,0 0-7 0,0 0-2 0,0 1-6 15,0-1-1-15,0 0-3 0,0 0 3 0,0 0 2 0,0 0 8 16,0 0 10-16,0 0 9 0,0 0 9 0,0 0 10 0,0 3 9 0,0-3 5 16,0 0 2-16,0 2 0 0,0-1-3 0,0-1-2 0,2 2-3 15,-2-2-2-15,2 1 0 0,-1 0-1 0,2-1-4 0,-1 4-4 16,3-3-4-16,0 1-4 0,2-2-4 0,1 3-4 0,0 0-2 0,2-2-3 15,2 2 0-15,1-2-2 0,3 3-3 0,0-3-5 0,3 3-7 16,1-4-3-16,1 3-3 0,1-2-4 0,3 2-3 0,0-3-4 0,2 1-4 16,0 1-1-16,3-2-1 0,0 0 0 0,3 0-3 0,0 0-1 15,1-2-1-15,0 1-1 0,1 1-1 0,0-3-1 0,0 2 0 0,2-2 1 16,-2 3 1-16,0-4 1 0,0 3 3 0,-2-1 0 0,1-1 0 16,-3 1-2-16,1 1 0 0,-4-3 1 0,-1 4 1 0,0-3 2 15,-2 3 1-15,-3 0 0 0,-1-2 2 0,-1 1 0 0,-2 1 0 0,-1-2 0 16,-4 2-1-16,1 0 0 0,-3 0-1 0,0 0 1 0,-3 0 3 15,0 0-1-15,-1 0 2 0,-2 0 1 0,0 0 0 0,-2 0 1 0,-1 0 1 16,1 0-4-16,-3 0-4 0,2 2-7 0,-2-2-9 0,0 0-14 16,0 0-16-16,0 0-25 0,0 0-29 0,0 0-31 0,0 0-36 15,0 0-36-15,0 0-33 0,0 0-66 0,0 0-80 0,0 0-50 0</inkml:trace>
  <inkml:trace contextRef="#ctx0" brushRef="#br0" timeOffset="17383.1789">15717 3849 79 0,'0'-3'111'0,"-1"3"2"15,-1 0 2-15,2 0-2 0,0 0-3 0,-1 0-4 0,1 0-3 0,0 0-3 16,-2-3-3-16,2 3-3 0,-3 0 0 0,3 0-4 0,-1 0-5 0,-1-2-4 16,2 1-6-16,-2 1-8 0,1-2-7 0,-1 1-6 0,1 1-5 15,-1-2-3-15,0 1-3 0,-1 1-4 0,3-2-5 0,-1 1-6 0,-3 1-6 16,4-2-7-16,-3 2-3 0,3-1-3 0,-1 1-3 0,1 0 0 0,-2-2-1 16,-1 2-2-16,3-1-3 0,-1 1-3 0,-1 0-3 0,0 0-2 15,2 0-1-15,0 0 1 0,-1-2 1 0,1 2 3 0,0 0 1 0,0 0 0 16,0 0 2-16,0 0 1 0,0 0 2 0,0 0 1 0,0 0-1 15,0 0 0-15,0 0 0 0,0 0 1 0,0 0 0 0,0 0-1 0,0 0-2 16,0 0-2-16,0 0-2 0,0 0-3 0,1 0-2 0,1 0-1 16,1 0 0-16,2 2-1 0,-2-2 1 0,2 1 0 0,-1 1-1 0,4-2 1 15,2 1 1-15,-1 1 1 0,4-2 2 0,1 1 3 0,4 1 2 0,1-2 2 16,2 0 1-16,0 0 0 0,5 0 0 0,-1 0-2 0,2 0-2 16,-1 0 4-16,4 0-2 0,0 0-2 0,-1 0-2 0,1-2-2 0,0 1 0 15,-2 1-2-15,2-2-1 0,0 2 0 0,-3 0 1 0,1 0 1 16,-2 0 0-16,1 0 2 0,0 0 0 0,-3 0 1 0,-1 0-1 0,-2 0 2 15,-1 0 1-15,-1 0-1 0,-3 2 1 0,1-2 1 0,-2 1 1 0,-3 1 0 16,1-2-1-16,-5 1 2 0,1 1 1 0,-1-2 2 0,-3 0 0 16,2 0 1-16,-3 0 1 0,-2 0 2 0,2 0 1 0,-2 1 0 0,0-1-1 15,-2 0-5-15,0 0-7 0,0 0-13 0,1 2-17 0,1-2-17 16,-1 1-19-16,-1-1-26 0,4 2-29 0,0-2-37 0,1 3-39 0,0-3-76 16,4 4-92-16,-1-3-55 0</inkml:trace>
  <inkml:trace contextRef="#ctx0" brushRef="#br0" timeOffset="18052.3562">17748 3988 12 0,'-1'-1'193'0,"-1"1"-33"0,2 0-20 16,0 0-15-16,0 0-10 0,0 0-3 0,0 0-8 0,0 0-5 0,0 0-6 15,0 0-10-15,0 0-8 0,0 0-6 0,0 0-6 0,0 0-7 0,0 0-6 16,0 0-6-16,0 0-6 0,0 0-4 0,0 0-4 0,0 0-2 15,0 0-3-15,0 0-3 0,0 0 0 0,0 0-4 0,0 0-1 16,0 0-3-16,3 0 0 0,-1 0-1 0,0 0 0 0,-1 0-1 0,3 0 1 16,-1 0 2-16,2 0 1 0,-2 0 2 0,0 0 1 0,4 0 0 0,-2 0 0 15,2 0 3-15,-1 0-1 0,3 0 0 0,3 0 2 0,-3 0-1 0,5 0 1 16,-1 0-1-16,3 0 0 0,0 0-1 0,2 0-1 0,0 0-1 16,4 0-1-16,0 0 0 0,3 0-1 0,-1 0-2 0,3 0-2 0,2 0 0 15,2 0-3-15,1 1-2 0,1-1-1 0,1 0-3 0,3 0-2 16,-1 0-3-16,3 0-2 0,0 0-3 0,-3 0-1 0,2 0-2 0,0 0-2 15,0 0-2-15,1 0-2 0,0 0 0 0,-5 0 1 0,1 0-3 16,0 0 1-16,1 0 2 0,-3 0 1 0,-3 0 2 0,2 0 1 16,-2 0 2-16,-3 0 1 0,0 0 3 0,-2 0 1 0,-3 0 5 0,2 0 0 15,-4 0 1-15,-2 0 2 0,-1 0 1 0,-2 0 1 0,-2 0 0 0,-1 2 0 16,-3-2-2-16,1 0 2 0,-2 0 2 0,-2 0 1 0,-1 0 1 0,-2 0 2 16,3 0 0-16,-3 0 2 0,-1 0 0 0,-1 0-2 0,-1 0-1 15,0 0-4-15,0 0-5 0,0 0-14 0,0 0-12 0,0 0-28 0,0 0-32 16,0 0-34-16,0 0-36 0,0 0-39 0,-3 3-40 0,0-3-72 15,-1 3-89-15,0-3-55 0</inkml:trace>
  <inkml:trace contextRef="#ctx0" brushRef="#br0" timeOffset="26365.5348">8804 4630 140 0,'-2'0'146'0,"-1"-2"-3"0,1-1 0 0,1 3-3 0,-1-2-6 0,-1 0-7 15,3 1-6-15,-2 1-8 0,2-3-11 0,-2 3-9 0,0-1-7 0,2-2-8 16,-2 3-9-16,2 0-5 0,-1-2-3 0,1 2-7 0,0 0-8 16,0 0-6-16,0 0-7 0,0 0-2 0,0 0-4 0,0 0-4 15,0 0-1-15,0 0-4 0,0 0-4 0,0 0-2 0,0 0-4 0,0 0-4 16,0 0-3-16,0 0-3 0,0 0-1 0,0 0-2 0,0 0-2 15,0 0-2-15,0 0 0 0,0 0-2 0,0 0-2 0,0 0-2 16,0 0 0-16,0 0 0 0,0 2-1 0,0-2 2 0,0 0 3 0,0 4 1 16,0-3 2-16,0 1 2 0,0-1 3 0,0 3 2 0,0-1 2 15,0-1 2-15,0 0 2 0,0 1 1 0,0 2 0 0,0-3 2 16,1 3 1-16,-1-1 0 0,0-1-1 0,2 2 0 0,-2-3-1 0,2 3-1 16,0 0 0-16,-2-2 0 0,2 1-1 0,-2-1 0 0,3 2-1 0,-3-3 1 15,2 3-1-15,-1-2 1 0,-1 1-2 0,2-1 1 0,-2-1-1 16,2 0 0-16,-1 3 1 0,-1-2-2 0,2-1 0 0,-1 1 0 15,1 0 1-15,0 0-2 0,-1-1 1 0,1 1 0 0,-1 0 1 0,-1-1-1 16,2 2 1-16,2-1 1 0,-4-3 0 0,2 3 1 0,1 0-1 16,-1-2 2-16,-1 0-1 0,1 1 2 0,1 1 1 0,-1-1 0 0,-1-1 1 15,3 1 0-15,-3-2 1 0,2 2 0 0,1-2 0 0,0 3 1 16,-1-3 2-16,2 0-1 0,-2 2 1 0,2 0-1 0,1-2 1 16,2 1 1-16,-2-1-1 0,2 2 1 0,-1 0-2 0,2-2 1 0,-1 0-1 15,3 0 0-15,-3 0 1 0,3 3-2 0,0-3 0 0,2 0-2 16,-2 2 0-16,0-2-1 0,0 0-1 0,2 2-1 0,-2-2-1 0,1 1 0 15,-2 1-1-15,4-2 0 0,-3 2-2 0,-1-1 0 0,2-1 0 16,-1 2 1-16,-1-1-1 0,2 0 0 0,-2 2 1 0,4-1 1 0,-3-1-1 16,-1 1 2-16,2-1 0 0,1-1 2 0,-1 2 1 0,-2-2 2 15,3 1 1-15,-1 1 2 0,-2-2-1 0,3 0 0 0,1 0 2 16,-3 0-1-16,3 0 2 0,-3 0 0 0,3 0-1 0,-1 0 1 16,-2 0 0-16,3 0-2 0,-1 0-2 0,-1 0-2 0,1 0-1 0,1-2-1 15,-2 1-1-15,0 1-1 0,2 0 0 0,-4 0-2 0,1 0-1 0,2 0-1 16,-2 0-2-16,1 0 0 0,-1 0-1 0,1 0 0 0,0 0-1 15,-1 0 1-15,3 0 0 0,-1 0 0 0,-2 0-1 0,2 0 1 16,-2 0 0-16,3 1 0 0,-3 1-1 0,2-2 1 0,1 0 0 0,-3 1 0 16,2 1-1-16,-1-2 1 0,2 0 0 0,-2 1 0 0,-1-1-1 15,3 1 0-15,-1-1 1 0,-1 0 0 0,-1 0-1 0,2 2 0 16,1-2 0-16,-3 0-1 0,0 0 0 0,2 2-1 0,-2-2 1 0,0 0-1 16,0 0 0-16,3 0-1 0,-3 0 0 0,-1 0 1 0,4 0 0 0,-3 0 1 15,-1 1 0-15,2-1 2 0,1 0 0 0,-1 0 1 0,-2 0 2 16,1 0 1-16,3 0 0 0,-4 0 3 0,1 0 0 0,2 0 2 0,-1 0 0 15,-1 0 1-15,0 0 0 0,1 0 0 0,0 0 1 0,-1 0-2 16,2 0 2-16,-2-1 0 0,0 1-1 0,1-2 0 0,0 0-1 16,-1 2 0-16,1-1-1 0,-2 0 0 0,2 1 0 0,-2-2-1 0,1 1 0 15,0 1-1-15,-3-2 1 0,2 1-1 0,0 1 0 0,-2 0-1 16,0-2 0-16,0 2 0 0,2 0 0 0,-2 0-1 0,-2-1 2 16,2 1-1-16,0-2 0 0,-2 2 1 0,2 0-1 0,0 0 2 0,-2-1-2 15,0-1 2-15,2 2-1 0,-1 0 1 0,0 0-1 0,1-2 1 16,-1 1-2-16,1 1 0 0,-2 0-2 0,3 0 1 0,-2-1-1 0,1 1 0 15,1 0 0-15,-1 0 0 0,0 0-1 0,0 0 1 0,1 0-1 16,-1 0 0-16,0 0 0 0,0 0 0 0,3 0 0 0,-3 0 1 16,2 0 0-16,1 0 2 0,-2 0-1 0,-1 0 0 0,5 0-1 0,-4 0 0 15,1 0 1-15,-1 0-2 0,1 0 0 0,-1 0 0 0,2 0 0 16,-3 0 1-16,2 0 0 0,0 0 0 0,0 0 0 0,-2 0-1 0,3 0-1 16,-3 0 0-16,3 0 1 0,-3 0 0 0,1 0 1 0,-1-1 0 15,0 1-1-15,2 0 0 0,-2 0-1 0,0 0 1 0,0 0-1 16,1 0 0-16,0 0 0 0,-2-2-1 0,1 2 4 0,1 0-2 0,-1 0-2 15,0 0 0-15,3-1 0 0,-3 1-1 0,0 0 0 0,0 0 1 16,1 0 0-16,-1 0 0 0,0 0 0 0,1 0 0 0,-1 0 0 0,0 0-1 16,2 0-1-16,-1 0 1 0,-1 0-1 0,2 0 1 0,-1 0 1 15,2 0 1-15,-3 0-2 0,3 0 1 0,-3 0-1 0,2 1-1 0,-1-1 0 16,2 0-1-16,-3 0 2 0,2 0 0 0,0 2-1 0,0-2 1 16,-2 0-2-16,3 0 1 0,-3 0-2 0,3 0 0 0,-2 0 0 15,1 0 1-15,0 0 1 0,0 0 1 0,0 0-1 0,1 0 1 0,0 0-1 16,-1 0 1-16,1 0 1 0,0 0 0 0,-2 0 2 0,1-2 1 15,2 2 0-15,-2-1-1 0,0-1 0 0,0 2 0 0,2-2 1 0,-3 1 0 16,4 1 0-16,-4-2 1 0,3 2 1 0,-2 0-1 0,0-2 0 16,0 2 0-16,0-3 0 0,1 3-1 0,0 0 1 0,-1 0-1 0,-1 0 1 15,2 0-1-15,0 0-1 0,-1 0-1 0,-1 0-1 0,2 0-1 16,-1 0-3-16,-1 0-1 0,1 0-1 0,-2 0 1 0,4 0-1 0,-4 0-1 16,2 0-3-16,-2 0 1 0,3 0 0 0,-2 3 0 0,1-3-2 15,-1 2 2-15,-1-2 0 0,3 0 1 0,-3 2 2 0,0-2 1 16,0 1 0-16,0 1 1 0,4-2 0 0,-4 2 0 0,-1-1 2 0,2-1 0 15,1 2 1-15,-2-2 0 0,1 0 0 0,0 1 1 0,-2-1 0 16,3 1 1-16,-1-1 0 0,0 0 0 0,-1 1-1 0,0 1 1 16,3-2 0-16,-3 0-1 0,3 2-3 0,-3-1 1 0,2-1-1 0,-1 2 1 15,0-1-2-15,1-1 2 0,-2 0-1 0,0 2 1 0,1-2-2 16,2 0 2-16,-4 1-1 0,2-1 2 0,1 0 1 0,-2 2 0 0,2-2 4 16,-2 0-2-16,-1 0 0 0,1 0 0 0,1 0 0 0,-1 0-2 15,0 0 2-15,-1 0 2 0,0 0 0 0,-2 0 0 0,1 0-1 0,1 0-1 16,-2 0 0-16,2 0-1 0,-2 0 1 0,0 0 0 0,0 0 2 15,-1 0 1-15,0 0 0 0,2 0 0 0,-3 0 1 0,0 0-2 16,3 0 0-16,-2 0 0 0,0 0 1 0,0-2-1 0,-1 1 1 0,3 1 1 16,-3-2-1-16,0 2 0 0,0-1 0 0,1-1-1 0,1 2 0 15,-4-1 2-15,4-1-1 0,-1 2 0 0,-1-2 1 0,1 1-1 0,-1 1 0 16,0-1 2-16,0 0 1 0,-1 1-1 0,1-2 1 0,0 2-1 16,1-1 2-16,0-1 2 0,-1 2 1 0,0-2 2 0,0 1-1 15,1-1 1-15,-1 0 1 0,0-1-1 0,0 3 3 0,-1-4-1 0,2 3 1 16,-1-1 1-16,1 0 0 0,-1-1 4 0,0 3 0 0,-1-2 1 15,-1 0 1-15,1 2 0 0,1-1-1 0,0-1 2 0,-1 2-1 0,0-2 1 16,0 1-3-16,-2 1 0 0,2-2 0 0,-1 1-2 0,-1 1-3 16,0 0-1-16,0 0-4 0,0 0-2 0,2-1-5 0,-2 1-2 15,0 0-1-15,0 0-2 0,2 0-2 0,-1 0-2 0,-1 0 0 0,2 0 1 16,-2 0-2-16,2 0-1 0,-1 0 1 0,-1 0 1 0,2 0 0 0,-1-3 1 16,-1 3 2-16,2 0 1 0,-2 0 0 0,2 0 0 0,-1 0 4 15,-1 0 0-15,2 0 1 0,-2 0 2 0,1-3 3 0,-1 3 2 16,0 0 3-16,2 0 4 0,-2-2 3 0,2 1 4 0,-1 1 2 15,-1-4 2-15,3 3 3 0,-1-2 4 0,-1 0 4 0,-1 0 1 0,3 0 3 16,-1-2-2-16,1 2-1 0,-1-2-3 0,-1 0-3 0,1-2-7 16,1 0-7-16,-1 0-14 0,-1-1-19 0,1 0-23 0,-2 0-29 0,2-2-55 15,-1-2-71-15,-1-1-118 0,3-1-145 0,-3-1-83 0,-3 0-49 16,2-1-30-16</inkml:trace>
  <inkml:trace contextRef="#ctx0" brushRef="#br0" timeOffset="49666.0235">12877 3831 75 0,'0'-3'186'0,"2"-2"-33"0,-2 2-13 16,1-1-1-16,-1 1-2 0,0-2 1 0,0 2-1 0,0 0-3 0,0 1-3 15,0-2-4-15,0 3-6 0,0-2-6 0,0 2-7 0,0 1-8 16,0 0-5-16,0-3-7 0,0 3-11 0,0 0-10 0,0 0-10 0,0 0-9 15,0 0-6-15,0 0-8 0,0 0-6 0,0 0-7 0,0 0-5 0,0 0-5 16,0 0-4-16,0 0-6 0,0 0-2 0,0 0-1 0,0 3-2 16,0-2 1-16,0 2 1 0,0-2 1 0,0 3-1 0,2 1 1 0,-2 0 0 15,2-1 1-15,-1 2 1 0,4 2 0 0,-4-1 3 0,2 1 0 16,-1 2 1-16,1 0 0 0,2-2 1 0,-2 3-1 0,2-1-1 0,-2 1-1 16,5-1 1-16,-3 2-1 0,1-2 2 0,0 3-1 0,2-1 1 15,-2-2-1-15,2 2 1 0,2-1-1 0,-1 2 2 0,1-2-1 0,0 2 2 16,3-4-1-16,-1 3 1 0,3 0-1 0,1-1 0 0,1-1 0 0,1 1-1 15,4-1 2-15,0-1 1 0,5 2 0 0,1-2-2 0,0 0 2 16,4-1-2-16,3 0-3 0,2 0 0 0,1 0-2 0,2-3-4 0,3 0 0 16,2-1 1-16,4 0 3 0,1 1 0 0,1-2 0 0,4 0 1 15,1 0 3-15,2-1-1 0,5 0 2 0,1-2 1 0,2 2 1 0,5 0 0 16,0-2-2-16,4 1 1 0,0 1-1 0,1-2-4 0,3 0-7 16,3 3-1-16,-2-3-2 0,0 0-1 0,4 3 0 0,-2-2-2 0,4 0-1 15,0 1-2-15,3 1-3 0,-1 0-1 0,2 1-1 0,2-1-3 0,-2 1-1 16,3-1-3-16,-1 2-2 0,-2-3-3 0,0 3-1 0,0-2-3 15,-1 1-2-15,-2-1-3 0,-1 2-4 0,0-2-2 0,-2 1-1 0,1 0-2 16,1 0-2-16,-5-1 0 0,2 3 0 0,-2-4 0 0,-2 3 1 0,0-2-1 16,0 1-3-16,-6 0-1 0,-1 0-2 0,1 0 3 0,-7-1 3 15,1-1 4-15,-4 3 7 0,0-2 6 0,-3-2 6 0,-1 2 6 0,-2 0 5 16,0 0 5-16,-2 0 8 0,-2 0 5 0,0 0 5 0,1 0 4 16,-4-2 2-16,-1 3 3 0,2-3 2 0,-3 1 1 0,-1 1 0 0,-2-3 0 15,0 3-1-15,-1-3-1 0,-3 1 0 0,-1-1 1 0,0 0-1 16,-3 0 1-16,-2 0 0 0,-1-1 2 0,0 1 0 0,-3-3 2 0,-1 0 2 15,0 3 0-15,-1-3 3 0,-4-1 2 0,2 2 3 0,-4-1 4 16,0 0 5-16,-3 0 6 0,2 1 4 0,-6-1 4 0,3 1 3 0,-6 1 7 16,3-2 6-16,-7 2 5 0,4 0 6 0,-5-1 5 0,-2-1 5 0,1 1 2 15,-3 2 3-15,2-2-3 0,-3-1-5 0,1 1-6 0,-4 0-5 16,0-1-9-16,0 1-7 0,0-1-11 0,0-1-13 0,-4 1-19 0,1 0-25 16,2-1-27-16,-5 1-29 0,3 0-35 0,-4 0-39 0,2-1-46 0,-3 2-49 15,-1 0-50-15,1 1-53 0,-2 1-77 0,0 0-91 0,-2 1-49 16</inkml:trace>
  <inkml:trace contextRef="#ctx0" brushRef="#br0" timeOffset="50648.3037">12572 7527 110 0,'-10'-6'495'0,"2"-2"-78"0,-1 2-116 0,1 0-73 0,2 0-48 0,-1 1-30 15,2 0-21-15,0 2-11 0,1-1-5 0,1 0-5 0,0 1-5 16,1 2-6-16,-1-3-6 0,3 3-10 0,0 0-12 0,0 1-17 16,0 0-16-16,0 0-16 0,0 0-16 0,0 0-12 0,3 0-10 0,-1 0-5 15,1 0-6-15,0 2-1 0,1 0-4 0,1 1 1 0,2 0-1 0,-1 1 1 16,1 0 4-16,1 2 4 0,1 1 6 0,2-2 6 0,1 2 5 15,1 1 3-15,-1-1 3 0,3 2 2 0,-2-1 2 0,4 2 2 16,-1-1 1-16,3 3 3 0,2-4 2 0,-1 2 0 0,2-1 2 0,2 0-1 16,3 1 2-16,-1-2 1 0,4 1-1 0,1-2 2 0,4 1 0 15,1 0-1-15,4-4 1 0,1 1-2 0,3-2 0 0,2-2-7 16,4 1-3-16,2-2-9 0,2-3-4 0,2 1-6 0,2-2-5 0,2-1-3 16,4-1-1-16,2 0 1 0,3-3-1 0,1 1-1 0,4 0 0 15,2-1-1-15,5 0 1 0,0-2 3 0,1 1 2 0,1-1 3 0,2 1 4 16,1 0-1-16,-2 1 1 0,0 1-2 0,-1-1-2 0,1 1-2 15,-5 0-5-15,0 1-2 0,0 1-1 0,-1 1-4 0,-5 0 0 16,2 1-4-16,-2-2-4 0,-1 2-1 0,-2 1-6 0,0 0-3 0,-4-1-5 16,0 1-5-16,-3 3-2 0,-2-2-3 0,-3-1-4 0,-4 2 1 15,-2-1-1-15,-1 1 2 0,-5-2 1 0,-2 1 4 0,-3 1 3 16,-3-2 4-16,-3 0 4 0,-3-1 7 0,-4 2 5 0,-1-1-2 0,-4 0-4 16,-2 0-21-16,-5 1-31 0,-4-3-37 0,-1 0-42 0,-4 2-66 15</inkml:trace>
  <inkml:trace contextRef="#ctx0" brushRef="#br0" timeOffset="62369.7385">14783 11330 32 0,'0'0'122'0,"0"0"-8"16,0 0-1-16,0 0-6 0,0 0-9 0,0 0-11 0,0 0-11 0,0 0-13 16,0 0-14-16,0 0-9 0,0 0-11 0,0 0-7 0,0 0-5 15,0 0-4-15,2 0-4 0,1 0-4 0,0 0-2 0,1 0-2 16,1 0 0-16,0 0 2 0,0 0 3 0,3 0 3 0,5 0 2 0,-2-2 1 15,2 2-1-15,4-2-5 0,3 1-2 0,0 1-2 0,3-2 0 16,2 1 2-16,4-3 1 0,1 4 2 0,1-3 1 0,3 2 0 16,0-2-4-16,5 2 1 0,0-1-1 0,0-1 2 0,4 2 1 0,1-2 0 15,1 0 2-15,2 3 2 0,1-2-1 0,2 0 0 0,0 0 1 16,1 0-1-16,3 1-1 0,1-2-2 0,-1 0-1 0,-2 0-3 0,2 0-1 16,1-1-1-16,-1 2 0 0,-1 0 2 0,-2-2-1 0,0-1 0 15,-1 2 2-15,-2-1 0 0,-1 1 3 0,-1 0 2 0,1-1 2 0,-4 0 4 16,0 0 4-16,-4-1 3 0,-1 1 4 0,-1 1 1 0,-4 3 2 15,-3-4 2-15,0 2 0 0,-5-1 2 0,-3 0 0 0,0 1-2 0,-6-1-2 16,0 2-1-16,-3 1-1 0,-3-2-3 0,-1 1-3 0,-3 1-6 16,1-2-7-16,-4 2-11 0,2 0-12 0,-1 0-17 0,-3 0-18 15,-1 0-21-15,0 0-20 0,0 0-28 0,0 0-31 0,0 0-24 0,0 0-21 16,0 0-21-16,0 0-23 0,0 0-50 0</inkml:trace>
  <inkml:trace contextRef="#ctx0" brushRef="#br0" timeOffset="67130.8327">15446 14938 129 0,'-2'-1'199'0,"0"1"-27"0,1-1-17 16,-1-2-8-16,2 3-9 0,-2 0-5 0,2-3-8 0,-2 3-8 0,0-1-10 15,2 1-13-15,0 0-5 0,0 0-4 0,0-1-1 0,0-1-3 16,-1 2-4-16,1-1-4 0,0-1-3 0,-2 0-5 0,2 1 0 0,0 1-2 16,-2-2-2-16,2 0 0 0,-1 2 2 0,1 0 2 0,0 0 3 15,-2 0 1-15,2 0-1 0,0 0-1 0,0 0-6 0,0 0-3 0,0 0-6 16,0 0-5-16,0 0-6 0,0 0-3 0,0 0-6 0,0 0-4 16,0 0-5-16,0 0-6 0,0 0-7 0,0 0-7 0,0 0-7 0,0 0-6 15,0 0-7-15,0 0-6 0,0 0-3 0,2 0-1 0,-1 2-1 0,3 0 1 16,1 1 0-16,0-1 2 0,2-1 1 0,2 2 0 0,2-2-1 15,2 2-1-15,4 1-1 0,-1-1 2 0,5 0-2 0,2-1-2 16,0 3-2-16,5-3-4 0,2 1-4 0,0-2-6 0,3 1-8 0,1-1-10 16,2 2-7-16,-2-3-8 0,5 1-8 0,-3 1-8 0,2-2-9 0,1 0-11 15,-1 0-11-15,2 0-12 0,-1 0-8 0,1 0-8 0,-1 0-10 16,2 0-11-16,1 0-9 0,-3-2-5 0,4 1-20 0,-4 1-25 0</inkml:trace>
  <inkml:trace contextRef="#ctx0" brushRef="#br0" timeOffset="68163.4825">18436 15063 370 0,'-4'0'400'0,"0"0"-90"0,1 3-70 0,2-3-55 16,-3 0-38-16,3 0-24 0,-1 0-16 0,0 3-11 0,2-3-8 0,0 0-7 15,0 0-7-15,-1 1-6 0,1-1-7 0,0 0-7 0,0 0-6 0,-2 0-6 16,2 0-5-16,0 0-5 0,0 0-3 0,0 0-4 0,0 0 0 16,0 0 0-16,0 0 0 0,0 0-1 0,0 1 0 0,0-1-1 0,0 0-2 15,0 0-2-15,0 0-1 0,0 0-2 0,0 0-2 0,0 0-2 16,0 0-1-16,0 0 0 0,0 2 2 0,2-2-1 0,-1 2-1 0,-1-2-1 16,2 0 0-16,1 0-1 0,-1 0-1 0,1 0 1 0,0 0-1 15,2 0 0-15,-2-2-2 0,3 2-3 0,2-2-2 0,0 1-2 0,0 1-2 16,6-4-3-16,-2 4-1 0,3-3-1 0,1 3-1 0,3-4 0 15,0 2-3-15,3-1-3 0,2-2 0 0,0 1-3 0,2 1-1 0,0-2 1 16,4 2 1-16,0-1 1 0,0 1 2 0,4 1 2 0,1-3 2 0,0 1 1 16,2 1 1-16,-1 2 2 0,5-3 3 0,0 1 2 0,0 1 2 15,5-1 0-15,-1-1 1 0,3 3 1 0,0-3-2 0,2 4-2 0,2-3-3 16,0 3 0-16,-1-4-4 0,1 3-2 0,2 0-3 0,-1-1-1 0,0 1-4 16,-1-1-4-16,2 1 2 0,-2-1 1 0,0 1 1 0,4-1 1 0,-4 1 0 15,-1-1 0-15,1 1 1 0,0-1 1 0,-1 0 0 0,2 1 2 16,1-2 0-16,-1 2 1 0,-2-1-1 0,3 1-2 0,0-2-2 0,-1 1-2 15,-2 2-5-15,1-3-3 0,0 1-1 0,0 0-2 0,-1 0-3 16,-1-1-4-16,-2 2-2 0,1 0-3 0,-2-2-1 0,-2 0-1 0,0 3 4 16,-2-1 3-16,-2 1 2 0,2-1 2 0,-4-1 3 0,1 2 2 15,-2 0 3-15,-2 0 1 0,1 0 5 0,-3 0 5 0,1 0 4 0,-3 0 4 16,0 2 1-16,-1-1 2 0,-2-1 0 0,-3 0-1 0,1 1 2 16,-2-1 1-16,-1 0 2 0,-3 0 0 0,-1 3 1 0,1-3 2 0,-4 0 0 0,1 0 2 15,-6 0 0-15,4 0-1 0,-5 0 2 0,2 0 2 0,-4 0 2 16,2 0 0-16,-1 0 2 0,-4 0-1 0,0 0 3 0,-1 0 1 0,-1 0 3 15,-1 0 2-15,1 0 2 0,-2 0-1 0,1 0 3 0,-2 0 2 16,-1 0 0-16,0 0 1 0,0 0 0 0,0 0 0 0,0 0-1 16,0 0-1-16,0 0-2 0,0 0-3 0,0 0-2 0,0 0-3 0,0 0-1 15,0 0-3-15,0 0-1 0,0 0-2 0,0 0-1 0,0 0-1 16,0 0 0-16,0 0-3 0,0 3-5 0,-1-2-8 0,-1-1-12 0,1 1-15 16,1-1-24-16,-2 2-27 0,2-2-33 0,0 0-39 0,0 0-35 0,-3 1-38 15,2 3-67-15,-1-4-86 0,1 2-54 0</inkml:trace>
  <inkml:trace contextRef="#ctx0" brushRef="#br0" timeOffset="77674.7365">25701 15030 240 0,'0'-3'572'0,"-2"1"-37"16,0-1-57-16,2 1-84 0,-2 2-98 0,2 0-66 0,0 0-52 0,2-2-31 16,-2 0-25-16,4 2-16 0,-3-1-13 0,4-1-14 0,2 2-14 15,-1-1-13-15,3 1-12 0,-1-1-12 0,3-2-11 0,3 3-8 0,1 0-7 16,0-3-8-16,5 3-7 0,-2-1-12 0,3 1-11 0,-2-3-14 16,5 2-14-16,-1-1-12 0,1-1-12 0,-1 2-17 0,2-2-17 0,-2 0-19 15,2-1-17-15,1 2-20 0,-4-1-19 0,3 0-16 0,1 0-13 0,-3 0-18 16,-2 0-20-16,1 1-18 0,-2-1-15 0,-2 0-37 0,1 0-48 15</inkml:trace>
  <inkml:trace contextRef="#ctx0" brushRef="#br0" timeOffset="78246.4045">25943 14698 31 0,'1'-3'114'0,"1"-1"13"0,-2 2 7 0,1-1 4 0,-1 0-1 16,0 0-5-16,0 0-3 0,0 0 1 0,0 0-1 0,-1 0-1 15,1 0 1-15,-2 0-2 0,1 0 0 0,-4 0 1 0,4 2-9 16,-1-1-11-16,-1 1-9 0,1-1-6 0,1-1-7 0,-3 3-3 0,3-2-7 15,-1 2-8-15,1 0-8 0,-3 0-7 0,4 0-9 0,-1 0-12 16,1 0-3-16,-2 2-4 0,1 1-1 0,-4-1-1 0,4 1-4 0,-3 3-6 16,1 1 0-16,0 2 0 0,-2 2 1 0,0 2 1 0,0 1 3 15,0 2 3-15,0 4 3 0,0-1 7 0,2 4 1 0,-2 1 0 0,2 0-1 16,-1 5 0-16,3-3 0 0,-1 4 1 0,2 0-1 0,-2 2-2 16,2 0 0-16,0 0-1 0,0 2-2 0,0-3-3 0,0 3-1 0,0-4-3 15,0 2-2-15,-2 0-3 0,0-3-1 0,1 1-3 0,-1-3-1 16,2 0 0-16,-1-2-3 0,1 1 1 0,-4-3-1 0,3-1-1 0,-1-1 1 15,0-3 1-15,-1 2-2 0,2-4-1 0,-1 0-8 0,0-3-5 0,2-1-9 16,-1 0-11-16,-1-3-14 0,2-1-15 0,-2 1-19 0,2-4-17 0,0 2-23 16,0-4-24-16,0-1-31 0,0 0-34 0,0-2-31 0,0 0-30 15,0 0-17-15,2-2-12 0,0-3-68 0,-1-3-93 0,3 0-41 0</inkml:trace>
  <inkml:trace contextRef="#ctx0" brushRef="#br0" timeOffset="78610.0232">26339 14854 245 0,'-1'-3'498'0,"1"2"-53"0,-2-1-53 16,-1-1-50-16,2 1-61 0,-1 0-65 0,2 2-39 0,-1 0-28 0,1 0-19 15,0 0-13-15,0 0-12 0,0 0-12 0,0 0-12 0,0 0-15 16,0 0-13-16,0 0-16 0,0 0-12 0,0 0-14 0,0 2-5 0,0 0-5 16,0 1-3-16,0 2-1 0,-2 0-1 0,2 0 3 0,0 2 2 15,-2 0 1-15,2 2 4 0,0 1 2 0,0 2 2 0,0 0 2 0,0 1 3 16,0-1 2-16,0 2 0 0,0 0-1 0,0 1-2 0,0-2 0 0,0 2-2 15,0-1-1-15,2-2-1 0,0 3-3 0,-2-3-5 0,1-1-7 16,-1 2-8-16,2-1-8 0,-1-2-12 0,2-1-12 0,-3 0-16 0,0-1-19 16,0-1-24-16,0 0-26 0,0 0-33 0,0-3-37 0,0 0-38 15,0 1-41-15,0-5-32 0,0 0-26 0,0 0-23 0,0 0-20 0,0 0-46 16</inkml:trace>
  <inkml:trace contextRef="#ctx0" brushRef="#br0" timeOffset="78766.7564">26398 14640 83 0,'-2'-7'558'0,"1"3"-52"0,1 0-83 0,-3-1-78 0,3 1-75 15,0 1-59-15,0-1-54 0,0 3-42 0,0 0-37 0,0 1-36 0,0 0-34 16,0 0-44-16,0 0-48 0,0 0-50 0,0 0-49 0,0 0-46 16,0 0-43-16,0 0-60 0,3 1-67 0,0 2-56 0,-2 0-46 15</inkml:trace>
  <inkml:trace contextRef="#ctx0" brushRef="#br0" timeOffset="79229.7458">26501 14598 546 0,'0'0'563'0,"0"0"-85"0,0 0-127 0,0 0-90 0,0 0-71 0,-2 1-43 15,1 1-31-15,1 1-22 0,0 1-19 0,0-1-16 0,1 2-18 16,1 4-13-16,-2-1-13 0,1 1-8 0,-1 1-5 0,2 2-1 0,0 0 1 15,-2 3 3-15,1-1 2 0,-1 3 0 0,0-2 2 0,0 3 0 16,-1 0 0-16,1 1 2 0,-2-2 0 0,0 1 1 0,1 0 2 0,-2 0 0 16,1-1 0-16,0-1-2 0,1 1-1 0,-3-1 0 0,3-2-2 15,-1-1-2-15,0-2-1 0,-2 1 0 0,3-3-2 0,-1 1 1 0,1-3-1 16,-1 0 1-16,0-1-1 0,2-2 2 0,-1 1-2 0,1-2 2 16,0-2-2-16,0 2 2 0,0-3 0 0,0 0 2 0,0 0 2 0,0 0-1 15,1 0-5-15,3-1-7 0,-1-1-7 0,2 1-7 0,-1-2-7 0,1-2-7 16,0 3-11-16,1-5-4 0,2 2-5 0,1 0-5 0,-1-3-8 15,0 1-7-15,5 1-5 0,-4 0-3 0,2-2-2 0,2 2 3 0,-4-1 5 16,3 2 3-16,-2-2 3 0,2 2 6 0,-3 0 6 0,2 1 3 16,-1 1 2-16,-2 0 3 0,-1 0 8 0,1 3 3 0,-1-2 2 0,-1 2 8 15,2 0 10-15,-4 2 4 0,0-2 7 0,1 3 7 0,-2 0 8 0,0 0 6 16,0 1 5-16,-1 0 5 0,-1 0 4 0,1 2 4 0,1 2 3 16,-3-2 3-16,0 1 2 0,-3 1 2 0,1 0-1 0,1-1 1 0,-1 3 0 15,-1 0-4-15,0-1-1 0,-2-2-3 0,0 2-2 0,-1 0 1 16,-2 0 1-16,2 0 0 0,-2-2 0 0,0 1 0 0,-1-3-2 0,-1 3-2 15,0-2-4-15,0-1-4 0,0-1-3 0,0 1-9 0,-1-1-9 0,0-2-17 16,2 1-19-16,-2-2-17 0,1 1-16 0,1-2-25 0,-1-2-29 16,2 1-49-16,2-2-57 0,-1-2-77 0,2 1-86 0,0-2-59 0,3-1-43 15</inkml:trace>
  <inkml:trace contextRef="#ctx0" brushRef="#br0" timeOffset="79613.4322">26864 14764 275 0,'4'-5'599'0,"-1"3"6"0,-2-1-83 0,3 0-128 0,-3 0-95 15,3 0-77-15,1 0-50 0,-2 0-38 0,2 1-25 0,2-1-19 0,-1 2-18 16,5-1-17-16,-3 2-16 0,2 0-14 0,0 0-12 0,2 0-8 16,-1 0-6-16,1 3-5 0,-1-1-2 0,3 1-2 0,-2 0-1 0,-1 1-1 15,0 1-4-15,0 1-2 0,-1 0-1 0,-1-1-3 0,-3 3 2 16,-1-1 0-16,0 3-2 0,-2-1 1 0,-1 1 0 0,-2 1-1 0,-4 0 2 15,0 1 1-15,-1 0 1 0,-2 2 1 0,-3 1 4 0,-2-1 1 0,-1 1 3 16,-1-1 3-16,2 3 1 0,-6-3 4 0,4 1 4 0,-2-3 3 16,0 4 3-16,2-4 2 0,1-1 3 0,0-1-1 0,1 1 2 0,3-2-1 15,-2-3 2-15,1 4 1 0,4-4 0 0,1 1 2 0,1-3-1 16,1 1-3-16,-1-3-3 0,3 1-3 0,1 0 0 0,0-1 0 0,0-1 1 16,1 1 3-16,3-1 0 0,1-1 1 0,0 2-2 0,3-1-2 0,2-1-7 15,1 0-8-15,2 0-9 0,2 0-9 0,0-1-9 0,3-1-4 16,2 2-10-16,0-3-11 0,4 2-12 0,-3-2-11 0,4 1-8 0,0-3-7 15,2 1-4-15,0 1-1 0,-1-2 3 0,1 1 7 0,-3 0 7 16,1-1 8-16,-3-2 10 0,0 5 10 0,-5-2 4 0,0 1 5 0,-4-2-10 16,-3 2-17-16,-2 0-49 0,-1 0-62 0,-7 1-89 0,-2 1-103 15,-4-2-56-15,-5 2-36 0</inkml:trace>
  <inkml:trace contextRef="#ctx0" brushRef="#br0" timeOffset="80647.8542">27587 14652 70 0,'-4'0'282'0,"3"-2"-67"0,-1 2-56 0,-1 0-33 0,3 0-22 16,0 0-15-16,0 0-14 0,0 0-10 0,0 0-11 0,-3 0-11 15,3 0-13-15,-1 0-8 0,1 0-10 0,-2 0-4 0,0 2-3 0,2-2-3 16,0 0-1-16,-1 1 0 0,1 1 4 0,-2-2 0 0,1 1 4 16,1-1 6-16,-2 2 7 0,0-1 9 0,1 2 9 0,-1-1 7 15,-1 1 5-15,0 0 3 0,-2 0 4 0,1 3 3 0,-1-2 1 0,0 2 4 16,-2 0 3-16,1 2 4 0,-1 0 5 0,0 1 1 0,1-2-1 15,-2 3-3-15,-1 1-4 0,0-1-3 0,1 2-5 0,0 1-2 0,-1-1-4 0,0 2-2 16,1 0-2-16,-2 2-4 0,2-1-4 0,2 1-3 16,0 1-6-16,-2 3-3 0,3-2-5 0,0 2-3 0,4-3-5 0,1 4-4 15,0 0-7-15,0 0-6 0,3-1-9 0,0 1-8 0,5 0-11 0,1 0-11 16,-1 0-12-16,4 1-18 0,2-1-21 0,0-1-23 0,3 1-26 0,2-4-33 16,-1 3-34-16,2-3-37 0,2-1-33 0,-1-1-68 0,3-1-83 15,1-1-47-15</inkml:trace>
  <inkml:trace contextRef="#ctx0" brushRef="#br0" timeOffset="80963.2247">28260 14548 20 0,'3'-3'499'0,"2"-1"-3"0,0 2-85 15,2 1-129-15,1-1-77 0,0 0-54 0,1 2-31 0,3 2-15 16,-3 0-8-16,5 1-2 0,1 1-2 0,0 1-8 0,3 0-8 16,-1 3-12-16,3 4-10 0,-2-3-10 0,3 5-8 0,0-1-4 0,-3 4-4 15,3 0-3-15,-5 3-3 0,3-1-2 0,-5 5-3 0,0-2-1 16,-1 2-2-16,-2 1 0 0,-3 1-3 0,-2 1-2 0,-3 2-5 0,-3-2-8 0,-1 3-9 15,-4 2-9-15,-3 0-13 0,-4-1-14 0,-6 2-24 16,-3 0-27-16,-5 0-29 0,-4 0-32 0,-4-1-43 0,-2 0-49 0,-6 0-75 0,-1 0-90 16,-4-2-53-16,0-3-31 0</inkml:trace>
  <inkml:trace contextRef="#ctx0" brushRef="#br0" timeOffset="82279.7807">22045 14670 54 0,'0'0'128'15,"0"0"6"-15,2-2 1 0,-2 2-3 0,1-1-1 0,-1 1-2 16,0 0-3-16,2 0-3 0,-1-2-5 0,-1 2-5 0,3-1-10 16,-1-1-11-16,-1 2-7 0,3-1-9 0,-3-1-7 0,4 2-7 0,1-1-6 15,-1-1-2-15,4 1-6 0,-1-2-7 0,2 1-6 0,4-1-7 16,0 1-6-16,4-1-5 0,-1-1-1 0,5 3 2 0,3-3 0 0,2 0-3 16,3 1-3-16,2-2-4 0,3 0-3 0,1 3-2 0,6-1-1 15,0 0 2-15,2 0 3 0,4 0 2 0,-1 2 1 0,5-2 3 16,0 3-1-16,2-2 0 0,0 2 1 0,3 0-2 0,1 2 0 0,2-1 1 15,1 1-1-15,-1 1 0 0,0 1-3 0,1-1-5 0,-1 2-5 16,-1 0-6-16,-1 2-3 0,1-2-4 0,-4 4-4 0,-3-1-3 0,4-2-3 16,-6 2-1-16,-1 1 0 0,-1 0 3 0,-3 0 2 0,-2 1 3 15,-2 1 3-15,2-1 2 0,-5-1 3 0,-2 3 4 0,1 0 3 0,-1-1 1 16,-2 1 5-16,1 2 4 0,-1-3 2 0,-3 1 2 0,2 2 0 0,1-2 1 16,-1 2-1-16,0 1 0 0,5-2 0 0,-3 2 1 0,-2 0-2 15,3-2-1-15,-1 2 1 0,3-1-1 0,-2-1-1 0,-1 1-1 0,0-1-2 16,0 0 1-16,0 1-2 0,-4-2-1 0,1 2-3 0,-1-3-2 15,0 1 0-15,-5 0-1 0,1 0-2 0,-2-4 0 0,0 1-2 0,-3 0 1 16,-1-1-2-16,-2-1-1 0,-3-2-1 0,1 2-1 0,-4-1 0 0,1-2 2 16,-4 0 1-16,1-3 0 0,-3 2-1 0,-2 1-2 0,-1-4 0 15,0 2 0-15,-4-2 2 0,4 3 2 0,-5-3-8 0,0 0-10 0,0 0-10 16,-3-3-10-16,1 1-14 0,1 0-17 0,-2-1-18 0,-2 0-21 16,0-1-26-16,0 0-27 0,0-2-30 0,-2 2-30 0,0-2-58 15,-1 2-77-15</inkml:trace>
  <inkml:trace contextRef="#ctx0" brushRef="#br0" timeOffset="82696.2318">24730 15109 199 0,'-6'0'506'16,"2"-1"-59"-16,-1-1-92 0,1 2-69 0,1-1-58 0,2 1-35 15,-3 0-26-15,4 0-16 0,0 0-15 0,0 0-14 0,0 0-16 0,0 0-16 16,0 0-16-16,4 0-19 0,-3 0-15 0,2 0-14 0,1 0-14 15,1 0-7-15,2 0-10 0,-1 0-5 0,4 0-7 0,-2 0-4 0,4 1-7 16,0-1-2-16,3 2-3 0,-2-1-2 0,4-1-2 0,-1 2-5 0,2-1-5 16,-1-1-5-16,0 1-3 0,1 1-6 0,2-2-5 0,1 2-5 15,-2-2-4-15,2 0-5 0,1 0-6 0,-5 0-4 0,4 0-5 0,-3 0-6 16,-2 0-7-16,3 0-3 0,-3 0-1 0,-2-2 2 0,2 2 5 0,-3-3 4 16,-2 2 3-16,1-1 6 0,-4-1 6 0,0 0 10 0,-3 0 7 15,2-2 7-15,-5 1 8 0,1 0 9 0,-3-3 12 0,0 2 12 16,0-4 10-16,-3 2 5 0,1 0 5 0,-3-2 8 0,0 0 10 0,-1 2 7 15,-1-4 9-15,1 3 9 0,-5-2 11 0,3 0 8 0,0 1 8 0,-1 0 8 16,-1 1 7-16,0-1 8 0,1 1 9 0,1 1 7 0,2-1 8 16,-1 3 4-16,-2-2-1 0,4 2-3 0,1 0-5 0,-1 1-7 0,2 1-10 15,-1 0-6-15,3 0-8 0,-2 1-12 0,3 1-13 0,0 1-11 16,0 0-11-16,0 0-9 0,0 1-10 0,0 1-6 0,1 2-5 0,1 1-4 16,-1-1-2-16,3 1 0 0,-3 5-1 0,2-3 0 0,1 4-1 0,-1 0 3 15,0-1 3-15,0 1-2 0,2 2-2 0,-2 1-5 0,-2-1-8 16,-1 4-9-16,0-2-11 0,0 1-18 0,0 1-20 0,-1 0-28 0,-5 0-36 15,1 1-45-15,-1 2-52 0,-1 0-77 0,-1-3-88 0,-3 3-56 16,0-2-37-16</inkml:trace>
  <inkml:trace contextRef="#ctx0" brushRef="#br0" timeOffset="83246.1581">23524 14470 465 0,'-4'-4'517'0,"0"2"-84"0,1 1-125 16,0-1-75-16,0 0-49 0,3 1-25 0,-1 0-15 0,1 1-10 0,0 0-9 16,0 0-14-16,1 0-14 0,-1 0-16 0,0 0-16 0,3 0-12 15,0 0-11-15,-1 0-7 0,-1 0-7 0,3 1-5 0,-1 0-5 16,2 1 0-16,-2 1 0 0,3-1 3 0,0 3 2 0,1 0 2 16,-3-1 3-16,4 3 1 0,-1-2 3 0,0 3-1 0,3-2 1 0,-2 3-4 15,1 0-2-15,-1 1-4 0,2 2-1 0,2 0-5 0,-2 2-2 16,1 0-4-16,1 1-4 0,1 0-2 0,0 5 1 0,3-3-2 0,-2 3-2 15,2-2-4-15,1 4-5 0,1-1-7 0,-1 0-6 0,2 0-9 0,0 3-12 16,1-4-10-16,0 1-12 0,0 0-12 0,0-2-14 0,1 2-20 0,1-2-19 16,-1 0-22-16,-1-3-21 0,-1-1-26 0,3 0-27 0,-2-1-27 15,-2-2-26-15,3-2-45 0,-5-1-53 0,2 0-53 0,-1-3-50 0</inkml:trace>
  <inkml:trace contextRef="#ctx0" brushRef="#br0" timeOffset="83481.4725">24157 14508 230 0,'-5'-2'515'0,"-3"1"-72"15,3 1-115-15,1 0-83 0,-1 0-68 0,0 0-40 0,-3 1-24 16,0 1-13-16,0 1-7 0,0 1-4 0,-2 2-2 0,-2 2-7 0,-3-1-10 15,0 5-7-15,0-2-6 0,-5 4-7 0,-2 1-2 0,-1 3-1 16,-1 2 2-16,-5 0 3 0,-2 3 1 0,-4 2-5 0,-1 2-6 16,-4 2-18-16,-4 2-26 0,-2 3-35 0,-4 0-41 0,-1 2-61 0,-4 0-70 0,-1 2-102 15,-4 2-116-15,0 0-74 0,-1 2-51 0,-1-1-27 0</inkml:trace>
  <inkml:trace contextRef="#ctx0" brushRef="#br0" timeOffset="88696.455">16638 14173 60 0,'-5'-7'60'0,"0"2"2"15,0-1 2-15,-2 0 1 0,0 0 0 0,1 0-2 0,-1 0-4 0,2 2-4 16,-4-3-4-16,3 2-4 0,-1-2-3 0,-2 2-4 0,0 0-3 16,1-2-2-16,0 2-1 0,-3-1-4 0,1 2-1 0,1-2-5 15,-4 1-1-15,4-1-2 0,-3 2 1 0,0-1-2 0,1 1-1 0,-2 0 0 16,0-1 1-16,2 1 2 0,-3 1 0 0,1-1 1 0,0 1-1 15,-2 1 1-15,-1-1-1 0,0 1 1 0,1 2-1 0,-3-2 2 0,3 2-1 16,-2 0 0-16,-3 2-1 0,3-2 1 0,-1 2-1 0,0 1 1 16,1-1-1-16,-3 1 2 0,1-1 2 0,2 0 0 0,-2 3 2 15,1-2 0-15,-1 2 0 0,2-1 0 0,-1 1-1 0,0-1-1 0,2 1 1 16,-2 0-2-16,2 2-3 0,-2-1 0 0,2-2-1 0,0 4-2 16,0-1-3-16,2 0-2 0,-2 0-2 0,2-1-2 0,0 1-2 0,1 1-1 15,-1-1-2-15,1 1 0 0,0 0-3 0,1 0 0 0,-1 1 1 16,4-2-2-16,-4 3-1 0,2 0-1 0,0-4 1 0,0 3-2 15,1 0 2-15,1 1-1 0,-2-1 1 0,3 1-1 0,0 0 0 0,-1-1 0 16,1 0-1-16,-2 0-1 0,1 2 1 0,3-3 0 0,-1 1-1 16,-1 1 0-16,1-1 1 0,-1-1 0 0,1 2 1 0,2-3 1 0,-1 2 0 15,0 0 0-15,1 0 1 0,0 0 0 0,0-2 1 0,2 3 2 16,0 0 1-16,0-4 2 0,1 3 1 0,1-1 1 0,-4-1 0 0,5 2-1 16,-1 0 1-16,-1-2 0 0,2 1-1 0,0 1 1 0,0 0 0 15,2 0-2-15,-1-1 1 0,-1 1 0 0,5 0-1 0,-4 0-1 16,1-1-2-16,1 1 1 0,0 1-1 0,0-1 1 0,1 0-2 0,-1 1 1 15,0-1 1-15,2 2-1 0,-1 0 0 0,1-2-1 0,-2 2 2 0,2 0-1 16,-2-1 2-16,2 2-1 0,2 0 2 0,-2-1 1 0,0 2 1 16,0-4 1-16,2 3-1 0,-3 0 1 0,2 0-1 0,-1-2 1 0,3 3 2 15,-3-1 0-15,1-2-1 0,2 2 1 0,-2 0-1 0,1-1-1 16,-1 0 0-16,2-2-1 0,1 1 0 0,-2-2-1 0,-1 2 0 0,2-1 0 16,0 0 0-16,1 0-1 0,0-1 1 0,0-1 0 0,-3 0 0 15,4 1 1-15,-1-1 0 0,2-1 1 0,-1 2 1 0,-1-2 0 0,4 0 0 16,-2-3 0-16,1 4 1 0,0-1 1 0,0 1-1 0,2-3-1 15,-1 1 2-15,3 0-2 0,-2 0-2 0,2-1-1 0,0 0-1 0,1 0-2 16,-1 0 0-16,1 1-1 0,2-2 0 0,-1 1-1 0,1-1-1 0,0-1 1 16,1 1-2-16,2 1 0 0,0-3-1 0,-3 1 0 0,5 1 1 0,-2-3 0 15,1 2 0-15,0-1 0 0,1-1 0 0,-1 0 2 0,1 0 0 16,-2 0 2-16,2 0 1 0,0-1 0 0,-1-1 0 0,0 1 0 0,0-1 1 16,1-1 1-16,-2-1 1 0,0 1 1 0,0 1-1 0,0-2 0 15,0-1-1-15,1 1-2 0,-1-2-3 0,1-2-1 0,-2 2 0 0,1-2 1 16,0 1 0-16,2-2 0 0,-3 0 0 0,1-2-1 0,-2 1 0 15,4-1 0-15,-5 0 2 0,3 0 0 0,0-1 1 0,-1-1 3 0,-1-1 3 0,2 0 1 16,-1 1 3-16,0 0 1 0,1-3 2 0,-3 2 2 16,1-3 5-16,-1 2 4 0,0 1 4 0,0-2 1 0,-2 0 6 0,-1-1 3 15,2 0 3-15,-4 1 2 0,0 0 3 0,-3-1 2 0,1 2 2 16,0-1 1-16,-4 1 1 0,-2-1 0 0,1-1-3 0,-1 2-4 0,-5-1-3 16,-1-2-5-16,-3 2-5 0,-3 0-4 0,-2 0-5 0,-3-1-6 15,-5 0-6-15,-1 1-8 0,-5-2-10 0,-4 1-11 0,-2 0-11 16,-5 1-15-16,-2 0-12 0,-5 0-19 0,-1-1-18 0,-3 2-23 0,-3 0-28 15,-1 0-33-15,-1 2-39 0,-3-2-57 0,3 3-64 0,-3 0-80 16,-2 1-87-16,-1 0-44 0,-1 2-22 0</inkml:trace>
  <inkml:trace contextRef="#ctx0" brushRef="#br0" timeOffset="229239.9482">8859 3689 16 0,'0'-2'54'0,"0"0"-4"0,0 1-5 16,0-2-6-16,0 1-5 0,0 2-4 0,0 0-3 0,0 0-3 16,0 0-4-16,0 0-3 0,0 0-3 0,0 0-4 0,0 0-3 0,0 0-4 15,0 0-4-15,0 0-3 0,0 0-2 0,0 0-2 0,0 0-1 16,0 0 1-16,0 0 2 0,0 0 1 0,0 0 0 0,0 2 2 0,0 1 1 16,2-2 4-16,-1 2 5 0,-1 0 3 0,2-1 4 0,-1 1 5 15,1 1 5-15,1-1 2 0,-1 2 3 0,-1-3 3 0,3 4-1 0,0-2 3 16,-1-1 1-16,0 1 0 0,1-1 0 0,-1 2-1 0,0-1 0 0,0 0 0 15,-1 1-1-15,1 0-1 0,0 1 1 0,2-2-2 0,-2 1 1 16,0-2-2-16,0 2 1 0,2 0-2 0,-2-1-1 0,2 3 0 0,-2-4-1 16,2 2 1-16,-1 0-1 0,0-3-1 0,-1 2-2 0,2-1-2 15,-2 1 2-15,2 0-2 0,1 0 0 0,-2 1-1 0,0-2 0 0,-1 1 0 16,2 1 0-16,0-2-1 0,-1-3 1 0,2 4-2 0,-1-1 0 0,2 0 0 16,-3 0 1-16,1-2-1 0,3 2-1 0,-2 0 0 0,-1-2-1 15,1 0 0-15,1 1-1 0,2-2-2 0,-3 1 0 0,2-1-1 0,-1 0 1 16,2 0 1-16,1 0-2 0,-2 0 1 0,2 0-1 0,-2 0 1 0,2-1-2 15,2 1 1-15,0-2 1 0,-1 1-1 0,3-3 0 0,0 4-1 16,0-3-1-16,-1 1 0 0,4-1-1 0,-2-1 1 0,2 2 0 16,-1-1 0-16,1-2 1 0,1 1 0 0,1 1 0 0,-1 0 0 0,0 0-1 15,-1 0-1-15,1 0 0 0,-1-1 0 0,-1 2 2 0,1 0-1 0,-1 1 0 16,0-1-1-16,-2 1 0 0,-3 1-1 0,1 0 0 0,1 0-1 0,-3 1-1 16,-2 1 0-16,3-1-1 0,-3 2 1 0,0 0 0 0,0-1 0 15,1 2-1-15,-1 1 0 0,-1-2-1 0,2 3-2 0,-3-3-1 0,2 3 0 16,-1 0 2-16,-1-1-2 0,3 2 0 0,-1-3 1 0,-1 3-2 15,-1-2 1-15,3 1-1 0,-1 0 0 0,0-1 1 0,1-1 0 0,-1 1-1 16,0 1 0-16,1-3 0 0,0 3-1 0,0-4-1 0,-1 3 1 16,3-2-1-16,-3-2 0 0,2 2 1 0,0 1-2 0,0-3 0 0,1 1 0 15,0-1 0-15,0-1 1 0,1 0-2 0,0 0 1 0,-1 0 0 16,3 0 0-16,-3-1-1 0,2-1 1 0,1 1 1 0,-3-3 1 0,3 4-1 16,-2-3 2-16,1 2 1 0,0-2-1 0,-1 0-2 0,2 0 2 15,-3 2 2-15,0-2 0 0,0 3 0 0,0-3 2 0,1 1-1 0,-3 1 1 16,0-2-2-16,-1 1 1 0,3 1-1 0,-3 1 0 0,0-2 1 0,1 1 0 15,-1 1 2-15,0-2-1 0,0 1 1 0,1 1 1 0,-1 0 0 16,1 0 0-16,1 0 0 0,-2 0 1 0,0 0 0 0,0 0 0 0,1 1 0 16,1 1 0-16,-2-2-1 0,3 1 0 0,-3 1 0 0,3-2 0 0,0 1-1 15,0 1 0-15,-1-2 0 0,2 1-2 0,-1 1 2 0,3-2-1 16,-2 3 0-16,2-3-1 0,0 0 1 0,-1 3 1 0,4-3-1 0,-2 0 0 16,0 3-1-16,3-3 1 0,-1 0-1 0,0 0 1 0,-1 0-1 15,3 0 2-15,-1 0-1 0,0-3 1 0,-1 3 0 0,1 0-1 0,1-3 0 16,-3 1 0-16,1 1 1 0,-1-2 0 0,2 0 0 0,-4 0 0 0,2 0-1 15,-2-2-1-15,2 2 1 0,-4-1-2 0,4 1-1 0,-5-2 0 16,3 2-2-16,-1-2 0 0,-2 1-1 0,0 1-1 0,0-2-1 0,-1 2-1 16,1 2 0-16,-2-2-1 0,-1 0 2 0,1 1 0 0,1 1 0 15,-2 0 2-15,1-2 1 0,-1 3 1 0,0 0 0 0,0 0 2 0,2 3-1 16,-1-2 1-16,-1 0 1 0,3 1-1 0,0 1 0 0,1 0 0 16,1 1-2-16,-1-1-2 0,3 1 0 0,-2-1-2 0,1 2 0 0,2-3 0 15,1 3-2-15,-1-2-1 0,2 1 0 0,-1-1-1 0,2 2 2 0,1-2 2 16,-2 0 1-16,2 0 3 0,1 0 0 0,-2-2 2 0,1 1 2 15,2-1 1-15,-4 1-1 0,4-2 2 0,-4 0-1 0,2-2-1 0,-1 1 1 16,-3 1-2-16,3-3 2 0,-5 1-3 0,3-1 0 0,-2 0-1 0,-1 0 0 16,-3 0-1-16,3 0-2 0,-4 0 0 0,-1 0-1 0,2 2-1 15,-3-2 2-15,0 0 2 0,1 1 1 0,-4 2-1 0,2-2-4 0,-1-1 0 16,0 1 0-16,0 0-2 0,-1 1 1 0,-2 1-2 0,2-2 2 16,-2 1-2-16,2 1 0 0,0 0 1 0,1 0 0 0,0 0 1 0,-1 1-1 15,0 1 2-15,0-2-1 0,1 1 2 0,3 1 2 0,-2 0 0 16,1 1 1-16,1-1 0 0,1-2-1 0,-1 2 2 0,2 1-1 0,2-2 0 15,-2 1 0-15,3-1 0 0,1 2 0 0,0-2 0 0,0 1-2 0,2 0 1 16,-1 1 1-16,1-3 0 0,2 1-1 0,-1 1 0 0,0-2 2 16,0 0-2-16,1 0 0 0,1-2-2 0,-2 1 2 0,2-1-1 0,-2 1 0 15,2-3-1-15,-3 2 1 0,1-1-1 0,1 0-2 0,-3-2 1 16,1 3-1-16,0-5 1 0,-2 3 1 0,0 0 0 0,0-1-1 0,-2 0 1 16,1-2 1-16,-3 4 2 0,1-3 0 0,-2 1 3 0,0 1 1 0,0-1 2 15,-2 2 1-15,-1-1 1 0,-1 1 1 0,2 0 1 0,-2 0 0 16,0 1 2-16,-1 2 0 0,0-3 2 0,1 3 0 0,0-2-1 0,-1 2 0 15,3 0-2-15,-1 0-2 0,0 0-1 0,1 0 0 0,2 2-2 0,1-2-4 16,0 3 0-16,0-3-2 0,3 2 1 0,-1 1 0 0,3-2 0 16,-2 2 1-16,5 0 0 0,-3 0 2 0,3-1 0 0,1 1 1 0,-1 0 2 15,2 0 1-15,-1-2 1 0,3 1 1 0,-1 1 1 0,1-2 1 16,-1 1-1-16,1-2-1 0,0 1 0 0,1-1-2 0,-1 0-2 0,-2 0 1 16,1-1-2-16,2 1 0 0,-5-3-2 0,3 1-2 0,-1 1 1 15,-1-2-1-15,-2 0-1 0,0 0 0 0,-1 0 1 0,-2 1-1 0,1-1 1 16,0 0 0-16,-3 0 0 0,2-1 0 0,-4 2 1 0,2-3-2 0,-2 1 0 15,0 3 0-15,0-2-1 0,-3-1-1 0,2 1 0 0,0 1 0 16,-2-1-2-16,1-1-1 0,-3 3-1 0,3-3 0 0,-1 4-2 0,2 0 0 16,-2-3 0-16,1 3 2 0,-1 0 0 0,0 0 1 0,4 3 0 15,-4-3 1-15,2 0 0 0,2 3 0 0,0-2 2 0,-1 2 0 0,1 0 1 16,-1 0 0-16,3 1-1 0,-1 0 0 0,-1 0 0 0,3 0-1 16,-2 1-1-16,1-3 1 0,0 4 0 0,2-3 0 0,-2 1-1 0,2 1 1 15,-2-2 0-15,0 1-2 0,2 1 1 0,0-2-1 0,-2 0-1 0,2 0 1 16,-1-3-1-16,-2 3 1 0,4-2-1 0,-4 0-1 0,0 1 1 15,3-2-1-15,-3 0 1 0,-2 0-2 0,3 0 0 0,-1-2 1 0,-1 1 0 16,-1 0 0-16,2-2 0 0,-2 3 0 0,-1-3 0 0,0 0 0 16,0 0 3-16,1 0 0 0,0-2 0 0,0 1 1 0,-1 1 0 0,1-2 1 15,-2 2 0-15,-1 2 0 0,3-2-1 0,-1 0 2 0,-1 1 0 0,-1-3 2 16,2 5-4-16,-4-4 1 0,2 3-1 0,3 1 0 0,-3-2 0 16,0 2-1-16,0 0 2 0,1 0 2 0,-1 2 0 0,0-2 2 0,1 1-2 15,-1 3 1-15,2-4 0 0,0 2 2 0,0 1 0 0,-2 0 1 0,2 0-1 16,2 0 2-16,0 1-2 0,-3 0 2 0,4 0-2 0,-2 1 1 0,1-2-2 15,-1 1 1-15,2-1-1 0,1 2 2 0,-1-5-1 0,1 4-1 16,0-1 1-16,0 0-1 0,-1 0 1 0,4 1-1 0,-4-4 0 0,4 4 1 16,0-3-2-16,-2 1 0 0,1-1 0 0,1-1 2 0,-1 2-2 15,2 0 0-15,0-2 1 0,-2 0-1 0,2 0 0 0,-2 0 0 16,1 0 1-16,1 0-2 0,-3-2 0 0,3 0 0 0,-1 2-1 0,0-1-1 16,-1 1 0-16,0-2 0 0,-2 1-1 0,3 1 1 0,-1-1-1 0,-2-2 0 15,2 3 0-15,-2 0-2 0,1-3 1 0,0 3-1 0,-2-1 1 16,0 1 0-16,3 0-2 0,-5 0 1 0,3 0 0 0,-1 0 1 0,-1 0 0 15,-1 0-2-15,-1 0 2 0,2 0-1 0,-2 0 1 0,0 1 1 0,0-1-2 16,-2 0 1-16,2 3 0 0,-1-3-2 0,-1 0 2 0,0 0-1 16,0 3 1-16,1-3 0 0,-1 1-1 0,-1-1 2 0,-1 0 0 0,3 0-2 15,-2 0 1-15,1 1-2 0,-2-1 2 0,3 0 0 0,0 0-1 16,-1 2 2-16,2-2 0 0,-2 0-2 0,0 0 1 0,2 0-1 0,1 0-1 16,0 0 1-16,-1 0-1 0,2 0 3 0,-1 0 0 0,2 0 0 15,-1 0 4-15,0 0-1 0,2 0 1 0,-1 0-1 0,-1 0 1 0,1 0 2 16,2 0 0-16,-2 0 2 0,1 0-1 0,-1 0 1 0,1 0-1 15,0 0-1-15,-1 0-1 0,1-2 1 0,-1 1-3 0,3 1-1 0,-3-1 0 16,0-2-1-16,0 3 0 0,3 0-2 0,-3-3 0 0,0 3 1 0,2-1 0 16,-2 1-1-16,1-1 1 0,0-1 0 0,0 2 1 0,-1-1-2 0,3-1 2 15,-3 2 0-15,1 0 0 0,-2 0-1 0,3 0 1 0,-1 0 0 16,-1 0-2-16,2 0 1 0,-3 0 0 0,1 0 1 0,0 2-2 0,1-1 2 16,-1-1-1-16,2 2 1 0,-1-1 0 0,-2-1 0 0,2 1 0 15,1-1-1-15,0 3 1 0,-2 0 0 0,4-2 1 0,-4 0 0 0,4 1-1 16,0-1 0-16,-2 1 0 0,1 0 0 0,0-2 0 0,-2 3-1 0,3-1 1 15,0-2 0-15,-2 0 0 0,0 2 0 0,0-2 0 0,0 1-1 16,2 1-1-16,-3-2 0 0,2 1 0 0,-2 1-1 0,3-2 1 0,-2 1-1 16,0-1 0-16,3 2-2 0,-4-1 1 0,3-1-1 0,-2 0-1 15,2 0 1-15,-3 0-1 0,3 0-1 0,0 0 0 0,-2 0 0 0,0 0-1 16,2 1 0-16,-1 1 1 0,1-2 3 0,-1 2 0 0,1-2 1 16,2 1 1-16,-3 1 2 0,1-2 2 0,-1 1 1 0,1 1-1 0,1-1 2 15,-1 1 0-15,-1 1 2 0,2-2 1 0,-1 1 0 0,-1 1 0 16,3-2-2-16,-5 1 1 0,3 1 1 0,-4-3-1 0,3 3 0 0,-2-2-1 15,0 2 0-15,1-1-1 0,-4-1 0 0,1 2 2 0,-1-2-1 16,0 2 0-16,-1-3-1 0,-1 4-2 0,-2-4-3 0,0 1-6 0,0 1-8 16,-2-2-8-16,-2 1-11 0,0-1-16 0,-1 0-16 0,-2 0-27 15,0 0-27-15,0 0-41 0,-4 0-46 0,-2 0-79 0,0 0-97 0,-5-1-59 16,0-1-43-16</inkml:trace>
  <inkml:trace contextRef="#ctx0" brushRef="#br0" timeOffset="232422.3884">12177 3058 10 0,'2'-3'86'0,"-1"-2"-5"0,-1 2-4 0,2-2-6 0,-2 1-6 0,0 0-7 16,0 1-7-16,0-3-9 0,0 2-7 0,0 1-5 0,0-1-3 0,0 0-5 16,-2 0-2-16,2 1-2 0,-1-2-7 0,-1 2-8 0,2-1-4 15,-2 1-2-15,-1 0-3 0,1 0-2 0,1 1-3 0,-4-1-4 0,3 1 0 16,-3-1-3-16,1-1-3 0,-2 1 0 0,1 1-3 0,0-2 1 0,-3 1-1 16,-1 0 4-16,1 0 1 0,0-1 1 0,-3 4 0 0,0-2 1 15,-2 1 1-15,-1-3 1 0,1 3 2 0,-2 0 2 0,0-2 1 0,-2 1 1 16,1 1 2-16,-1-2 1 0,-2 1 1 0,3 1 0 0,-1-3 1 15,-1 3 1-15,1 0 1 0,1-1 2 0,-1 1 1 0,1-1 0 0,-1 1 0 16,2 1 1-16,-2-2 0 0,1 1 0 0,4 1 1 0,-1-2 2 0,-1 1-1 16,2 1 0-16,-1-2-1 0,1 2-2 0,1 0 0 0,-1-3-2 15,2 3 0-15,0 0 0 0,-2 0-1 0,2 0 0 0,-2 0-2 0,2 0 0 16,-1 3-2-16,0-3 0 0,0 0 0 0,0 2-1 0,-3-1-1 16,3 1 1-16,-2 1 1 0,0-2-1 0,-2 1 0 0,2 1 0 0,0-1 1 15,-4 2-2-15,3-1 1 0,-2 0 1 0,-1 0 2 0,2 0 0 16,-3-1 3-16,2 2 2 0,0-1 2 0,0-1 0 0,0 3 3 0,0-2 2 15,-1 0 2-15,4 1 1 0,-2 0 1 0,0-3 3 0,1 4 0 0,3-3-1 16,-2 3 1-16,1-3-2 0,1 2 0 0,0-1-3 0,0 2 0 16,2-3-1-16,-1 3-1 0,2 0-3 0,0-2-1 0,-2 1-2 0,3 1-1 15,0-2 0-15,-1 1 0 0,3 2 1 0,-2-2-1 0,0 3-2 0,1-2-1 16,-1 0 1-16,1 3 0 0,0-2 1 0,0 0-1 0,-1 1-1 16,1 1 1-16,-1-1 0 0,1 2 1 0,0-2-2 0,0 1 1 15,-1 1 0-15,0 0 0 0,0 0 2 0,1-1 1 0,-1 1 2 0,2 0 0 16,-2 0 1-16,1-1 0 0,-1 1 3 0,1-1 0 0,1 1 2 0,-1-1 0 15,1 1 2-15,0-1 1 0,2 1 1 0,-2 1 0 0,2-1 1 16,0-1 0-16,0 0-2 0,-2 1 1 0,2-1 0 0,0 1 1 0,1 0 1 16,1-1 0-16,-1 1 2 0,2-1-1 0,-2 1 1 0,2 0-1 0,0 0 1 15,0 0 0-15,0 1 0 0,0-1 1 0,0 2 2 0,0 0-1 16,2-1 0-16,-2 1 0 0,2 1-2 0,-1-1-1 0,1 0 0 0,1 2-1 16,2-1-2-16,-1 1 1 0,-1 0-1 0,2 0-2 0,-1 1-2 0,0 1 0 15,3-1 0-15,0 1 0 0,0 0-1 0,1-2-1 0,0 3 1 16,1-2-1-16,-1-1-1 0,2 3 0 0,2-4-1 0,-2 5 1 0,1-3 0 15,1 0 0-15,1-1-1 0,1 1 1 0,-1-1-1 0,1 1-3 16,0-2-2-16,1-1 0 0,0 2 1 0,0-1-2 0,0-2 0 0,1 0-2 16,0 2 1-16,-2-4 0 0,4 1 1 0,-3 0 2 0,1 0 4 0,1-1 3 15,-1-1 3-15,2 1 5 0,-2-3 6 0,2 2 3 0,0-2 4 16,1 0 3-16,3 0 3 0,-3-1 2 0,3-1 4 0,0 2 0 0,2-2 3 16,-2 0-1-16,2-2-1 0,1 1-3 0,0-1 0 0,0 1-3 15,2-2-3-15,-1 0-2 0,1-2-2 0,0 1-3 0,-1 1-3 0,1-3 0 16,0 1-3-16,0 1-2 0,0-2-2 0,-2-1-1 0,2 2-1 15,-2-1-3-15,1-2-1 0,-1 2-1 0,-2-2-1 0,0 1 0 0,-1 0-2 16,0 0 1-16,-3-1 1 0,3 0 0 0,-3 1 0 0,-3-2 0 0,4 0 1 16,-5 0-1-16,4 0 0 0,-4 1-1 0,1-1 0 0,0-1-1 15,-2 0-1-15,-1 2 0 0,1-5 1 0,-1 3-2 0,1 0 0 0,-1-1 1 16,-1-1-2-16,-1 0 1 0,1 2-1 0,0-4 1 0,-1 2-1 0,0 0 1 16,0-1-1-16,-1 0-1 0,1 0 1 0,-2-1-2 0,-1 1 0 15,2 0-1-15,-1 0-1 0,-1-2-1 0,0 2 0 0,1 0 0 0,-2-1 2 16,1 1-1-16,-2 0-1 0,-1-2 0 0,3 2 2 0,-4 0-2 15,1 1 0-15,0-3 0 0,0 3 0 0,-2-2-2 0,3 1 1 0,-1-1-1 16,-2 1-1-16,0-2 1 0,0 1-2 0,-1 1 1 0,1-1 1 0,-1 1-1 16,0-2 1-16,-1 0 1 0,-1 0 3 0,3 1 0 0,-3-1 0 15,0 1-2-15,0-1 1 0,-3-2 0 0,3 3 0 0,-3-2-1 0,1 1-3 16,1 0 1-16,-3-1 0 0,1-1-2 0,0 3-2 0,1-2-1 16,-2 1 1-16,0 0 0 0,-1-1 0 0,0-1 3 0,0 3 0 0,0-1 2 15,0 2 0-15,0-3-1 0,-2 1 3 0,0 2 2 0,1 0-1 16,0-1 0-16,-2 1 1 0,2 1 0 0,-1 1-2 0,-1 0-1 0,-1-1-1 15,3 1-3-15,-1-1-1 0,-1 2-3 0,0-1-1 0,-1 2-3 16,-1-2-3-16,2 4-2 0,-1-2-2 0,-1 1-2 0,1 0-2 0,-3 0-2 16,0 1-3-16,1 0-1 0,-3 0-1 0,3-1 0 0,-2 1-2 0,-1 2 0 15,0 1 1-15,0-1 1 0,-2 0 2 0,0 0 1 0,0 2 0 16,-1-2 0-16,0 1 0 0,0 1 1 0,-3-2 2 0,1 2 0 0,0 0 2 16,-1 0 1-16,-1 0 2 0,2 0 1 0,-1 0 0 0,-1 0 1 15,2 0 0-15,-1 0 1 0,-1 0 2 0,0 0 2 0,2 0 0 0,-1 0 2 16,2 0 1-16,-2 0 1 0,2 0 0 0,1 0 0 0,-2 0 1 0,2 0 0 15,-2 0 0-15,1 0 0 0,1 2 1 0,-2-2-1 0,2 1-1 0,-1 1 0 16,-1-2-1-16,2 1-1 0,-1 0 0 0,0-1 0 0,0 4 1 16,-1-3-1-16,2 1-1 0,-1-2 1 0,1 4-1 0,0-3 0 0,-1 1 1 15,1 1 0-15,1 0 2 0,-1 1 0 0,2-2 1 0,-2 1 1 16,1 2 2-16,2-1-1 0,-2-1 0 0,2 2 1 0,0-1 1 0,-2 1 2 16,3 1 0-16,-1 0 0 0,1 0-2 0,0 0 1 0,0 1 0 15,0-1-1-15,0 1 1 0,1 2-1 0,-1-1 1 0,2-2 1 0,0 2 1 16,-2 1 0-16,2 0-1 0,-1-2 1 0,2 2 0 0,0 1 2 0,-2-1 0 15,2-1 2-15,-1 0 0 0,1 1 2 0,0 0 0 0,-1-1 1 16,0 1-1-16,1 1 0 0,1-1-1 0,-1-1 0 0,-1 0 0 0,3 1 0 16,-3-1-1-16,3 1 0 0,0 1 1 0,0-1-1 0,-1 1 1 15,3-1-1-15,-1-1 0 0,1 1 1 0,-2 0 0 0,2 2 2 0,1-2 1 16,0 1-1-16,2 0 2 0,-2-1 0 0,1 1 1 0,2-1 1 0,-1 0 0 16,0 1-1-16,1 1 0 0,1-2-1 0,-1-1 1 0,2 4-1 15,0-4 0-15,0 1 0 0,0 2 1 0,0-2 0 0,2 0 0 0,-1 3 1 16,1-3-1-16,1 1 0 0,0 1 0 0,3-1 1 0,-3 1 0 0,2 1 3 15,0-2-1-15,0 1 1 0,0-1 2 0,2 1-1 16,0-2-2-16,-1 3-1 0,1-3 0 0,-1 3 1 0,3-1-2 0,1-2 0 0,-2 2 0 16,2 0 0-16,-1-1 0 0,0 1 0 0,4-1 2 0,-2 0-1 15,0-2-1-15,1 3 0 0,1-2 0 0,0 0 0 0,-1 0 1 0,4 0-2 16,-3-1 0-16,1 1 0 0,2-1 0 0,-2-1 0 0,2 1 0 16,3 0-3-16,-3-1-1 0,1 1-1 0,1-2 3 0,0 0 0 0,0 1 1 15,2-1 1-15,-1-2 2 0,1 3 0 0,0-3 2 0,2 3-1 0,0-3 0 16,-1-1 2-16,2 1-1 0,-1-1 2 0,-1 2 1 0,3-2-1 15,-1 0 0-15,1 0 0 0,0-2-2 0,-2 1 0 0,2-1-1 0,-1 1 0 16,1-2 0-16,-1 0-1 0,0 0 0 0,-1 0 0 0,3 0-1 16,-4-2-1-16,1 1 0 0,0-1 0 0,2 1-1 0,-3-2 0 0,2 0 1 15,-1 1-1-15,-1-1-1 0,1-1 0 0,0 1-1 0,-2-2 0 16,1 2-2-16,0-2 1 0,-1 0-1 0,-1-2 1 0,0 3-1 0,2-2 1 16,-4-1-1-16,2 2 1 0,-3-2-2 0,1 1 1 0,-1-2-2 0,2 1 0 15,-4-1 0-15,2 1 2 0,-2 0-1 0,0-1 1 0,0-1-2 0,-1 0-1 16,-2 0 0-16,3 0 0 0,-3 0-2 0,1 1 1 0,0-2 0 15,-3-1 0-15,1-2-1 0,2 4-1 0,-3-3-2 0,0 1 0 0,2-1-3 16,-3 2 0-16,2-4-1 0,0 2-1 0,0-1 0 0,-2 1-1 16,0 1-1-16,1-3 0 0,-1-1-3 0,0 2 1 0,1 0-1 0,-1 1 2 15,0-1 0-15,1 1 0 0,1-1 2 0,-3 0 2 0,-1 1 0 0,2 0 2 16,-2-1 0-16,0 1 2 0,3-1-2 0,-5 2 1 0,1 0 2 16,-1-1-1-16,1 1-1 0,-2-1 2 0,-1 0-1 0,1 2 0 0,-1-1-2 15,-2 1-1-15,2-1 0 0,-2 2-2 0,0-3-2 0,0 2 0 16,-2-2 0-16,2 3 0 0,-2-3-2 0,-1 1 2 0,1 2 0 0,1-3 1 15,-2 3 2-15,-1-2 1 0,0 1 3 0,1 0 0 0,1-1 1 0,-1 1 2 16,0 0 3-16,-2-2 1 0,2 3 1 0,-2 1 0 0,2-3 2 16,-3 1 1-16,3 1 0 0,-1 1 0 0,0-4-1 0,0 4-1 0,-2-1 0 15,0 1-1-15,1-1 0 0,-1 1-2 0,-1 1 0 0,1-1-1 16,-2 2-2-16,0-2 0 0,0 1-1 0,0 1-1 0,-1 0-2 0,0-1-1 16,-1 2 0-16,-2-1-2 0,2 2 0 0,-1-2 0 0,-2 1 0 15,0 2 1-15,0-1 1 0,1 1 0 0,-3-2 3 0,2 2-1 0,-3-1 0 16,2-1 0-16,-2 2 1 0,3-2 1 0,-4 3 1 0,3-3-2 0,-1 2 1 15,-2-1 0-15,0 2 0 0,2 1-1 0,-2-3-1 0,1 2-2 16,-2-1 1-16,1 0-2 0,-1 0-1 0,-3 1 0 0,4 1-1 0,-4-3-2 16,1 4-1-16,1-1-3 0,-3 1-1 0,0 0-2 0,2 0-3 0,-3 0-2 15,1 1 0-15,-2-1-2 0,3 2-1 0,-1 0 0 0,0-1 1 16,3 1 1-16,-3 1 0 0,0-2 0 0,1 1 1 0,2 1 0 0,-3-2 3 16,5 2 1-16,-4 0 2 0,4-1 1 0,-1 2 2 0,1-1 0 15,1 0 1-15,-1 0-1 0,2-2 1 0,-2 4-1 0,1-2 0 0,2 2-1 16,0-1 1-16,-2-1 1 0,2 2-1 0,-2-1 2 0,2 2 1 0,-2-1 0 15,3 1 0-15,-4 0 1 0,3 0 2 0,-2-3 2 0,0 4 0 16,-1 0 2-16,2 0-1 0,-2 1 3 0,4-3 0 0,-4 3 0 0,3-2 2 16,-2 0 0-16,0 1 0 0,2 0 2 0,0 0 1 0,-2 0-1 15,2 0-1-15,0 1 2 0,-1-1-1 0,1 1 0 0,3-2 0 0,-3 2 1 16,1-1 0-16,2 1 0 0,0-1 2 0,2-1-1 0,-1 3 1 0,-1-1-1 16,3 0 2-16,0-1 1 0,-1 0 1 0,1 1 1 0,0-1 1 15,1 2 0-15,0-1 1 0,-1 2 1 0,3 0 1 0,-3-1-1 0,3 1 2 16,-2 0 0-16,0 1 2 0,1-1 1 0,1 0 0 0,0 2 0 15,-1-2 0-15,2 0-1 0,0 2 1 0,-1-1 0 0,2 1 1 0,-2 0 0 16,2 0 0-16,-1-2 1 0,1 2-1 0,0-1 0 0,-1 2-1 16,3-1 0-16,-1 1 0 0,0-1-2 0,-1 1-2 0,3-1 1 0,-1 0-2 15,-1 1 0-15,2 0 1 0,0-1-1 0,0 1 0 0,0-1 2 16,2 0-2-16,-1 0 1 0,2-1-1 0,-1 4 0 0,0-4 1 0,1 1-1 16,0 2 2-16,0-2 0 0,3-1 0 0,-3 4-1 0,2-5 0 0,0 2-2 15,0 0-1-15,1 0-1 0,2 0 0 0,-2 0-1 0,-1-2-1 16,3 2-1-16,0-1 1 0,0 1 0 0,1-1-1 0,-1 1-1 0,1 0 0 15,0-2-2-15,0 0-3 0,2-1-1 0,-1 2 0 0,-1-2-1 16,2 1-2-16,2-2 1 0,-2 0-1 0,1 2-1 0,0-3-2 0,2 1-1 16,-1-1 0-16,-1 1 0 0,4-2 1 0,-2 1 1 0,2 0 3 15,1 0-1-15,-1-3 1 0,1 3 2 0,1-3 2 0,1 0 2 0,0 1 1 16,1-1 1-16,1-1 3 0,-2 2 0 0,3-2 0 0,0 0 1 0,0 0 1 16,-1 0 1-16,3-2 2 0,-2 1 0 0,1 1 2 0,-2-3-2 15,1 3 0-15,0-3-2 0,2 1 0 0,-3-1-1 0,2 0-1 0,1 0 0 16,-1 0 0-16,0 0 0 0,0 0-1 0,1-1 0 0,0 1-1 0,-2-3-1 15,2 0 0-15,-1 3 0 0,1-3-1 0,-2 0 1 0,2 0-2 16,-2-2 0-16,3 1-1 0,-4 1-1 0,4-2 0 0,-3 1-4 0,0-1 0 16,1 2-1-16,-3-2-1 0,2-2 1 0,-1 2 0 0,-2-2-2 15,1 1 0-15,-2 2 0 0,2-2 1 0,-3-2 0 0,0 1 0 0,1 0-1 16,-3 2 2-16,2-3 1 0,-3 3 0 0,2-3 0 0,-1 1 0 16,-2 0 0-16,0 0 1 0,1-2-1 0,-1 1 1 0,-2 1 1 0,2-1 1 15,-2-1 1-15,1 0-1 0,-2 1 1 0,1 0-1 0,0-1 2 0,-3 0 4 16,0 0 1-16,0 1 1 0,1-2 1 0,-1 0 0 0,0 2 0 15,-3-3 1-15,3 1-1 0,-2 1-1 0,-1 0 0 0,0-2 0 0,0 1-1 16,0-1 1-16,-1 0-3 0,0 1-2 0,0-1-3 0,-1 0 0 16,0 0-1-16,0 1-1 0,-1-1 0 0,1 0 0 0,1 0-1 0,0-1 1 15,-1 0 0-15,0 1-1 0,0-1-1 0,1 2-1 0,-1-4 2 0,-2 2 1 16,1-1 0-16,1 1 0 0,-1 1-1 0,0-3 0 0,0 1 1 16,-2-1 0-16,2 1 0 0,-2 1 2 0,0 0 1 0,0-2 0 0,-2 2 3 15,2 0-1-15,-2-1 2 0,0 1 1 0,0 0 1 0,-1 1 1 0,1-2 1 16,-1 3 1-16,2-2 0 0,-4 0 2 0,1 0 0 0,0 2 1 15,0-2 0-15,-1 2 2 0,0-1 1 0,0 1 1 0,0 0 0 0,-1 1-1 16,-2-1 1-16,2 1 0 0,-1-1 0 0,1 0 1 0,-1 2-1 16,-2-1 0-16,3 0 0 0,-2 2-1 0,1-1-1 0,-2 0-1 0,3-1-1 15,-1 2-2-15,-1 1-2 0,-1-1-1 0,3 1-1 0,-1 0-1 0,-1 0 0 16,1 0-2-16,0 0 0 0,-1 1-1 0,0 2-4 0,1-2-5 16,0 0-8-16,1 2-9 0,-1-1-13 0,1 0-15 0,-1 1-18 15,0 0-23-15,2 1-29 0,0 1-31 0,1-1-35 0,-4 0-37 0,2 2-58 16,-1 0-68-16,2 2-56 0</inkml:trace>
  <inkml:trace contextRef="#ctx0" brushRef="#br0" timeOffset="235372.0587">16619 2893 4 0,'-12'-5'18'0,"1"2"0"0,1 2 1 0,-2-2 0 0,3 0 3 16,-4 0 0-16,4-1 1 0,-3 2 0 0,-2-1 1 0,3 0 1 0,0 2-2 15,0-2 0-15,-2 1-1 0,3 1 2 0,-3-2-2 0,0 3-1 16,0-2-1-16,1 1-2 0,-4 1 1 0,3 0 0 0,-2 0 0 0,0 0-1 16,-2 0-1-16,3 0 0 0,-4 0 0 0,1 0 0 0,0 1 0 15,-2 1 0-15,1-2 1 0,-1 3 1 0,-3-2 0 0,3 2-1 0,-1 0 0 16,-1 0-1-16,2 0 0 0,-1-1-1 0,-1 3 1 0,4 0 0 0,-4-2 0 16,3 1 0-16,1 0 1 0,-1 1-1 0,3 0-1 0,0 0-2 15,-2-1 0-15,4 1-1 0,0-1 1 0,0 1-1 0,0 1 1 0,1-2 0 16,-1 0 2-16,2 3 1 0,1-2 0 0,0 2 2 0,-2-2-1 15,1 0 0-15,0 2 1 0,2 0 1 0,-1-1 2 0,-2 1-1 0,2-1 0 16,-1 2 2-16,2-1-2 0,-1 0 1 0,-1 1-2 0,2-1 0 16,-1 2-1-16,-1-1-1 0,2 0-1 0,1 1-1 0,-2 0 0 0,-1-1-2 15,3-1 0-15,0 3-1 0,-1 0 1 0,1-1 0 0,0 1 1 0,1-1 0 16,-2 0-1-16,1 1 2 0,2-2 0 0,-1 4 0 0,0-3 2 16,1 1 1-16,-1-1 1 0,1 2 2 0,-1-1 1 0,1 1-1 0,1-1 1 15,1 0-1-15,-1 2 0 0,0 1 0 0,0-3 0 0,-1 2-1 16,3-1-1-16,0 2 1 0,0 0-1 0,-1 0-1 0,1-1 0 0,2 0-1 15,-1 0 0-15,0 1 0 0,1 0-1 0,-1 0 0 0,2-1 0 0,-1 0-2 16,1 0 1-16,0 1 0 0,0-1 0 0,0 2-1 0,0-4 0 16,0 2 0-16,1-1-1 0,-1 2 0 0,2-1-2 0,-1 0 1 15,-1-1-2-15,4 1 0 0,-3-1 1 0,1 0 1 0,1 2-1 0,0-1 1 16,0-2 0-16,1 2 1 0,2 0-1 0,-2 0 1 0,3-2 0 0,-1 2 1 16,1 0 1-16,0 0 0 0,1 0 1 0,2 2-1 0,1-2 0 15,-3 0 0-15,1 1-2 0,3-2 0 0,0 1 0 0,-1 0 0 0,1-2-1 16,1 3 0-16,1-3-1 0,-1 0-1 0,0 0-2 0,3 1-1 0,-2 0 0 15,2-2 0-15,-2 1-1 0,3-2-2 0,-1 0 0 0,0 0-2 16,-2 0 1-16,5-1-3 0,-2 1 0 0,-1-1 0 0,2 1-1 0,-2-3 1 16,1 2 0-16,-3-2 0 0,3 0 0 0,0 0-2 0,-2 0 1 0,1-1 1 15,1-1 1-15,-2 1-1 0,0-1 1 0,2 0 0 0,0 0 0 16,-2 0 1-16,1-1-2 0,0 1-1 0,0-2 0 0,1 1-1 16,-3-2 1-16,4 1-1 0,-4 1-1 0,3-2 1 0,-1 0 0 0,0 0-1 15,-2 0 0-15,4-2-1 0,-4 1 1 0,3 1 1 0,-1-2 0 0,-2 1 2 16,2-2 0-16,-2 1 0 0,1 1 0 0,0-2 2 0,0-1-1 15,0 2 1-15,0-1 2 0,-1 0 2 0,-1-2 0 0,2 3 1 0,-2-3 1 16,1 2-1-16,-3-4 1 0,2 3 0 0,1-1 1 0,-3 1 0 16,3-3 1-16,-3 2 0 0,-1-1 1 0,2 0-1 0,-2 0 0 0,2 0-2 0,-2 0 0 15,0 1 0-15,0-3-2 0,0 1 1 0,0 0 0 0,-1 0 0 16,1-1-1-16,-1 1-2 0,1-2 1 0,1 1-1 0,-3 1-1 0,1-3 1 16,2 2-2-16,-3 0 1 0,0-2 1 0,1 1-1 0,-1-2 0 15,2 2-1-15,-2-1 1 0,1 0-2 0,-1 1 1 0,0-2 1 0,1-1-2 16,-2 3 0-16,-1-3 1 0,2 3 1 0,-1-2-1 0,-2 1-1 15,2-1 1-15,-1 1-2 0,-1 1 0 0,0-3 0 0,2 1-1 0,-2 2-1 16,0-1 0-16,0-1 0 0,-2-2 0 0,2 4-2 0,1-2 0 16,-3 1-2-16,2-1 1 0,-2-1-1 0,2 2 1 0,-2-2-1 0,0 0 0 15,-1 0-1-15,1 1 1 0,2 0-1 0,-2-1-1 0,2 0-1 0,-4 0-1 16,2 1 0-16,1-1-1 0,-1 1-1 0,0-2-1 0,0 1-2 16,2 0 1-16,-4 0-2 0,2-2 0 0,1 4-2 0,-3-2 1 0,2 1-1 15,-1-2 1-15,0 2 1 0,-1-1 1 0,3 2 0 0,-3-1 2 16,-1 1 1-16,2-1 0 0,-1-1 4 0,-1 3 1 0,3-1 1 0,-3 1 2 15,0 0 2-15,0-1 1 0,0 1 1 0,-3 1 0 0,3-1 1 16,-1 0 2-16,-1 0 1 0,1 1 0 0,-3 1-1 0,3-1 1 0,-3 0-1 16,1-1 1-16,2 2-1 0,-3-1 0 0,0 1-1 0,-1 0 1 15,0-2-1-15,1 1-1 0,-1 1 2 0,-2-1-2 0,3 3-1 0,-4-4 0 16,2 4-1-16,-1-3-1 0,-1 2 0 0,1-1 0 0,-1 1-2 0,0-2 0 16,-1 2 0-16,0 2-1 0,1-2 0 0,-3-1-2 0,2 2-1 15,-1-2 0-15,-1 3-2 0,-1-2-2 0,0-1 0 0,1 4-1 0,0-3-2 16,-1 1 0-16,-2 1-2 0,2-3 0 0,-3 5-1 0,2-3-1 0,-3 2 0 15,2-1-1-15,-2 2 1 0,4-3-1 0,-5 2 0 0,0-1-1 16,2 3 1-16,-1-3-1 0,0 4 2 0,0-3 2 0,1 2-1 0,-2-2 1 16,2 3 1-16,-1-1 2 0,0-1 0 0,2 2 3 0,-2-2 1 0,3 1 1 15,-1 1 3-15,1 0 0 0,1 0 2 0,-1 0 1 0,2 0 1 0,-1 0 2 16,2 0 0-16,0 0 1 0,0 0 0 0,0 0 1 0,0 0-1 16,1 0 0-16,0 0 0 0,-3 0 2 0,2 0-1 0,0 0 0 15,0 0 1-15,-2 0-1 0,2 0 1 0,-1 0-2 0,-1 0 0 0,0 0 0 16,1 1 1-16,-1 1-1 0,1-2 0 0,-2 2-1 0,2-1-2 15,0-1 0-15,-2 3-1 0,2-2-1 0,-1 2 1 0,2-3 0 0,1 4-1 16,-4-3-1-16,4 3 0 0,-3-1-1 0,2-1 2 0,-2 3-2 0,4-2 0 16,-2 1 0-16,2-1 1 0,-2 1-1 0,-1 1 1 0,3 0-1 0,0 1 1 15,0 0-1-15,-1-3 1 0,-1 4-1 0,2-1 0 0,2 0 0 16,-2 1-1-16,0 1 1 0,2-3 0 0,-2 2 1 0,0-1-2 0,0 2 2 16,2-2-1-16,-2 1 1 0,-1-1-2 0,1 2 0 0,-1-3 1 15,-1 4-1-15,0-1 2 0,0-2-1 0,1 2 0 0,-2-1-1 0,1 1 1 16,0 1 1-16,-2-2-2 0,3 1 0 0,-2 0-1 0,1-1-1 15,-1 2 1-15,2-2 0 0,-1 1 3 0,2 1-1 0,-1-1 1 0,1 1 1 16,0 1-1-16,0-1 2 0,1-1 1 0,0 2 1 0,2 0 1 16,-3-1 1-16,3 1 2 0,0 1 0 0,1-1 2 0,0 2 0 0,0-2 0 15,0 2 1-15,0 0 0 0,1 0-1 0,0-2 1 0,-1 3 0 0,0-2 0 16,1 1-1-16,0 2 0 0,1-3 1 0,-1 3-2 0,1-1 1 16,1-2-2-16,-1 1 1 0,-1 2-1 0,1-3 1 0,1 3-1 0,-1-1 1 15,1-2-1-15,-4 1 1 0,4-1-1 0,-1 1 0 0,2-1 0 0,-1 1 1 16,1 1-1-16,-2-1 1 0,0-2-1 0,2 4 1 0,0-2-1 15,0 0 1-15,0 0-1 0,0 0 1 0,0-1-2 0,0 2 1 16,2-1-1-16,0 0-1 0,-1 0 0 0,2 1 0 0,2-4-1 0,-2 3-1 16,0 0-1-16,2 0 1 0,0 1 0 0,1-1-2 0,1-2 2 0,0 2-1 15,1 0 1-15,0 0 0 0,1-2 0 0,-1 2 1 0,2 0 1 16,2-1-1-16,-2 1 0 0,1 0-1 0,2-2 1 0,-2 3-1 0,0-1-1 16,3-2 0-16,-1 0 0 0,-1 1-1 0,1-1 0 0,1-1 0 15,-3 1 0-15,2 0-2 0,1 0 1 0,1-2 0 0,-3 1 0 0,-1-2 1 16,5 1 0-16,-3 1 0 0,-1-2-1 0,2-1 1 0,-1 2 0 0,1-4 0 15,1 3-1-15,-1-2 1 0,0 0 0 0,2-1 0 0,-2 2-1 0,2-3 1 16,0 2 0-16,-1-2-2 0,1 1 1 0,3-1 0 0,-3-1-2 16,1 1 2-16,2 0-1 0,-1-2 0 0,1 2-1 0,-2-2 0 0,2 1 0 15,-2 0 0-15,1-1-1 0,1-1 0 0,-3 1 1 0,1-1 0 16,-1 0 2-16,1 0 1 0,2 0 1 0,-3-1-1 0,1 1 4 0,-1-1 0 16,1-1 1-16,1-1 2 0,-2 1 0 0,-2 0 2 0,3-1 1 15,-1 0 1-15,0 0 1 0,0-2 0 0,0 1 0 0,-2-1 2 16,3 1-2-16,0-2 0 0,-2 0 0 0,2 1 0 0,-2-2-1 0,2 1 0 15,-3-2 0-15,3 2 0 0,-1-1-1 0,0-2 0 0,-2 1-1 0,4 1-1 16,-6-1 1-16,4-1 1 0,-2 0 0 0,2 1 0 0,-1-1 0 0,0 1-1 16,0-1 2-16,-2-2 0 0,2 2 0 0,-1-1 0 0,-1 1 0 15,0-1 2-15,1 0-1 0,-3 0 1 0,1-2-1 0,1 1 2 0,-2 1 3 16,2-2 1-16,-4-1 2 0,4 2 1 0,-5-1 1 0,1-3 2 16,-1 3-1-16,1-2 1 0,-1-1 1 0,-3 2-1 0,2-4 1 0,-1 2-1 15,-2 0 1-15,1 0-4 0,0-2-2 0,-2 0-2 0,2 2-3 0,-2-4-2 16,-1 2-3-16,2 0-3 0,-1 1-3 0,-1-2-2 0,0-1-1 15,-1 2-2-15,-1-3-2 0,2 2-2 0,-2 0-2 0,0-1-4 0,0-1-2 16,-2 3-6-16,1-4-5 0,-1 2-5 0,-1 1-8 0,-3-1-6 16,1 0-8-16,-1 2-11 0,-2-3-14 0,-3 3-17 0,1-2-16 0,-1 3-23 15,-3-2-23-15,0 1-26 0,-3 0-30 0,-1 1-27 0,-1 3-25 0,-1-1-55 16,0 2-68-16</inkml:trace>
  <inkml:trace contextRef="#ctx0" brushRef="#br0" timeOffset="237055.2535">19302 3173 50 0,'0'-7'123'0,"0"0"1"0,-1-2-5 16,-1 1-7-16,2 1-8 0,-1-1-11 0,-3 1-10 0,3-3-11 15,-4 3-7-15,2-2-6 0,2 2-6 0,-4-1-8 0,2 1-4 0,-4-1-7 16,2 1-4-16,-2 0-8 0,0-1-3 0,1 0-4 0,-1-1-3 0,-2 3-2 15,1-1-2-15,0 1-2 0,0-2-4 0,-1 2-1 0,-1 0-3 16,1 0 0-16,-2 1-2 0,1 0 0 0,-1 0-2 0,-1 0 0 0,1 1-2 16,-2-1 0-16,-1 0 0 0,1 3-1 0,-3-3 1 0,0 3 0 15,-1-1 1-15,2 0 1 0,-5 0-1 0,3 0 1 0,-2-1 2 0,0 3 0 16,-1-2 3-16,0 2 2 0,-2-1 3 0,0 1 3 0,1-2 4 16,0 1 3-16,-1 1 4 0,-2 1 3 0,1-2 0 0,0 2 2 0,-1 0 0 15,-1-3 3-15,1 3 1 0,0 0 1 0,-1 0 3 0,2 0 0 0,-3 0 1 16,3 0-2-16,-1 3 0 0,-2-3-2 0,1 0-1 0,2 2-1 15,-3 1 0-15,2-2-1 0,-1 2 0 0,1 0-1 0,-1 0 0 0,2 0-3 16,2 2 0-16,-3-2-3 0,4 1-1 0,-1 0-2 0,1 1-1 16,-1 1-2-16,3 0-2 0,0 1 0 0,-1-2-2 0,1 2-1 0,1 0-2 15,1 0-2-15,-1 0-1 0,1 3-1 0,0-2 0 0,0-1-2 0,1 5 0 16,0-3-1-16,1 1 0 0,0 1-1 0,-2 1 0 0,2 0 0 16,-2-3 0-16,3 5 2 0,-1-1 2 0,1 0 2 0,1 1 0 0,-1-1 2 15,0 0 0-15,3 3 2 0,-2-3 1 0,0 1 1 0,2-1 1 16,-1 1 2-16,2-1 2 0,-1 1-1 0,2-1 2 0,0-1 1 15,-1 2-1-15,1-3 1 0,2 1 0 0,-1 0 1 0,1-1 0 0,-2 0 1 16,3-1 0-16,1 0 0 0,-1 1 1 0,2-1-1 0,-3 2 1 0,2-2 0 16,1-1-1-16,0 1 0 0,0 1-1 0,1-2 0 0,1 4-1 0,-3-4-1 15,1 3 1-15,3-3 1 0,-1 2 1 0,1 1 0 0,0-1-1 16,0 1 0-16,1 1 0 0,-1-1-2 0,2 0 1 0,-1 3-1 0,3-2-2 16,-1 0 0-16,0 4-1 0,0-4 0 0,0 3 0 0,2 0-2 15,0 0-2-15,-1 0-2 0,1-1 1 0,0 1-1 0,3-1 0 0,0 2 0 16,-4-2 1-16,3 0 0 0,-1 0-1 0,-1-2 1 0,3 2 0 15,0-1 0-15,-2-1-2 0,2-1 1 0,0 2-1 0,-2-4 1 0,2 2-1 16,0 0-2-16,0-3 0 0,-2 2 2 0,2 1-2 0,0-3 1 0,1 1-1 16,1 0 0-16,-2-1 1 0,2-1-1 0,0 1-1 0,0-1 1 15,2 1-1-15,0 0 1 0,1-1 1 0,0 1-2 0,0 1 1 0,1-2-1 16,1-1 2-16,0 0-1 0,1 1 1 0,3-1-1 0,-3 1 0 16,5 1 1-16,-1-2-1 0,-1 0 0 0,3 0 0 0,0-2-1 0,-1 2 0 15,3-1 0-15,1-2 0 0,0 2-1 0,0-1 0 0,1-1 0 16,-1 0 0-16,2 0 0 0,-2-1 0 0,4 0 0 0,-1 0-1 0,-1-2-1 15,1 0 0-15,-1 1-1 0,-3-2-1 0,3 0-3 0,0 0-1 16,0-2 0-16,0 1-2 0,-2 1-1 0,2-1-1 0,-5-2-1 0,5 0-2 16,-4 0-2-16,3-1 2 0,-3 0 0 0,2 0 4 0,-2 1 1 0,-1-2 4 15,2-1 0-15,-5 2 2 0,1-1 2 0,2 0 2 0,-1 0 1 16,-2-2 1-16,0 3 3 0,0-4 2 0,-2 3 2 0,3-3 1 0,-3 1 2 16,1-1-2-16,0 1-1 0,-1-1 0 0,4 0 0 0,-5 0 0 0,2-1 0 15,0 0-1-15,-1 0 0 0,4 0 0 0,-5-2 0 0,1 2 0 16,1 1-1-16,0-3-1 0,-2 2 0 0,2 0 0 0,-1-2-1 0,0 1 1 15,-1-1 1-15,-1 1 0 0,2-1 1 0,-4 0 0 0,0 1 0 16,2 0 0-16,-4-2-1 0,2 1 1 0,-4 1 1 0,2-1-1 0,0 0 0 16,-3 0 0-16,0-1 0 0,0 0 0 0,-2 0-1 0,1-1 0 0,-3 1-2 15,1-1 0-15,1 0-2 0,-3-2-1 0,1 0-2 0,-1 1-3 16,-2-1-3-16,1-1-1 0,0 1-1 0,-1 0-4 0,1 0 0 0,-2-2-1 16,0 1-2-16,0-1 0 0,-2 2-1 0,1-2-1 0,-1 0 1 15,0 2-1-15,1 0 0 0,-1 0 1 0,1 0 2 0,-3 0 1 0,1-2 1 16,-1 4 1-16,-1-2 1 0,2 1 0 0,0 1 1 0,-4-1 1 15,2 1-1-15,1 1 0 0,-4-2 0 0,2 2 0 0,-1 0 1 0,-1 2-1 16,1-2-1-16,-3 0 0 0,0 2 0 0,1-2 0 0,0 2 0 0,-3 0 0 16,0 1 0-16,1-2 2 0,-1 2 0 0,-1 0 0 0,0 1 1 15,0-1 2-15,0 1 1 0,0-1 0 0,0 2 1 0,1-1 1 0,-3 0 0 16,2 1 1-16,1-1 0 0,-3 0 0 0,3 1-1 0,1 2 1 0,-2-2 0 16,-1-1 0-16,2 3-1 0,-1-3-1 0,0 1 2 0,0 1 2 15,2-2-2-15,1 2 0 0,-3 0 0 0,1-1 0 0,3 0-2 0,-4 0 2 16,0 1 0-16,3-1 0 0,0 1-1 0,0 0 1 0,-2 0 0 15,2 1 0-15,2-1-1 0,-2 0 0 0,2 3 0 0,-2-2 0 0,2-2 0 16,-1 4 1-16,1-2 0 0,0 3-1 0,0-3-1 0,0 2 2 0,0-1-1 16,3 2 0-16,-1 1 1 0,-2-3-1 0,3 3 0 0,-3 0 1 15,4-2 0-15,-3 1 1 0,0 1-1 0,0 1 0 0,2-2 0 0,-1 1 1 16,-3 1 0-16,2 0 2 0,-1 0-1 0,0 0 0 0,-1 0 1 16,0 0 2-16,-1 0-1 0,-1 0 1 0,2-2 1 0,-3 2-1 0,2 0 0 15,-2 0 0-15,-1-1 1 0,-1 1 1 0,2 0-1 0,-2-2 0 16,-1 0 0-16,1 2-1 0,0-1 0 0,-2 1-2 0,2-1 2 0,-2-1-1 15,2 2 0-15,-2 0-1 0,3 0-1 0,-2-1 0 0,2 1 1 0,0 0-1 16,-1 0-1-16,0 0-1 0,0 0 0 0,1 0 0 0,-3 0 0 16,3 0 0-16,-1 0 0 0,2 0 0 0,-4 1-1 0,5-1 0 0,-2 2 0 15,1-1 0-15,-1-1-1 0,0 1 0 0,0 3 1 0,2-3 0 16,1 1-1-16,-2 1-2 0,0-2-1 0,2 1-3 0,1 1-3 0,-4-1-4 16,0 2-4-16,2-3-6 0,0 1-4 0,0 2-8 0,-3-1-8 0,3 2-12 15,-2-3-12-15,-1 3-18 0,1 0-18 0,-1 0-22 0,0 0-26 16,-2 1-31-16,0 0-36 0,-3 2-32 0,3 1-31 0,-2 0-59 0,-4-1-72 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45:34.325"/>
    </inkml:context>
    <inkml:brush xml:id="br0">
      <inkml:brushProperty name="width" value="0.05292" units="cm"/>
      <inkml:brushProperty name="height" value="0.05292" units="cm"/>
      <inkml:brushProperty name="color" value="#FF0000"/>
    </inkml:brush>
  </inkml:definitions>
  <inkml:trace contextRef="#ctx0" brushRef="#br0">22048 667 177 0,'-6'-6'221'16,"-1"-2"-59"-16,3 3-34 0,-3-1-19 0,1-1-12 0,1 0-13 15,1 0-12-15,-1-1 0 0,0 1 7 0,2 1 3 0,-3 0 4 0,3-2 1 16,-2 4 1-16,0-2-5 0,2 0-9 0,-2 1-8 0,2-2-6 16,-3 2-4-16,3 0 0 0,-1 1-2 0,-1-2-4 0,2 2-9 15,2-2-7-15,-3 4-7 0,0-3-6 0,-1 3-4 0,2-3-7 16,0 2-2-16,0-1 0 0,-1 0-2 0,0 0-4 0,0 2-4 16,0-3-6-16,-1 3-3 0,0-5-1 0,1 4 0 0,-3-1 0 0,2-3-1 15,1 2 2-15,-4 1 2 0,2-3 3 0,-1 4-3 0,-2-2-6 16,-1-1-6-16,2 2-2 0,-3-3-2 0,0 2 0 0,-1-1-1 15,-1-1-1-15,-5 2-2 0,1-2 0 0,1 0-3 0,-4 1 0 0,1-1-3 16,-3 1-5-16,0-2 6 0,0 2 5 0,-1 0 7 0,-2-1 3 16,1 2 5-16,-1-4 6 0,2 4 4 0,-2-3 2 0,0 1 4 15,2 2 2-15,-1-1 4 0,0 1 2 0,2-1 1 0,-2 2-1 16,2-3-1-16,0 3-1 0,1 0-2 0,-2 1 1 0,1-1-4 16,-1-1-4-16,1 2-3 0,0 0-2 0,0-1-1 0,0 1-2 0,0 2-2 15,-2-2-2-15,-1 1-2 0,4 1-1 0,-4 1-1 0,1-2-2 16,-1 2 0-16,0 0 0 0,-2 0 0 0,5 2 0 0,-5-2 0 15,2 1-2-15,-1 1 0 0,0 0-1 0,0-1-1 0,2 3 1 16,1-4 0-16,-3 4 2 0,3-1 2 0,-2 0 2 0,2-1 4 0,0 3 2 16,-1-3 1-16,2-1 0 0,-1 2 3 0,2 0 4 0,-1 0 3 15,2 0 1-15,-2 0 3 0,2 0 0 0,1 0 3 0,-2 0 1 16,2 2 0-16,0-2 0 0,2 0-1 0,1 0 1 0,-3 2-1 16,4 0-1-16,-2-2-1 0,4 1 0 0,0 0 1 0,-2 0 1 15,1 0 0-15,3 1-1 0,-1 0 0 0,0-1-1 0,3 0-1 0,-2 3 2 16,1-3-1-16,1 1-2 0,0 1 2 0,1-3 1 0,-1 4-1 15,1-1 1-15,-2 1 0 0,3-2-3 0,-1 2 0 0,1-2-1 16,0 2 1-16,-1-2 0 0,0 1-1 0,1 0 0 0,-1 1-2 0,0 0 0 16,0 0 1-16,-1-1 2 0,0 1-2 0,0 0 1 0,-2 1-1 15,3-3 1-15,-3 3-1 0,0-1-1 0,1 1 0 0,-1-1 0 16,0-2 2-16,-1 5-1 0,0-4 0 0,2 3 0 0,-3-2 1 0,0 0-2 16,2 0-2-16,1 1-1 0,-3-2 1 0,1 1 2 15,3-1 1-15,-4-1-1 0,0 3 1 0,3 1 1 0,0-4 2 0,0 2-2 16,-2 0 1-16,2 0-2 0,1-1 0 0,0 0 0 0,-1 2 2 15,0-2 1-15,2 0 1 0,-1 1-2 0,1 1 0 0,2-1-2 16,-3 0 1-16,2 0 1 0,2 1 0 0,0-1 0 0,1 0 0 16,-3 0 1-16,1 0 0 0,3 1 1 0,-2 0-2 0,0 1-1 0,2-2-1 15,-2 3-1-15,2-2 0 0,-3 0-1 0,3 1-1 0,-2-1-1 16,2 2-2-16,0 0 1 0,0-3 1 0,-2 3-2 0,2-2 2 0,-2 1 1 16,2-2 1-16,1 2 1 0,-1-1 0 0,0 2 2 0,0 0 1 0,0-3 2 15,-1 0 0-15,1 1 1 0,0 1 1 0,0-2 0 0,0 2 1 16,-2-1 0-16,4 2 0 0,-1 0 0 0,0-3 0 0,-1 2 1 0,2 0 0 15,-1 0 1-15,0 1 0 0,2-1-1 0,-1 0 0 0,-1 1 0 0,2 0 0 16,-2 0-1-16,2 0 0 0,0 1 0 0,0 0 0 0,0-1 0 0,0 3 1 16,0-1-1-16,0 0 0 0,0-2-1 0,2 2 0 0,-2 0-1 0,2 1-1 15,-1-1 1-15,1 0 0 0,0 2 0 0,-1-2-1 0,2 0 2 16,1 1-1-16,0 1 0 0,0 0 0 0,-1-1-2 0,1 0 1 0,1 0-1 0,-2 2 1 16,4-2 0-16,-3 0-1 0,1 1 1 0,1-1 1 0,2 1-1 15,-1-1 1-15,-3 1-1 0,6-2-1 0,-4 1 1 0,0-2 0 0,4 2-1 16,-1 1 1-16,-1-2-2 0,0 0 1 0,0-2-2 0,3 2 2 15,-3 0-1-15,2 0 1 0,0-2-1 0,-1 3 1 0,2-3-1 0,-1 0 1 16,0 0-1-16,1 2 1 0,3-2-1 0,-2 0 2 0,-3 2 0 0,5-2-1 16,-1 0 1-16,-1-1-1 0,1 0 0 0,1 1-1 0,-1 2-1 0,0-4-2 15,3 1 0-15,-4 0-2 0,2 0 0 0,2-1-2 0,0 0 1 0,-2 2-1 16,4-1-2-16,-1-1 1 0,-1 1-1 0,3-1 0 0,-2 0-2 0,4-1 1 16,-1 1 2-16,1-1 0 0,-1 2 3 0,4-2 2 0,-3 2 1 0,2-2 0 15,-1 1 1-15,4-3 2 0,-5 1-1 0,4 2 3 0,-2-2 2 16,3 0 1-16,-3-1 1 0,4 0 1 0,-3 2-1 0,1-4-1 0,2 2-1 15,-2-1 0-15,0 3 0 0,2-4 0 0,-1 2-1 0,1-3 0 0,0 3-2 16,-1-2 1-16,1 1 0 0,2-1 0 0,-1 0-1 0,0-2 0 16,1 3 0-16,-1-1-2 0,-1 0 1 0,1-2-1 0,-2 1 1 0,3 0-2 15,-1 0 0-15,-1-2 1 0,1 1-1 0,-1 1-1 0,0-2 0 0,0 0-2 16,0 0-2-16,-2 0 1 0,1-2 0 0,0 1 0 0,1 1 0 0,0-2-1 16,1 0-1-16,-1 0 1 0,2-1 3 0,-4 0 0 0,2 0-1 0,2 0 2 15,-1 0 0-15,-1-1 0 0,1 1 1 0,-1-2 1 0,1 2 0 16,-1-2 1-16,2 0 0 0,-3 1 1 0,2-1 0 0,0-2-2 0,1 2 0 15,-1-2-2-15,1 2-1 0,1-3-2 0,-4 2-1 0,4-1-2 0,0 1 1 16,-1-1-2-16,1-1 1 0,0 1-2 0,-2-2 1 0,2-1-2 0,0 3-1 16,0-2-1-16,0-2-1 0,0 2 0 0,-3 1 1 0,3-4 0 15,-1 3 0-15,-3-4 0 0,0 3 0 0,-1-1 0 0,2-1 0 0,-2 0 1 16,-1 2 0-16,0-2 1 0,-3 0 3 0,1-2 0 0,-1 2 2 0,-1-1-1 0,-1-1-2 16,-2 1 2-16,4-1 2 0,-6-1 3 0,1 2 6 0,0-3 1 15,-2 4 1-15,0-5 1 0,-1 3 3 0,-2-1 0 0,2 1 1 0,-2-1 1 16,0-2 1-16,-5 2 2 0,2 0 2 0,0-1 2 0,1 0 0 0,-4 1-1 15,2 0-6-15,-3 1 0 0,1-3-2 0,-2 2-4 0,3 0-3 16,-2 0-3-16,-1 2-2 0,0-2 1 0,0-1 0 0,0 3 1 0,1-2 1 16,-3 1-3-16,3 0-2 0,-3-1-2 0,2-2-1 0,-2 5-1 0,3-4 2 15,-4 5 2-15,1-3 1 0,-1-1 2 0,2 2 2 0,-1-1-4 0,-1 3-4 16,2-4-3-16,-2 3 0 0,0-1 1 0,0 1 0 0,0 0 2 0,0 1 1 16,0-4-1-16,0 3 2 0,-2-2 0 0,2 1 0 0,-1 0-1 15,-1 0 0-15,1 1 0 0,-1-2 5 0,0-2-1 0,-2 5 1 16,1-3 2-16,0 3-2 0,-1-3 3 0,0 2 1 0,-1-1 0 15,0 1 4-15,-1-1-2 0,0 2-2 0,-1-3 0 0,2 2-2 16,-3-1 0-16,-1 2 1 0,3-1 0 0,-2 0-4 0,0 2 0 16,-1-2 0-16,-1 0-1 0,0-1 1 0,1 3-6 0,0-2-3 0,-1 3 2 15,-2-3 0-15,2 0 2 0,0 2 2 0,0-1-1 0,-3 1-1 16,0-1 2-16,4 2 0 0,-3-3-1 0,-2 2-3 0,3-2 2 16,-3 2 2-16,1 2 0 0,2-2 0 0,-3 0-2 0,3 0-2 0,-5 0-2 15,3 0 0-15,1 0 0 0,-2 1-2 0,-1 0 2 0,1-2 1 16,1 2 0-16,-1-1 2 0,2 0-3 0,-6 0-1 0,6 3 0 15,-4-2 2-15,2 0-1 0,-2 1 1 0,1-1 1 0,-2 1-1 16,1 1 0-16,1 2 1 0,-1-4-2 0,-2 1-1 0,1 3 0 16,-2-1 1-16,0 0 0 0,2 0-1 0,-4 0 0 0,2 0-1 0,2 2 0 15,-4-3 1-15,-1 3 0 0,5 0 0 0,-5 0-1 0,1-3 0 0,2 2 0 16,-1 0 0-16,0 2 0 0,0-3-2 0,0 1 0 0,0 2 1 16,0-1-2-16,0 1 1 0,2-2 0 0,-3 2 0 15,3-1-2-15,-2 1 0 0,2 1-2 0,-1-3-2 0,0 3 0 0,0-1 0 16,1 0 1-16,-1-1-1 0,1 4 1 0,1-4 0 0,-1 3 0 15,0-1 0-15,-1-1-1 0,0 1-2 0,3 1-2 0,-2 0 2 16,-2-2 1-16,2 3 2 0,-3-3 2 0,3 3-1 0,-2 0-1 0,1 0 2 16,2-2-2-16,-4 1 1 0,4 1 1 0,-4-2-1 0,2 1 2 15,0 1 0-15,0-2 3 0,2 2 2 0,-4-1 2 0,3-1-1 16,0 2 1-16,1-1 1 0,1-1-1 0,-3 2 0 0,2 0 1 0,1 0 0 16,0 0 1-16,2 0-1 0,-4 0 0 0,6 0-1 0,-4 0-1 15,1 0-1-15,0 0-1 0,0 0-1 0,0 2-1 0,0-1 1 16,2-1 0-16,-4 2 1 0,4-1 0 0,-2-1 1 0,-1 2 0 15,2-2 0-15,-2 1 1 0,0 1-1 0,1-2 3 0,0 1-1 0,-2 1 2 16,3-2-1-16,-2 3 1 0,0 0-1 0,1-2 1 0,0 2-1 16,-2-2 1-16,2 1-2 0,0 1 2 0,-1 1-1 0,0-1 1 15,2-2 0-15,-2 2-1 0,3 0-2 0,-4-1 0 0,3 3 1 16,-2-3 1-16,2 2-2 0,-2-1-1 0,2 1 0 0,-4 0-1 0,2 0-1 16,1-1 1-16,0 2 0 0,-2-2 1 0,4 1 2 0,-4-2 1 15,3 5 3-15,-2-3 1 0,2 1-2 0,-2 2 2 0,3-3 4 16,-4 1 0-16,4 0 1 0,-1-2 2 0,0 3 0 0,0-2-1 15,1 1 2-15,-3 0 0 0,4-1 0 0,-1 1-2 0,-3 1 0 0,3-3-1 16,1 4 2-16,1-1-1 0,-5 1 1 0,5 0-3 0,0 0 0 16,-5-1-1-16,5 0 1 0,-2 2 1 0,1-2-2 0,-1 0 0 15,0 0 0-15,0 2 0 0,0 0 0 0,-2 0 0 0,3 0-1 16,-1 0 0-16,-3 0-2 0,3-1 2 0,2-1 0 0,-4 1 1 0,3 0-2 16,-2 1 0-16,2 0-2 0,-1 0 2 0,0-2 2 0,2 1-2 15,-3 0-2-15,1-1 1 0,3 1-1 0,-3 0 1 0,3-1 0 16,-1-1 0-16,0 3 0 0,3 0 1 0,-3-1-2 0,2 0 1 0,1 0 1 15,-1 0 0-15,1-2-1 0,-1 3-1 0,1-1 0 0,-1 1 1 16,3-2-1-16,-1 4 1 0,-2-3-1 0,1 1 0 0,0 1 1 16,0-1 0-16,0 1 1 0,1-2-2 0,-3 2-1 0,2-1 0 15,-1 4-1-15,1-2 2 0,0 0 0 0,-2-1 0 0,3 1 0 16,-1-1 1-16,-1 0-1 0,1 0 0 0,-1 0-2 0,1 0 1 0,2-1 0 16,-1 0 0-16,-2 1 2 0,4 0 2 0,-1 0 1 0,0-1-1 15,-2 0-1-15,2 2 1 0,-1-1 1 0,2 1 3 0,-1-3 0 0,0 3 2 16,0-1 0-16,1 0-1 0,0 1 1 0,0-1 1 0,0 2 1 0,-1-1 1 15,3 0 0-15,-2-2 0 0,2 1 2 0,-2 2 0 0,1-1-1 16,0 0 1-16,0 2-2 0,2-2 0 0,-1 2-1 0,2-2 1 0,-1 2 0 16,0 0 0-16,1 0 0 0,-1 0 0 0,2 0 1 0,-1 0-1 0,1 0 0 15,0 0 0-15,0 3-1 0,0-1-1 0,1-3 0 0,-1 3 1 16,2 0 1-16,-1-1-1 0,3 1 0 0,-3 0-1 0,1-1-2 0,-1 0 0 16,1 0 0-16,2 2-2 0,0-1 1 0,-1-1-2 0,2 3 2 0,-4-4-1 15,2 5-1-15,1-5 1 0,0 3 0 0,1-2 1 0,0 0-1 0,-2 0 0 16,2 1 0-16,-1 0 1 0,1-1 1 0,3 1 0 0,-2-2 1 15,1 3 0-15,-1-3 0 0,2 2 1 0,1-3 2 0,2 2 1 0,-1 0-1 0,2 1 0 16,0-2 1-16,2 0 1 0,-1 1 2 0,2-2-2 0,1 3 0 16,1-1-2-16,1-1 0 0,-1 1-1 0,4-1-1 0,-4-1-2 0,4 3 0 15,0-1 0-15,-3-1-2 0,4 1 1 0,-2-1-3 0,2-2-1 0,-4 1-2 16,2 2 0-16,2-1-1 0,-4-1-2 0,3 0 1 0,-2 0-2 0,3 0 1 16,-3-1-2-16,0 1-2 0,1-1-1 0,-2 1 0 0,3-1-1 0,-3-1-1 15,2 0 0-15,-2 2 1 0,0-3-2 0,2 4 1 0,-1-3 0 16,1-1 1-16,-2 1 1 0,3 0 2 0,-4 0 2 0,2-1 3 0,0-1 2 15,2 1 4-15,-1 0 0 0,0-1 3 0,0-2 1 0,0 4 1 0,1-4 2 16,1 0 4-16,2 1 0 0,-2-2 2 0,0 0-1 0,2 3-1 16,-1-4-1-16,3 1 1 0,-3-1-2 0,3 2 0 0,-1-2-2 0,2-1-1 15,-2 1 0-15,4-1-1 0,1 1-1 0,-4-1-3 0,4 0-3 16,0-2-2-16,0 3-2 0,2-3-3 0,-2 0-2 0,2 0-3 0,-1 0-2 16,3 0-2-16,-4 0-1 0,1 0-5 0,-1 0 0 0,2 0 0 15,-2 0-3-15,0 0 1 0,0-3-2 0,-2 3 3 0,3 0 0 0,-5 0-1 16,1-2 2-16,2 0 0 0,-3 2 1 0,0-1-1 0,1-1 4 0,-2 0 1 15,0 2 1-15,1-5 1 0,-1 5 2 0,-3-2 2 0,3-1 2 16,1 1 1-16,-3-1 3 0,2 1 1 0,-2-1 1 0,1 0 2 0,-1 0 1 16,2-1 2-16,-2 3 2 0,0-3 0 0,3-1-2 0,-3 2 1 15,1-2-1-15,-2 3 0 0,2-2-1 0,0-1 1 0,-1 1 1 0,0-1-1 16,0 0 1-16,2-2 2 0,-1 4-1 0,0-4 1 0,-2 2 0 0,0-1 0 16,3 1 1-16,-3-1 1 0,2 0 0 0,-2 0 1 0,2 1 0 0,-2-2 0 15,-1 2 1-15,-1-4 0 0,2 2 1 0,-2 1-1 0,-2-1 0 0,3 1 0 16,-4-2 1-16,2 2-1 0,-3-2 0 0,5 2 2 0,-4-3 0 0,-1 2 2 15,3-1 0-15,-5 1 2 0,3 0 1 0,-1-2 3 0,0 0-2 16,-2 0-1-16,2 2 0 0,-2-5-1 0,0 4 2 0,-1-3 2 0,1 2-1 16,-1-1-1-16,1 1-1 0,-3 0-1 0,1-1 1 0,0-2 1 0,-2 3-2 15,-1-4-1-15,2 3-1 0,-1-1-1 0,-1 1 1 0,0 0 1 0,1-2-2 16,-2 0-2-16,0 0-1 0,1 1 1 0,-1 0 1 0,0-1-2 0,1 2-1 16,-2-2-1-16,1 0-2 0,-2 0-2 0,3-2 3 0,-2 2 1 15,-1-1 0-15,2-1-1 0,1 0 1 0,-2 1 1 0,-1 0 3 0,1 0-1 16,-1-2 3-16,2-1-1 0,-4 3 2 0,5-2 2 0,-5 1 2 0,1 1 2 15,1 0-1-15,-3-2-1 0,2 2 2 0,-2 0 1 0,2 0 1 0,-2-1-3 16,1 0-1-16,-1 1 1 0,1-1-1 0,-2 0 0 0,-1 3-1 0,3-3-1 16,-4-1-1-16,1 3-1 0,-1-1-1 0,2 0-1 0,-2-2-1 15,0 3-3-15,-2-2-1 0,2 0-1 0,-1 1-3 0,-1-1-3 0,0 2-3 0,-1-3-2 16,-1 0-3-16,1 0-4 0,-2 2-4 0,0-2-4 16,-2-2-7-16,1 2-9 0,-3-1-6 0,-1-1-8 0,-1 2-9 0,-3-3-9 15,1 0-13-15,-6 2-12 0,2-2-16 0,-7-2-19 0,1 2-43 0,-4 0-54 16,-3-1-83-16,-3-1-100 0,-6 1-57 0,-3 0-37 0</inkml:trace>
  <inkml:trace contextRef="#ctx0" brushRef="#br0" timeOffset="48480.9136">8263 6379 50 0,'0'-1'89'16,"0"1"1"-16,0 0-2 0,0 0-5 0,0 0-3 0,0 0-6 15,0 0-4-15,0 0-5 0,0 0-3 0,0 0-2 0,0 0-4 16,0 0-3-16,0 0-1 0,0 0-2 0,0 0-1 0,0 0-3 0,0 0-2 15,0 0-4-15,0 0-2 0,0 0-2 0,0 0-2 0,0 0-4 0,0 0-4 16,0 0-3-16,0 0-5 0,0 0-5 0,0 0-4 0,2 0-3 16,0 0-2-16,-1 0 1 0,2 0 1 0,3 1 0 0,-1-1 4 15,0 2 3-15,3-1 3 0,3-1 2 0,-2 2 3 0,4-2 4 16,1 1 3-16,2-1 4 0,1 1 3 0,4-1 1 0,-2 2 1 0,5-2-1 16,-1 0-2-16,4 0-2 0,0 0-3 0,3 0-2 0,1 2 0 15,1-2-1-15,3 0 0 0,1 1 1 0,4 1 0 0,2-2 0 0,1 1-1 16,3 1-2-16,0-2 1 0,6 3-1 0,-1-2-2 0,4 0 1 0,2 1-2 15,0 1-4-15,1 0-4 0,2-1-1 0,-1 3-6 0,-1-1-3 16,2 1-8-16,-3-2-5 0,-3 1-5 0,2 1-4 0,-1-1 0 16,-3 0 2-16,-3 2-1 0,2-1-1 0,-3-1 0 0,0 1 1 0,-1 1 0 15,-1-2 0-15,0 0 0 0,-2 1 2 0,0-3 2 0,-1 3 2 0,0-1 3 16,-2 1 4-16,-1-2-3 0,0 1-2 0,0-1 0 0,-2 0 0 16,-1-1-2-16,-3 3 1 0,2-3 0 0,-1 1 0 0,-3 0-1 15,-2 0 1-15,-2-2 0 0,-1 2-2 0,-3-2 2 0,-2 1 0 0,0 0 0 16,-3 1-1-16,-3 0 1 0,1-2-1 0,-4 1-1 0,0 0 1 15,-2 0-1-15,-2-1 0 0,-1 1 0 0,1 1-1 0,-2-1 1 16,-1-2-1-16,-1 2 1 0,-2 1-2 0,3-1 0 0,-3 0 1 0,-1-1 0 16,3-1 2-16,-3 2 1 0,-1-1-1 0,2-1 1 0,-3 1 1 15,2 2-2-15,-2-3-2 0,2 0-2 0,-1 2 0 0,-1-2-5 16,2 2-1-16,-1-2-6 0,-1 0-8 0,0 1-7 0,0-1-7 0,2 2-8 16,-2-2-11-16,0 0-15 0,0 0-17 0,0 0-16 0,0 0-16 15,0 0-14-15,0 0-14 0,0 0-13 0,0 0-10 0</inkml:trace>
  <inkml:trace contextRef="#ctx0" brushRef="#br0" timeOffset="200305.1794">10008 8050 1 0,'0'-4'152'0,"0"1"-3"0,0-2-1 16,0 2-2-16,0-1-2 0,0 0-2 0,0 0-7 0,0 1-7 16,0 1-11-16,0-1-11 0,0-1-11 0,0 1-8 0,0 1-8 0,0-1-9 15,0 3-4-15,0-4-4 0,0 3-7 0,0-1-6 0,0 2-6 16,0-2-8-16,0 2-5 0,0-1-4 0,0 1-3 0,0 0-4 15,0 0-2-15,0 0-3 0,0 0-3 0,0 0-2 0,0 0-3 0,0 0-5 16,0 0-3-16,0 0-3 0,0 0-2 0,0 0-4 0,-2 0-1 16,-1 0-3-16,3 0-3 0,-2 1-2 0,0-1-2 0,2 2-4 15,-2-2-1-15,-1 2-1 0,2-1 0 0,-3 0-1 0,3 2 2 0,-1 0 3 16,-1-1 0-16,0 3 3 0,-1-3 2 0,-1 5 2 0,1-2 2 16,-1 0 3-16,1 3 3 0,-1-2 2 0,0 1 2 0,0 1 3 0,1-1 1 15,-1 0 0-15,2 1 0 0,-2-1 2 0,3 3-1 0,-1-2 0 16,0 2 1-16,1-2 1 0,2-1-1 0,-1 3 1 0,1 0-1 0,0-3 0 15,1 3 0-15,-1-2-1 0,2-1-1 0,1 1-3 0,0 0 0 16,1-1-3-16,0 1-1 0,1-1-2 0,1 1-1 0,1-4-1 16,-1 1-2-16,2 0 1 0,1-2-2 0,-1 1-2 0,0-2-1 0,2-2-1 15,2 0 0-15,-2 0-1 0,1-1 0 0,1 0 4 0,0-3 0 16,0 1 1-16,1-2 3 0,-2-2 3 0,0 2 3 0,0-2 5 16,-3 0 4-16,3-1 3 0,-3-1 3 0,0 0 3 0,-2 0 6 0,-1 0 8 15,-2-1 2-15,0-1 1 0,-1 1-1 0,-2-1 0 0,-2 1 0 16,1-1-2-16,-1 1-5 0,-3-1-4 0,2 0-5 0,-3 1-4 0,0 1-3 15,-1-1-6-15,1 1-6 0,-3 0-4 0,1 1-7 0,0 1-7 16,-1 0-7-16,2 0-9 0,-1 1-15 0,0 2-19 0,1-2-26 0,0 3-32 16,2 0-24-16,0 1-21 0,0 1-15 0,2 1-17 0,-2 0-42 15</inkml:trace>
  <inkml:trace contextRef="#ctx0" brushRef="#br0" timeOffset="200756.3095">10250 7965 176 0,'0'-2'360'0,"0"2"-98"0,0 0-65 0,0 0-48 15,0 0-31-15,0 0-19 0,0 0-17 0,0 0-16 0,0 0-15 16,0 0-16-16,0 0-14 0,0 0-13 0,0 0-12 0,0 0-9 0,1 0-6 15,-1 2-3-15,2-1-2 0,0-1 1 0,-1 2 2 0,3-1 1 16,-1 1 1-16,0 1 3 0,0-2 4 0,2 2 3 0,1 0 4 0,-1-1 6 16,1 1 5-16,-1 0 2 0,3-1 2 0,1 1 2 0,-2 1 1 15,1-2-2-15,1 1-1 0,0 0 0 0,1-2-3 0,-2 2-2 16,4-2-1-16,-2 1-2 0,2 0-1 0,-2-2-2 0,0 3 0 0,0-1 0 16,0-2-1-16,0 0-2 0,-2 0 1 0,1 0-2 0,-1 0 1 15,0 0 0-15,-2 0 2 0,0 0 1 0,-1 0 2 0,-2 0 0 0,1 0 0 16,-1 0 1-16,-2 0 0 0,1 2 1 0,0-2 1 0,-2 0 0 15,0 0-1-15,0 0 1 0,0 0-3 0,0 0-2 0,0 1-1 16,-2 3-2-16,2-3 1 0,-2 2 2 0,1-1 2 0,-1 2 0 0,-1 0 0 16,0 1 0-16,-2-1 1 0,2 2 2 0,-3-1 0 0,1 3 4 15,-3 1 2-15,3-1 3 0,-1 1 2 0,-2 0 3 0,0 0 0 0,2 2-1 16,-2-2 0-16,0-1-1 0,0 4 0 0,2-4-2 0,-1 3 1 16,-2-4 0-16,3 2-2 0,-1-1-1 0,2-1 1 0,-1 1-1 0,0-1-1 15,3-1 0-15,-2 1-11 0,2-3-14 0,0-1-20 0,1 2-23 16,-1-1-32-16,1-3-34 0,2-1-27 0,0 0-24 0,2 4-51 15,1-4-65-15,2 0-60 0</inkml:trace>
  <inkml:trace contextRef="#ctx0" brushRef="#br0" timeOffset="201233.5252">10789 7974 326 0,'-1'-2'504'0,"1"1"-83"0,0-1-123 0,0 1-79 0,0 1-56 15,0 0-35-15,0-2-25 0,0 2-18 0,0 0-13 0,0 0-15 16,0 0-17-16,0 0-13 0,0 0-13 0,0 0-11 0,0 0-12 0,0 0-9 16,0 0-8-16,4 0-5 0,-2 0-3 0,-1 0-1 0,2 0 0 15,-1 2-1-15,1-2-1 0,0 1 0 0,1 1-1 0,0 1-1 16,0-2 2-16,-1 1 2 0,3 1 2 0,-3 0 1 0,3 0 3 0,-2 0 1 15,-1-1 0-15,0 3-1 0,0-1 2 0,-1 2 3 0,2-1 1 16,-2 2 3-16,-1-2 4 0,-1 3 3 0,0-1 1 0,-1 1 3 16,-1-1 2-16,-2 1 2 0,2 2 3 0,-2 0 4 0,0-1 6 0,-1-1 3 15,-1 1 4-15,1 0 3 0,-2-1 4 0,2-1 5 0,0 1 4 16,0-1 1-16,0 0 3 0,1-3 0 0,-2 2 0 0,2-4 0 16,3 3-1-16,-1-2-3 0,1 1-2 0,-1-3-4 0,2 0-2 0,0 2-7 15,2-3-3-15,-1 1-5 0,-1 1-5 0,3-2-2 0,-1 0-2 0,1 0 1 16,2 0 1-16,-1 0 1 0,1 0 3 0,0 0 1 0,3 0 0 15,1 0 3-15,-1 0 1 0,4 0 3 0,1-2 0 0,-1 1 2 16,3 1 0-16,-2-3-1 0,3 2 1 0,0 0-3 0,-1-3-2 0,1 3-1 16,0-1-2-16,-2-3-2 0,0 3-3 0,-1-1 1 0,0 0 2 15,-1 2 3-15,-2-2 5 0,1 1 6 0,-2 0 6 0,0-1 6 0,-3 1 7 16,0 1 3-16,0-1 4 0,-1 1 2 0,-2 0 1 0,-1 1-10 16,0-3-12-16,-2 3-35 0,0 0-43 0,0 0-67 0,0 0-80 15,0 0-106-15,0 0-118 0,0 0-70 0,0 0-45 0,0 0-24 0</inkml:trace>
  <inkml:trace contextRef="#ctx0" brushRef="#br0" timeOffset="203029.2926">10403 8610 95 0,'-1'-4'118'0,"-1"1"-1"16,0-4 0-16,0 4-2 0,0-1-5 0,1 1-2 0,-3-2-3 16,4 2-4-16,-3-1-5 0,1 1-2 0,2-2 1 0,-3 2-3 0,2 0-3 15,-1 0-2-15,0 1-3 0,1-1-4 0,-1 1-5 0,-1-1-5 16,3 1-5-16,-2 2-7 0,2 0-8 0,-2-2-8 0,0-1-11 15,2 3-7-15,0 0-8 0,0 0-8 0,0 0-7 0,-2 0-9 0,2 3-7 16,-1-1-5-16,-1-2-4 0,2 2-3 0,-1 1-3 0,-1 2-2 16,0-2 0-16,1 4 1 0,-1-1 3 0,-1 1 2 0,1 1 3 15,-1 2 3-15,2 2 3 0,-1 0 3 0,0 0 5 0,-2 2 2 0,4 1 3 16,-2-2 1-16,2 3 0 0,0-1 2 0,0-1 2 0,0 0 0 16,0-1 1-16,2 2 0 0,-2-1 0 0,3-1 0 0,-2 0 1 0,1 0-2 15,1 1 0-15,-1-4-2 0,1 2-2 0,-1-2-2 0,-1-1-8 16,2 0-5-16,-1-1-7 0,0 0-9 0,-1-1-10 0,2-2-15 0,-3 2-17 15,2-1-22-15,-2-3-25 0,2 2-15 0,0-2-12 0,-2-3-8 16,0 0-9-16,0 0-14 0,0 0-18 0,0 0-48 0</inkml:trace>
  <inkml:trace contextRef="#ctx0" brushRef="#br0" timeOffset="203621.6994">10220 8746 211 0,'-2'0'207'0,"2"0"-42"0,0 0-30 16,0 0-24-16,0 0-20 0,0 0-18 0,0 0-19 0,0 0-18 16,0 0-16-16,0 0-14 0,0 0-10 0,3 0-6 0,-1 0-3 0,1 0-3 15,0 0-1-15,1 0 1 0,1 0 2 0,-1 2 3 0,4-2 0 16,-2 0 0-16,2 0 1 0,0 0 3 0,3 0 2 0,-1 0-1 16,1 0-5-16,3-2-9 0,-3 2-9 0,3-2-8 0,2-1-8 0,0 1-8 15,0-1-8-15,3-2-8 0,-1 2-3 0,0-1-1 0,-1-1 1 16,1-1 1-16,1 1 2 0,-3 2 5 0,1-4 9 0,0 2 11 0,-4 0 13 15,2-2 13-15,-2 4 17 0,-3-2 19 0,-1 0 18 0,1 1 20 16,-4 1 16-16,-1-2 17 0,0 2 11 0,-2 1 8 0,1 0 7 0,-2-1 4 16,0 1-1-16,-2 1-2 0,0-1-6 0,-2-1-5 0,2 3-12 15,-2-1-12-15,-2-1-15 0,1 2-16 0,1 0-17 0,-2 0-17 16,0 0-12-16,-1 0-11 0,2 0-6 0,-2 0-8 0,0 2-2 16,1-1-3-16,-1 1 0 0,2-1 0 0,-2 2 0 0,2-1-1 0,-2 1 2 15,2-1 4-15,-3 3 2 0,3-2 2 0,-2 2 4 0,2-3 2 0,0 3 2 16,1 2 2-16,-1-4 0 0,3 2 2 0,-2-1 2 0,2 3 1 15,0-2-2-15,0-1 0 0,2 0-2 0,-2-1-2 0,3 2-2 16,-1-2-1-16,-1 1-5 0,3-1-4 0,0 0-1 0,-2-1-2 0,3-1-1 16,-1 1-3-16,1-2-3 0,0 0-4 0,0 0 2 0,-1 0 2 15,1 0 7-15,3 0 7 0,-2-2 7 0,1-1 7 0,-2 0 5 0,-1 1 5 16,1-2 3-16,1 1 3 0,-1-1 6 0,-2-1 8 0,2 1 8 16,-2 0 9-16,0-1 7 0,-1 1 4 0,0-1 2 0,-1 2-1 15,-1-1 0-15,3 1 1 0,-3-1-1 0,0 1-2 0,0 1-4 0,0 1-5 16,0 1-7-16,0 0-9 0,0 0-9 0,0 0-6 0,0 0-10 15,0 0-9-15,0 0-9 0,0 0-7 0,0 0-7 0,0 0-6 16,0 0-1-16,0 0-2 0,0 0 3 0,0 1 4 0,0 1 3 0,0 1 3 16,1-1 3-16,-1 0 2 0,2 1 2 0,-2-1 1 0,2 1-1 15,-1 1-1-15,2-1-2 0,-1-1-4 0,0 1-5 0,-1 1-9 0,1-3-5 16,1 1-4-16,0 0-2 0,1-1-3 0,1 1-3 0,-3-2-4 16,3 2-5-16,-2-2-4 0,2 0-2 0,-2-2-4 0,2 2-1 0,2-3 5 15,-2 2 1-15,0-2 5 0,0 0 4 0,1-2 1 0,-1 0 1 16,1 0 1-16,-1-2-1 0,1 0 2 0</inkml:trace>
  <inkml:trace contextRef="#ctx0" brushRef="#br0" timeOffset="203777.4672">10818 8578 23 0,'1'-4'74'16,"-1"-2"12"-16,2 1 11 0,-2 0 8 0,0 2 7 0,0 0 3 0,0 1-1 15,0-1-1-15,0 3-6 0,0 0-9 0,0 0-12 0,0 0-10 16,0 0-15-16,0 0-13 0,0 0-13 0,0 0-14 0,0 0-10 16,0 1-10-16,-2 1-6 0,2 0-7 0,-1 1-2 0,-1 0-3 0,2 2-2 15,-2 0-4-15,2 1 1 0,-1 0 2 0,-1 0 3 0,2 2 7 0,-1 1 4 16,-1 1 5-16,2 0 0 0,-2 0-5 0,2 1-7 0,0 0-13 15,0-1-15-15,0 1-16 0,0-1-23 0,0 1-27 0,2-1-16 16,0 1-10-16,-1-3-13 0,2 2-10 0,-1-3-12 0</inkml:trace>
  <inkml:trace contextRef="#ctx0" brushRef="#br0" timeOffset="204338.2993">10979 8646 130 0,'-2'-2'286'0,"0"1"-54"16,2-1-46-16,-2 2-30 0,0-1-25 0,2 1-21 0,0 0-18 0,0 0-20 16,0 0-20-16,0 0-14 0,-2 0-17 0,-1 1-13 0,3-1-12 15,-1 2-8-15,-1-1-9 0,2 1-4 0,-2 1-2 0,2-1 0 0,0 0 0 16,0 1 4-16,0 2 5 0,0-2 4 0,0 1 3 0,0-1 3 16,0 4 1-16,0-4 0 0,2 2-2 0,-2-1-1 0,2 3 0 15,-1-2-1-15,2-1-1 0,-1 0 0 0,2 1 0 0,-2-1-2 16,0 1-2-16,-1-1 1 0,2 1-2 0,-1-2 1 0,0 1 1 0,-1 0 2 15,2 0 2-15,-3 1-1 0,2-2 2 0,-2 1-1 0,2-1 0 0,-2-1 0 16,0 3-2-16,0-3 2 0,0 1 0 0,-2 0-1 0,2-1 3 16,-2 0 3-16,1-1 3 0,-1 1 8 0,-1 0 6 0,1-1 7 15,1-1 7-15,-1 2 4 0,-1-1 4 0,1-1 4 0,0 0 2 0,0 0 3 16,0 0 3-16,-1 0 3 0,0 0 3 0,1 0-2 0,1 0-2 16,-1 0-6-16,-1 0-5 0,3 0-5 0,0 0-9 0,0 0-6 15,0 0-7-15,0 0-8 0,0 0-8 0,0 0-9 0,0 0-8 0,2-1-10 16,-1-1-9-16,1 2-9 0,-1 0-9 0,1 0-11 0,1 0-14 15,0 0-6-15,-1-1-5 0,2 1-1 0,-2-2 1 0,1 2 3 0,2-2 2 16,-2 1 3-16,2 1 4 0,0-1 7 0,2 0 3 0,-2-1 10 16,3 1 9-16,-3-1 11 0,3-1 12 0,-2 1 10 0,0-3 7 0,1 1 7 15,-1-1 6-15,1 2 7 0,-1-1 10 0,-2 1 9 0,1-2 12 16,0 0 11-16,-2 2 12 0,1-2 8 0,-1 1 8 0,-2-1 8 0,2 1 8 16,-1-1 7-16,-1 2 5 0,-1-1 6 0,0 1 4 0,0-2 3 15,-1 0 2-15,-1 3-2 0,-1-1-2 0,2 1-5 0,-1 0-6 16,-1 2-7-16,1-3-10 0,-1 3-8 0,2 0-10 0,-3 0-9 15,1 0-11-15,1 0-10 0,-1 3-10 0,0-3-11 0,0 4-12 0,2-1-8 16,-1-1-9-16,-1 3-5 0,1 0-5 0,1 1-2 0,-1 0 0 16,2 1 2-16,0-1 1 0,2 2 3 0,1-1 3 0,-1 1 2 0,2 0-2 15,2-1-4-15,-1 2-8 0,3-1-20 0,3 0-21 0,5-2-46 0,1 0-57 16,2-1-82-16,5-1-95 0,3-2-62 0,3-2-44 0</inkml:trace>
  <inkml:trace contextRef="#ctx0" brushRef="#br0" timeOffset="205859.6018">13326 7720 166 0,'-2'0'284'0,"1"-2"-62"0,-2-1-46 0,1 3-34 16,0 0-29-16,-1-2-21 0,0 2-17 0,2 0-16 0,-1 0-11 15,-1 2-12-15,1-2-9 0,-1 0-11 0,0 5-10 0,1-5-10 16,-1 3-9-16,-2 2-4 0,2-1-4 0,-3 1-3 0,1 1 2 0,1 0 2 16,-1 0 4-16,0 0 3 0,0 2 4 0,-1 1 2 0,1 1-1 0,2 0 1 15,-2-1 2-15,2 2 3 0,0-1 1 0,1 1 1 0,-1-1 2 16,3 1 2-16,-2 1 2 0,2-2 2 0,0 1 2 0,2-1 2 16,-2 1 1-16,3-2 4 0,-1 0 3 0,-1-1 2 0,4 2-1 0,-1-3-1 15,-3 1 1-15,4-2-1 0,-2 0-2 0,3-2 0 0,-3 1 0 16,2-2 1-16,0-1 2 0,0 1 3 0,0-1 1 0,2-2-1 15,0 0 1-15,-3 0 0 0,4-2-1 0,-1-1-1 0,0-2-1 0,3 0-1 16,-2-1 1-16,1-1 0 0,-1-3-3 0,0 0-4 0,0-2-8 16,0 0-2-16,-2-1-4 0,1-2-3 0,-1 0 0 0,-1-1 0 0,-1 0 1 15,1 0 2-15,-2-1 2 0,0 2-1 0,-1-1 0 0,0 2 0 16,-1 1-2-16,-1 1 0 0,0-1 2 0,-1 3-6 0,-1 2-5 16,2 0-12-16,-2 0-16 0,1 4-30 0,-1-2-35 0,1 3-31 0,-1 0-27 15,2 3-21-15,0 0-16 0,0 0-22 0,0 0-23 0,0 3-57 16</inkml:trace>
  <inkml:trace contextRef="#ctx0" brushRef="#br0" timeOffset="206254.6981">14021 7706 223 0,'-1'-3'358'0,"-1"3"-116"0,1 0-82 0,-1 0-66 0,0 0-40 0,-1 0-29 15,1 0-19-15,-2 3-14 0,-1-2-10 0,2 2-7 0,-2 0-6 16,-3-1-4-16,1 3-5 0,-1 0-1 0,-2 1-1 0,-1 1 3 0,0-1 3 16,2 2 4-16,-5-2 5 0,2 4 6 0,-2 0 5 0,2-3 6 15,0 3 4-15,-2-2 5 0,1-1 3 0,1 1 1 0,2 1 0 0,-1-3 4 16,2 0 0-16,1-1-1 0,0 1 1 0,3 0 1 0,0-2 1 15,-1 1 1-15,2 0 0 0,0-3 0 0,3 1 0 0,-1 0-1 16,2 0 0-16,0-2 3 0,0 2-1 0,0-1 1 0,3-1 0 0,-1 2 0 16,0-1 0-16,1 1 2 0,3 0-3 0,-1 0-2 0,-2-2 0 15,2 2 0-15,1 2 1 0,1-2-1 0,0 1 0 0,1-1-1 0,0 4 0 16,0-3 0-16,3 0 0 0,-2 0-2 0,0 3 2 0,1-3 1 16,2 2 1-16,-3 0 1 0,2 0-2 0,0 0-4 0,-1 0-6 0,1-1-8 15,-3 2-11-15,1-1-15 0,2 1-15 0,-3-3-14 0,2 1-22 16,0 2-29-16,0-1-23 0,-2-1-23 0,1 0-36 0</inkml:trace>
  <inkml:trace contextRef="#ctx0" brushRef="#br0" timeOffset="206639.232">14296 7713 171 0,'-3'0'344'0,"2"-2"-121"0,-1 2-81 15,2 0-58-15,0 0-38 0,-2 0-26 0,1 2-14 0,-1-2-10 0,2 2-6 16,-1 1-7-16,-2-1-4 0,3 1-3 0,-2 0-2 0,-1 3 1 16,2 0 0-16,-1-1 0 0,0 2 3 0,-1 1 0 0,1-1 3 15,-1 2 3-15,0 0 4 0,1 3 3 0,1-4 3 0,-2 2 5 0,0 1 2 16,1-2 3-16,2 2 0 0,-1 1 2 0,1-3 2 0,0 2 3 0,0-2 2 15,1 2 2-15,-1-4 2 0,2 1 0 0,-2 0 0 0,4 1 0 16,-1-4 1-16,-1 2 0 0,0-2 2 0,-1-2 3 0,2 0 8 16,-1 0 8-16,0-1 12 0,-1-1 12 0,3-1 8 0,-3 0 5 15,1-1 4-15,-1-1 2 0,4-1 4 0,-2-1 1 0,0 0 5 0,0-3 1 16,0 2-1-16,1-5-2 0,1 3-5 0,-4-4-9 0,2 2-10 0,2-2-9 16,-4 0-9-16,2-1-6 0,-3 0-6 0,2 0-4 0,-2 0-6 15,0-2-7-15,-2 2-10 0,2 0-12 0,-3 0-14 0,2 2-14 16,-4 1-25-16,2 0-28 0,0 1-46 0,-2 1-56 0,0 1-64 0,0 1-67 15,-4 3-70-15,1-1-73 0,0 3-40 0</inkml:trace>
  <inkml:trace contextRef="#ctx0" brushRef="#br0" timeOffset="207238.4109">13946 8901 65 0,'-2'-8'140'0,"-1"1"-24"0,1 1-14 0,-1 0-6 0,0 0 1 0,0 0-1 16,0 0-2-16,-1 2-2 0,1-1-2 0,0 2-6 0,0-1-8 16,0 2-9-16,0-1-11 0,0 1-13 0,-1 0-14 0,1 2-10 0,0 0-10 15,0 0-9-15,-2 0-9 0,2 0-5 0,0 4-4 0,1-1-3 16,-1-1-4-16,-2 5-3 0,2-1-1 0,-2 1-4 0,2 2-3 0,-3 0 3 15,1 2 4-15,2 3 7 0,0-2 4 0,0 5 4 0,-1 0 5 16,3 0 4-16,-1 2 1 0,1 2 4 0,1 1 4 0,0 1 3 0,1 1 2 16,1 0 6-16,1 0 8 0,0 1 3 0,0 1 2 0,2-1 1 15,0 1 0-15,1 0 1 0,0-1-1 0,-1 1 0 0,0-3-1 16,0 1-2-16,1-1-3 0,0-1-7 0,-1-1-5 0,0-1-11 0,-2 1-9 16,2-5-14-16,-2 1-14 0,0-3-23 0,0-2-25 0,-1 1-15 15,-1-4-6-15,-1 0-8 0,0-4-8 0,0 2-22 0,0-3-30 0,-3-2-63 16</inkml:trace>
  <inkml:trace contextRef="#ctx0" brushRef="#br0" timeOffset="207430.441">13660 9078 246 0,'0'-3'258'0,"1"-2"-110"0,2 3-62 0,2-1-40 0,-2-1-23 16,6 3-11-16,-4-3-7 0,3 4-1 0,0-3-3 0,3 3-5 15,0 0-4-15,-1-2-2 0,4 0 0 0,-3 2 1 0,5 0 0 16,-2 0-1-16,2-1-5 0,0 1-5 0,1-2-7 0,-1 0-8 0,3 2-10 16,-2-1-10-16,2-1-9 0,-1 1-8 0,-1 0-6 0,2-2-6 15,-2 1-5-15,1-1-5 0</inkml:trace>
  <inkml:trace contextRef="#ctx0" brushRef="#br0" timeOffset="207788.2199">14133 8973 49 0,'0'-4'119'15,"0"0"10"-15,0 0-1 0,-4 1-4 0,1-2-10 0,1 3-9 16,-4 0-15-16,1-1-17 0,0 1-19 0,0-1-19 0,-2 3-15 0,1-1-13 15,-3 1-12-15,1 1-8 0,-1-1-10 0,1 3-7 0,0-1-3 16,-1 1 2-16,1 1 2 0,0 1 3 0,2-2 7 0,-1 4 5 0,-2-1 5 16,3 1 2-16,-1 0 6 0,1-1 7 0,0 3 3 0,1-2 4 15,2 1 0-15,0-1-3 0,-1 1-3 0,3-1-5 0,-1 1-7 16,2 0-6-16,0-1-6 0,0-1-4 0,2 2-3 0,-1-3 0 0,1 1-5 16,1-1-2-16,0-1-5 0,-1 0-3 0,1 0-1 0,3-1 1 15,-3-2 3-15,2 1 4 0,0-2 6 0,-2 0 5 0,2 0 5 0,-2 0 7 16,3-2 3-16,-1 1 0 0,1-2 3 0,-1-1 3 0,-2 2 3 15,2-3 4-15,0-1 2 0,-1 0 0 0,1 2 2 0,-2-2 4 16,2-1 5-16,-1-2 7 0,-3 4 4 0,2-2 6 0,-1 2 8 0,1-1 11 16,-3-1 7-16,3 3 6 0,-2 0 6 0,-1-1 2 0,0 2 3 15,0 0 3-15,0 1-1 0,0 0-2 0,0-1-4 0,0 1-7 0,0 2-7 16,0 0-9-16,0 0-10 0,0 0-10 0,0 0-12 0,0 0-11 16,0 2-9-16,-1-2-10 0,-2 2-4 0,3-1-4 0,0 2-1 0,0-1-1 15,0 2 1-15,0 0 2 0,0 1 0 0,0-1-1 0,0 2-4 16,0-1-7-16,0 2-5 0,3-1-4 0,-2 1-8 0,1 0-9 15,1 0-7-15,0 1-6 0,-1-3-16 0,3 2-19 0,-2-1-15 16,2-1-14-16,1 0-13 0,0-2-14 0,-1 2-7 0,3-3-6 0</inkml:trace>
  <inkml:trace contextRef="#ctx0" brushRef="#br0" timeOffset="208012.9431">14305 8815 141 0,'-2'-6'267'0,"0"2"-41"0,1 0-35 0,-1 2-32 16,0-1-26-16,2 1-24 0,-1 1-20 0,-1-1-18 0,2 2-20 16,0 0-17-16,0 0-17 0,0 0-15 0,0 0-12 0,0 3-10 0,0-1-7 15,0 1-6-15,-1 1-3 0,-1 1 0 0,2 1 1 0,-2-1 0 16,2 2 4-16,-1 0 3 0,-1 3 4 0,2 0 6 0,-1-1 5 16,-2 1 1-16,3 1 5 0,-2 0 2 0,1 1 5 0,-1 0 3 0,2 0 4 15,-1-1 2-15,1-1 2 0,-2 3 2 0,0-3-5 0,2 2-6 16,0 0-11-16,0 0-14 0,0-1-28 0,0 1-38 0,0-2-24 0,0 0-18 15,0 0-20-15,2 0-18 0,0-1-37 0</inkml:trace>
  <inkml:trace contextRef="#ctx0" brushRef="#br0" timeOffset="208401.4457">14508 8893 171 0,'-5'-3'423'0,"-1"-1"-77"16,0 4-84-16,3-2-86 0,-2-1-54 0,2 3-36 0,-2-1-25 16,2 1-19-16,0 0-12 0,-2 0-9 0,4 1-8 0,-1-1-5 15,1 3-4-15,-1-1-3 0,0 1-9 0,2 1-9 0,0 1-7 0,0 0-4 16,0-2-2-16,0 4-3 0,4-1 2 0,-3 0 0 0,2 1 1 16,2-1 0-16,-1 2-2 0,1-1-3 0,0 1-2 0,0 0-2 0,0-1 1 15,2-2 2-15,-2 4 0 0,2-2 1 0,-1-1 0 0,0 1-1 16,0-1-1-16,-1 0-4 0,2 0-2 0,-3 0 1 0,0-1-2 0,0 0 0 15,1 0-1-15,-2 2 1 0,0-3 0 0,0 1 3 0,-3-1 0 16,2-1 1-16,-2 2 1 0,0-2 6 0,0-1 7 0,-2 1 9 16,1 0 12-16,-2 0 14 0,1-1 13 0,-1-1 10 0,-2 1 9 0,2-2 5 15,-2 1 6-15,1-1 5 0,-1 0 6 0,-2 0 7 0,1 0 4 16,-2 0 4-16,4 0-2 0,-3 0-3 0,1 0-6 0,-2-1-10 0,3 1-6 16,0-2-7-16,2 2-4 0,-2-1-4 0,2-1-1 0,0 2 0 15,0-1-4-15,3 1-4 0,0 0-6 0,0 0-10 0,0 0-10 16,3-2-11-16,-1 2-13 0,-1-1-14 0,2-1-17 0,2 2-19 0,-2-2-17 15,2 1-15-15,0 1-17 0,1-1-19 0,2 0-14 0,0 1-12 16,0-2-6-16,4-1-5 0,-2 1-2 0</inkml:trace>
  <inkml:trace contextRef="#ctx0" brushRef="#br0" timeOffset="208621.4374">14810 8913 33 0,'2'-7'174'0,"-1"0"0"0,-1 2-3 16,0 0-6-16,0 0-11 0,0 1-13 0,0 0-13 0,-1 0-13 0,-1 1-11 15,1 0-14-15,-3 2-16 0,1-1-17 0,0-1-13 0,-1 3-12 16,0 0-13-16,-2 0-10 0,3 0-8 0,0 3-7 0,-4 0-3 16,1 0-3-16,1 0-3 0,-1 3-2 0,-1 0-2 0,1 1-1 0,-1 3 2 15,0-1 6-15,2 1 3 0,0 1 3 0,1 1 1 0,0-2 3 16,0 2-2-16,1 1-5 0,1-3-6 0,1 2-5 0,1 0-9 0,1 0-11 16,1-2-9-16,1 0-10 0,1 2-15 0,1-3-17 0,2 1-19 15,1-3-22-15,2 1-18 0,0-2-17 0,1-1-14 0,3-1-14 16,-1-1-11-16</inkml:trace>
  <inkml:trace contextRef="#ctx0" brushRef="#br0" timeOffset="213555.0065">10509 10413 57 0,'-3'0'126'0,"0"-2"-9"0,0 2-10 0,-1-1-12 0,1-1-11 0,2 2-12 16,-4 0-9-16,4 0-9 0,-2 0-9 0,1 0-7 0,-1 0-8 0,1 0-8 15,-1 0-10-15,1 0-5 0,1 0-5 0,-1 0-2 0,0 0-1 16,-1 0-1-16,2 0-1 0,-1 0 0 0,-2 0 0 0,1 0-2 16,1 0 0-16,-1 0-2 0,0 0-1 0,-1 2-1 0,1-1 2 0,0-1 2 15,0 2 0-15,-1-2 4 0,0 1 2 0,1 0 4 0,1-1 4 16,-1 3 2-16,0-3 3 0,0 0 2 0,1 2 1 0,0 0 3 15,-1-2 3-15,2 0 3 0,-1 0 3 0,0 1 2 0,0-1 2 0,2 0 2 16,0 0 0-16,0 0 0 0,0 0 0 0,0 0-1 0,0 0 0 16,0 0 1-16,0 0-1 0,2 2 0 0,-2-2-1 0,2 2 1 0,0-1 0 15,-1-1-3-15,2 0-1 0,-1 2-3 0,0-2-2 0,-1 0-1 16,2 0-1-16,1 0-1 0,-1 2 2 0,0 1 0 0,1-3 2 16,1 0 0-16,3 0 0 0,-1 3 1 0,1-1-1 0,2-1 2 0,0 2 2 15,4-1 2-15,1-1 1 0,2 1-1 0,2-1 2 0,1 0-3 16,4-1 0-16,-1 2-3 0,3 0-3 0,3-2-4 0,-1 0-2 0,2 0-3 15,0 0-3-15,2 0-4 0,-1 0-5 0,1-2-5 0,0 0-4 16,-1 2-3-16,1-1-2 0,2 0-1 0,-4 1-4 0,2 0 0 16,-2-2-5-16,0 2 1 0,-3-1 0 0,2 1 1 0,-2 0 0 0,-1-2 1 15,0 2 3-15,-1-1 0 0,-2-1 3 0,-2 2 1 0,0-1 1 16,-1-1 1-16,-4 2 0 0,3-1 2 0,-5-1 3 0,0 2 0 0,-1 0-1 16,-3 0 1-16,-1-3-2 0,-1 1 1 0,0 2 1 0,-3 0-1 15,2 0-1-15,-3 0-2 0,-1 0-1 0,-2 0-2 0,1 0-6 0,-2 0-9 16,0 0-11-16,0 0-10 0,0 0-8 0,0 0-8 0,-2 0-9 15,-1 0-7-15,0 0-10 0,1 0-7 0,-2 0-6 0,-2 2-9 16,1 1-8-16,0-3-6 0,-1 0-5 0,-1 2-1 0,-2-1 3 0,1 2-2 16,0-1-3-16,-1-1 1 0,-1 2-1 0</inkml:trace>
  <inkml:trace contextRef="#ctx0" brushRef="#br0" timeOffset="214671.1853">10721 10490 37 0,'-8'0'120'15,"0"-1"3"-15,-1 0 0 0,4 1 0 0,0-2-1 0,0 2-4 0,2-1-5 16,-2-1-2-16,1 2-7 0,3 0-4 0,-1 0-5 0,0 0-6 16,2 0-7-16,0 0-5 0,0 0-2 0,0 0-6 0,0 0-2 15,0 0-3-15,0 0-2 0,2 0-5 0,1 0-4 0,0 0-5 16,0 0-4-16,0 0-7 0,-1 0-5 0,1 0-8 0,-1 0-6 0,1 0-6 15,0 0-4-15,0 0-5 0,-1 2-5 0,5-1-4 0,-3-1-3 0,1 2-2 16,-1-2 0-16,3 2 2 0,-1 1 1 0,3-3 2 0,3 4 3 16,0-3 4-16,-1 1 5 0,2 0 0 0,1-1 3 0,0-1 0 15,2 2 0-15,2-2-1 0,0 0 0 0,1 2-1 0,-1-2 0 0,4 0-3 16,-2 0 0-16,0 0-2 0,3-2-2 0,-1 2-1 0,-1-2-2 16,1 1-1-16,3-1-2 0,-3-1 0 0,2-1-2 0,0 1 0 0,-2-1 1 15,2 1-1-15,-3-2 0 0,2 1 0 0,-1-1 1 0,0 1 0 16,-3 0 0-16,0-1 0 0,1 0 3 0,-2 0 0 0,-1 0 1 0,-1-1 2 15,0 1 3-15,0 0 0 0,-2-2 1 0,0 3-1 0,0 0 1 16,-2-1 0-16,-1-1-1 0,0 1-1 0,-2 1 0 0,1 0 0 16,-1-1-3-16,-2 0-1 0,-1 1-3 0,2 1-2 0,-2-1-2 0,-1-1-2 15,-2 2-2-15,2 1-1 0,-2-1 0 0,0-1-1 0,0 1 0 0,1 1-1 16,-2-1 0-16,1-1 2 0,-1 1 0 0,0 0 2 0,1-1 0 16,-1 2 2-16,-1-1 2 0,-1 0 1 0,2 0 4 0,-1 0-1 15,-1-1-1-15,2 1 0 0,-2-2-1 0,0 1 1 0,0 1 1 0,0-2 0 16,0 2 2-16,0-1 2 0,-2 1 0 0,2-3 2 0,-1 2 1 15,-1-1-3-15,2 0-4 0,-3-2 2 0,1 4 4 0,-1-4 0 16,1 2-1-16,1-1 1 0,-3-2 0 0,0 2 1 0,1 0-4 0,0-2 1 16,1-1-2-16,-1 1-2 0,0-1 0 0,0 2 1 0,-1 0 4 15,1-2 0-15,2 2-2 0,-4-1 1 0,2 1 2 0,0-2 1 0,0 0-2 16,0 2 0-16,-1-1 0 0,1 0 2 0,1 1 0 0,-1-1 0 16,-1 1-2-16,1-1-1 0,-2 1 1 0,2-3 1 0,-1 3 0 15,-2 2 1-15,3-3 1 0,-3 1-1 0,3 0 0 0,-2 1 0 0,0-1 0 16,0 1-2-16,0 1-2 0,-2-3 1 0,2 1 0 0,0 2 0 15,-1-2-2-15,-1 0-3 0,0 4-1 0,2-4-1 0,-1 2-2 0,-1 0 0 16,1 0 1-16,-2 0-1 0,2 0-1 0,-1 2 0 0,-1 0 0 16,2-1 1-16,-3 0 1 0,2 0 1 0,-1 1 2 0,2 1-2 0,-3-1 0 15,-1 1 1-15,2 0 0 0,-1 1 0 0,1-1-1 0,1 2 0 16,-2-2 2-16,-2 2 2 0,3 0-1 0,-2-3 2 0,1 1 1 0,-2 2 2 16,1 0 1-16,-2 0 2 0,2 0 3 0,-1 0 2 0,0 0-1 15,2-2 5-15,-1 2 1 0,-2-1 3 0,2 1 1 0,-1-2 1 16,2 0 1-16,-1 2 0 0,-1-1-1 0,2-1 1 0,-1 0 0 0,-1 0 0 15,2 1 2-15,-1-1-1 0,0-1 0 0,1 2-1 0,0-1-2 16,-3 0-1-16,2 0-3 0,0 0 0 0,0 1-2 0,-2-1-1 0,2-1 0 16,2 3-2-16,-2-3-1 0,0 3-3 0,0-1-1 0,1-1-2 15,0 2 0-15,0-2 0 0,-1 2 0 0,2-1-1 0,0 0 1 16,0 1-1-16,-1-1-1 0,0-1 2 0,1 2 0 0,1-1 1 0,0-1-4 16,-1 2 1-16,2 0 0 0,-2 0 0 0,-1 0-1 0,1 0 1 15,0 0-2-15,-1 0 1 0,1 0-1 0,-2 2 1 0,3-1 0 0,-2-1 0 16,0 2 0-16,1-1-1 0,-3-1-1 0,1 2 1 0,2-2-1 15,-1 2 1-15,1 1 0 0,-2-1-1 0,2-1 0 0,-1 2 0 0,1-1 1 16,0-1 0-16,0 1-1 0,-1 0 0 0,1 0-2 0,2 0 2 16,-1-1 1-16,-2 1 1 0,3-1 0 0,-1 2 1 0,2-1 0 15,-1-1-2-15,0 0-1 0,1 1 1 0,0-1-1 0,2 3 2 0,-2-3 0 16,-1 1 1-16,3-2-1 0,-2 5 1 0,2-3-1 0,-2 0 0 16,2 1 1-16,-2 2-2 0,2-1 0 0,-3-1 1 0,3 3 1 15,-2-2 0-15,2 1-3 0,1-1 1 0,-1 2-2 0,0 0 0 0,0 0-4 16,-2 0-1-16,2 0-2 0,2 1 1 0,-1 2 0 0,0-2-2 15,-1 2 1-15,2-2 0 0,-1 1-1 0,2-1 1 0,-2 2 0 0,2 0-1 16,-1 1 1-16,-1-1 1 0,2 1 2 0,0 0 1 0,0-1 2 16,0 2 2-16,0-1 0 0,0 1 2 0,0-1 1 0,0 1 0 15,0 2 2-15,0-4 0 0,0 0 1 0,-2 2 2 0,2-1 0 0,-1 1 2 16,1 1-1-16,-2-2 1 0,2-1 1 0,0 1-2 0,-1 0 2 0,1-2-1 16,-2-1-3-16,2 3-1 0,0-3-1 0,0 0 2 0,0 0-1 15,0-1 1-15,0 0 3 0,0-1 3 0,0 1 2 0,2-2 4 16,-1-1 2-16,-1 1 1 0,3-1 1 0,-1 2 2 0,1-3 2 0,1 3-1 15,0 0 0-15,1-1-7 0,1-1-7 0,2 1-16 0,0 1-15 16,3-2-31-16,2 2-36 0,1-2-49 0,5 0-53 0,1 2-84 16,1-2-99-16,4-2-60 0</inkml:trace>
  <inkml:trace contextRef="#ctx0" brushRef="#br0" timeOffset="217438.2293">10323 13370 94 0,'0'0'95'0,"0"0"-34"0,0 0-22 0,0 0-17 0,0 0-11 16,0 0-8-16,0 0-10 0,0 0-7 0,0 0-7 0,0 0-6 15,0 0-7-15,0 0-5 0,0 0-6 0,0 0-2 0,0 0-4 16</inkml:trace>
  <inkml:trace contextRef="#ctx0" brushRef="#br0" timeOffset="219205.6943">6820 12941 7 0,'0'-4'129'0,"1"-2"1"0,-1 2 3 16,0-1 1-16,0 1 0 0,0-1-2 0,0 1 1 0,0 0-1 0,0 0-3 15,0 1-5-15,0-2-3 0,0 1-4 0,-1 1-7 0,1-2-11 16,-2 0-8-16,2 3-5 0,-1-2-4 0,-2 0-5 0,1 2-5 15,1-1-6-15,-1 0-4 0,-1 1-4 0,1 1-7 0,1-2-5 0,-1 3-4 16,-1-2-5-16,1 0-2 0,-1 2 0 0,1-1-4 0,-1 1-2 16,2 0-6-16,-2 0-4 0,1 0-3 0,-1 0-5 0,2 0-3 0,-1 1-2 15,0-1-3-15,1 2-3 0,-1 0-2 0,-1-1-1 0,1 1-3 16,1 1-2-16,-1 1-2 0,0-1 1 0,-1 2-1 0,0 1-1 16,-1-1 0-16,-1 3 0 0,3-1 0 0,-1 0-1 0,0 2 0 15,1-1 1-15,-1 0 1 0,1 1 1 0,1-1 1 0,-1 1 0 0,2 0 1 16,0-1 2-16,0 1 0 0,0-1 2 0,0 0 2 0,2 1 0 0,-1-3 3 15,1-1 2-15,0 2 2 0,-1-1 0 0,2-2 0 0,-1 2 3 16,1-2 0-16,0-1 2 0,2 1-1 0,-2-1 1 0,0-1 1 16,0-2 2-16,2 3 0 0,-2-3 3 0,2 0 1 0,-1 0 3 0,0 0 1 15,2 0 3-15,1-3 2 0,-1 1 2 0,1 0 1 0,-1-3 1 16,3 2 1-16,-1-4 2 0,2 1 2 0,-1 0 4 0,1-2 0 16,-1 1 2-16,0 0 2 0,1 0-1 0,-2-3 1 0,0 1 0 0,1 1 0 15,-4-2 1-15,1 3 1 0,1-3 3 0,-4 2 0 0,1-2-2 16,-2 4-2-16,0-3-5 0,-1-1-7 0,-1 1-2 0,-1 0-6 15,-1 2-5-15,0-2-3 0,-2 0-5 0,1 0-5 0,0 1-5 0,-2 0-6 16,0-1-7-16,0 2-8 0,-1-1-10 0,-2 3-13 0,3-1-14 0,-1 1-21 16,-2 1-27-16,0-1-29 0,0 4-31 0,0 1-33 0,-1 0-32 15,-2 1-37-15,1 4-36 0,-2 0-75 0,-1 5-91 0,0-2-50 16,-1 4-30-16</inkml:trace>
  <inkml:trace contextRef="#ctx0" brushRef="#br0" timeOffset="220908.9664">7239 13723 85 0,'0'0'221'0,"-3"-2"-35"16,3 2-25-16,-2 0-21 0,2 0-15 0,-3 0-12 0,2 0-12 0,1 0-11 15,-2 0-10-15,0 0-11 0,-1 0-12 0,1 2-12 0,1-2-10 16,-1 2-8-16,-1-1-7 0,1 1-5 0,-2 0-4 0,1-2-2 16,0 3 0-16,-1 1-1 0,1-3 1 0,0 3 1 0,0 0 2 0,-2 0-1 15,2-1 3-15,-1 2 3 0,0-1 1 0,-1 2 1 0,2 0 1 16,0 1-2-16,1 0-2 0,-1 1 0 0,0-1-1 0,0 0-2 16,-3 1 0-16,4 1-2 0,-1-2-1 0,1 2-1 0,1 0 0 0,1 0-1 15,-2-2 0-15,2 1 0 0,0-1 0 0,0 2 2 0,2-1 0 16,-2-3-1-16,1 2-1 0,1-3-3 0,1 3 1 0,-1-3 0 0,-1 0-2 15,5-1-1-15,-4 2 0 0,1-3-2 0,0 3-2 0,1-5-2 16,-1 2 1-16,2-2 0 0,-2 0 2 0,3 0 1 0,-1-2 1 0,-1 2-1 16,3-5 1-16,-1 2-1 0,2-2 0 0,-2-1-2 0,-1-1 3 15,2 1 2-15,-1-2 3 0,1-1 2 0,0 0-1 0,-2 1-2 16,-2-1-3-16,2-4-3 0,-2 3 1 0,0-1 3 0,0 1 1 16,-3 0 5-16,1-2 2 0,-1 3 0 0,0-3-1 0,-1 4-1 0,-2-3-1 15,2 2-2-15,-1 0-1 0,-1 0-1 0,0 1-1 0,-1 1-3 0,1 0-5 16,0 0-2-16,-2 2-7 0,3 0-7 0,-5 1-13 0,5-1-10 15,-1 2-19-15,-2 0-19 0,2 2-19 0,-2-1-21 0,2 2-16 16,-3 3-17-16,3-1-17 0,-2 2-18 0,0-1-23 0,-1 3-24 0,-1 1-53 16</inkml:trace>
  <inkml:trace contextRef="#ctx0" brushRef="#br0" timeOffset="222120.7011">6621 13866 244 0,'0'0'218'0,"0"0"-29"0,0 0-21 0,0 0-15 0,0 0-9 0,0 0-7 15,0 0-6-15,0 0-7 0,0 0-9 0,0 0-12 0,0 0-10 16,0 0-11-16,0 0-10 0,0 0-7 0,0 0-4 0,0 0-6 16,0 0-6-16,0 0-1 0,0 0-3 0,0 0-1 0,0 0-1 0,2 0 1 15,-1-2 0-15,1 2 0 0,-1-1-1 0,1-1-3 0,0 2-1 16,-1-2-5-16,2 1-2 0,0-1-3 0,0 0-3 0,1-1-2 15,0 0-5-15,0 0-2 0,0-1-4 0,1 0-3 0,1 1-2 0,-1-1-4 16,0 1-3-16,1-2-4 0,-1 1 1 0,2-1-2 0,0 2-2 16,1-2-1-16,-2 3-2 0,2-3-1 0,0 3 0 0,-2-3-2 15,1 0-2-15,2 2 1 0,-1-1-1 0,-2 1 0 0,1 0-1 0,1 0-1 16,-1 1 0-16,1 0 1 0,-1 1-3 0,1 0 0 0,-1-1 0 0,0 2 0 16,1 0 0-16,0 0 1 0,-1 2 1 0,0-1 0 0,1 0 2 15,-2 1 0-15,2 1 2 0,0 0 1 0,0 0-1 0,0 1 3 16,0-1 3-16,-2 2 0 0,2-3 3 0,0 3 0 0,0 0 3 0,-2-1 0 15,2-1 1-15,-3 1 1 0,2 1 1 0,1-2 1 0,-3-1 1 16,0 1 2-16,0-3-1 0,-2 2 3 0,3-1 3 0,-3 1 1 16,2-2 4-16,-2 0 2 0,2 0 4 0,-2-2 3 0,2 1 3 0,-1-1 2 15,1 2 1-15,-2-4 0 0,2 1 0 0,-1-2-1 0,0 2-1 16,0-2-3-16,0 1-4 0,2-1-5 0,-3 0-6 0,2 0-10 0,-1 0-11 16,0 1-13-16,0 0-15 0,-1-3-14 0,3 3-16 0,-3 0-16 15,0 1-21-15,0-2-26 0,-1 2-33 0,1 1-40 0,-3-1-42 0,2-1-64 16,-2 4-75-16,0 0-50 0,0 0-39 0</inkml:trace>
  <inkml:trace contextRef="#ctx0" brushRef="#br0" timeOffset="223487.8303">7742 13747 301 0,'-2'-1'286'0,"2"0"-34"0,-2 1-24 0,2 0-21 0,0 0-19 16,0 0-18-16,0 0-17 0,0 0-16 0,0 0-14 0,0 0-19 16,0 0-16-16,0 0-17 0,0 0-17 0,0 0-15 0,0 0-13 0,0 0-11 15,2 0-8-15,1 0-6 0,0 0-5 0,-1 0 0 0,3 0-2 16,1 0 2-16,0 0 2 0,2 0 0 0,2 0 5 0,1-2 1 0,0 1 3 16,4-1 0-16,0 0-1 0,0-1-4 0,3 1-8 0,-1-3-8 15,3 2-6-15,0-1-9 0,0-1-12 0,0 2-9 0,0-2-13 16,0 2-13-16,-2-1-10 0,1 1-13 0,-3-2-11 0,-1 2-10 0,0 0-7 15,-3 0-2-15,-2 2-1 0,1-1 8 0,-3 1 9 0,-2-1 14 16,-1 1 14-16,-2 1 11 0,-1-2 11 0,-2 2 5 0,0 0 5 0,-2 0 3 16,-1 0 2-16,-2 0 7 0,0 0 7 0,-1 0 6 0,-2 0 7 15,0 0 0-15,-1 2-2 0,-2-2-4 0,1 1-5 0,2 1-2 16,-1-2 1-16,-2 1 6 0,4-1 9 0,-2 2 10 0,1-1 10 0,0-1 6 16,3 0 5-16,-1 2 5 0,1-1 4 0,1-1-1 0,1 0 1 15,-1 0 0-15,1 0 3 0,2 2 0 0,-1-1-3 0,0-1-1 0,2 0 0 16,0 0 0-16,0 0 2 0,0 0 2 0,0 0 6 0,0 1 1 15,0 3 3-15,0-3 4 0,0 1 3 0,0 1 3 0,-1 0 1 0,-1-1 4 16,2 1 4-16,-1 2 2 0,-1-3 4 0,2 5-1 16,-2-2-1-16,2 0-5 0,-1 0-7 0,1 2-3 0,-2-2-4 0,2 1-3 15,0 0-6-15,0 2 0 0,0-2-3 0,0 1-4 0,0-1-4 0,0 1-7 16,0 0-10-16,2 0-9 0,-1 0-10 0,-1 1-14 0,2-3-17 16,-2 2-21-16,3-1-27 0,-1 0-18 0,-1 0-12 0,1 0-15 15,1-1-18-15,-1 0-14 0,-1 0-17 0,-1-1-36 0</inkml:trace>
  <inkml:trace contextRef="#ctx0" brushRef="#br0" timeOffset="223825.9792">8078 13770 1 0,'0'-4'226'0,"2"3"-57"0,0 1-49 0,-1-1-28 16,-1 1-20-16,0 0-12 0,0 0-11 0,3 0-6 0,-1 0-8 15,1 0-9-15,-2 1-10 0,2-1-11 0,1 1-7 0,-1 3-6 0,0-3-4 16,0 2-1-16,-1 0 2 0,1 0 1 0,0 0 2 0,2 2 4 16,-2-2 2-16,0 4 4 0,-1-2-1 0,-1 0 1 0,1 4 4 0,1-4 0 15,-3 3 2-15,2-1 1 0,-1 1 0 0,-1 1-1 0,0-4-2 16,0 2-1-16,0 0 1 0,0 0 2 0,0-2 1 0,0 0 7 16,0 0 11-16,0-3 10 0,0 1 12 0,0-1 12 0,0 1 11 0,0-3 10 15,0 0 10-15,0 0 8 0,0 0 7 0,0 0 2 0,-1-2 1 16,-1 1-2-16,2-1-3 0,-1-1-6 0,-1 1-9 0,2-1-11 0,-2-2-10 15,2 1-13-15,-1-3-12 0,1 2-13 0,0-2-10 0,0-1-10 16,0 3-9-16,0-5-5 0,1 3-3 0,-1 0-5 0,2 1-4 16,-2-2-10-16,3 3-12 0,-1-2-13 0,-1 2-18 0,1-2-17 0,1 1-20 15,0 3-23-15,1-1-26 0,0 1-22 0,1 0-20 0,0 1-16 16,-1 0-17-16,3 1-17 0,0 1-21 0,-2 0-42 0</inkml:trace>
  <inkml:trace contextRef="#ctx0" brushRef="#br0" timeOffset="224254.2419">8304 13758 415 0,'-4'-2'426'0,"2"2"-85"0,-1-1-74 16,1 1-67-16,1 0-42 0,-1 0-27 0,2 0-22 0,0 0-19 0,0 0-16 16,0 0-14-16,0 0-15 0,0 0-12 0,0 0-13 0,0 0-11 15,0 0-10-15,0 1-7 0,0 1-5 0,0 1-3 0,0 0-2 16,2-1-2-16,-2 3 4 0,1 0 0 0,-1-1 2 0,2 2 3 15,-2-1 3-15,2 2 4 0,-1 0 3 0,-1 0 4 0,2 1 1 0,-1-3 2 16,-1 1 1-16,3 2 0 0,-1-2-4 0,-1 1-2 0,2-1-5 0,-1 0-5 16,0 1-6-16,-1-3-5 0,1 1-7 0,1-2-8 0,-1 1-6 15,-1-1-5-15,1 0-6 0,1-1-3 0,-1 0-4 0,-1-2-5 16,4 0-1-16,-2 0 4 0,0 0 0 0,0-2 2 0,1-1 5 0,0-1 5 16,0-1 4-16,0 0 5 0,1 0 9 0,-2-2 7 0,2-1 6 15,-2-1 4-15,2 0 4 0,-2 0 6 0,0 0 5 0,3-1 3 0,-3 1 5 16,-1-3 6-16,1 4 8 0,-1-1 4 0,-1 1 7 0,1 1 8 15,0 0 5-15,-1 2-1 0,-1 0 2 0,0 1 2 0,0-1-2 16,0 2 0-16,0 3-2 0,0-2-3 0,0 2-5 0,0 0-4 0,0 0-8 16,0 0-7-16,0 0-10 0,0 0-12 0,0 0-8 0,0 0-7 15,0 0-3-15,0 2 0 0,0 1 0 0,0-1 0 0,0 1 2 0,0 2 1 16,0-1 2-16,0 2 2 0,0 0 4 0,0 0 4 0,0 2 4 16,0-2 3-16,0 1-2 0,2 3-4 0,-1-5-8 0,-1 2-11 0,2 0-13 15,-2 0-15-15,3-2-16 0,-1 1-18 0,-1-2-17 0,4 0-20 16,-2 1-16-16,0-2-20 0,2-1-13 0,1 1-13 0,-1-3-8 15,3 0-6-15</inkml:trace>
  <inkml:trace contextRef="#ctx0" brushRef="#br0" timeOffset="224611.4443">8581 13711 72 0,'-2'0'176'16,"2"0"-19"-16,0 0-27 0,0 0-26 0,0 0-27 0,0 0-25 15,0 0-21-15,-2 2-14 0,2-1-12 0,-2 1-13 0,0-2-6 0,2 5-4 16,0-3-3-16,0 3-1 0,0-3 1 0,0 3 4 0,0 0 7 15,0 0 7-15,2 0 7 0,0 0 10 0,-2-1 2 0,2 1 1 16,1-1-1-16,-1 1-1 0,1-2-3 0,0 1 0 0,-1-1-4 0,1 0-5 16,2 0-4-16,-2-1-4 0,3-2-5 0,-1 2-8 0,1-2-5 15,-1 0-7-15,0-2-1 0,0 2-4 0,1-2 0 0,-1-1 1 0,-1 0 2 16,1-1 0-16,0 1 5 0,-2-2 6 0,2 0 4 0,-2 1 3 16,-2-2 7-16,1 0 5 0,0 1 9 0,-1-2 6 0,-1 2 5 15,0 0 5-15,-1-2 8 0,-1 2 5 0,0 0 4 0,-1 0 5 0,-1 0-1 16,-1 2-2-16,0-2-2 0,2 2 1 0,-2 0-1 0,0 2 1 15,-2-1-2-15,2 1-3 0,0-1-2 0,0 2-4 0,1 0-4 0,-3 2-5 16,1-1-3-16,1 2-2 0,1 0 0 0,-1 0 0 0,0 2 0 16,0 1 2-16,-1-2 0 0,1 4 0 0,1-1 2 0,0 3 1 15,1-1 1-15,0-1 2 0,1 1 1 0,2 2 0 0,0-1-1 16,0 1 1-16,0-1 0 0,2 1-2 0,1-1-5 0,2 1-5 0,0-3-6 16,1 3-9-16,3-2-8 0,-1 1-11 0,2-3-20 0,2-2-24 0,1 2-30 15,1-2-36-15,2 0-32 0,1-3-34 0,1-2-63 0,2 0-77 16</inkml:trace>
  <inkml:trace contextRef="#ctx0" brushRef="#br0" timeOffset="226304.6426">8949 15376 172 0,'-2'0'339'0,"1"2"-67"0,-1-1-46 0,2-1-32 0,-1 1-23 16,-1-1-19-16,2 0-13 0,0 0-12 0,0 0-9 0,0 3-9 15,0-3-9-15,0 0-9 0,0 0-11 0,0 0-11 0,0 0-10 16,0 0-8-16,0 0-7 0,0 0-7 0,0 0-6 0,0 0-5 0,0 3-2 16,0-3-4-16,0 0-1 0,0 0-2 0,0 1-1 0,0-1-1 15,0 0-1-15,0 0 1 0,0 0-1 0,0 1 0 0,0-1-2 0,0 0 0 16,0 0-2-16,0 2 0 0,0-2-1 0,0 1 0 0,0-1 0 0,0 0 0 16,2 0-1-16,-2 0 0 0,1 2 1 0,-1 0 1 0,3-2 1 15,-1 0 0-15,1 0 3 0,1 0 1 0,0 0 2 0,3 0 1 0,3 0 1 16,-1 0 2-16,2 0 0 0,3 0 2 0,2 0-1 0,1 0-1 15,3 0 1-15,1 0-3 0,4 0-1 0,2-2-1 0,2 0-4 0,2 2-3 16,3-3-2-16,2 2-2 0,3 0-4 0,1-2-4 0,1-1-4 16,5 1 0-16,-2 0-5 0,5 0-1 0,-1-1-4 0,2 1-4 0,2 0 0 15,3 0 1-15,-2-2 2 0,4 1 3 0,1 1 2 0,2-2 0 0,0 2 1 16,4-1 4-16,0 1 1 0,1-2 1 0,4 0 2 0,0 1 1 16,0 1 1-16,2-2 2 0,-1 2-2 0,1-1-4 0,-3 1-3 0,3-1-3 15,-1 1-1-15,-4-2 0 0,3 1 2 0,-4 1 0 0,0 0 2 0,-3 0 0 16,-2 0 2-16,-2 0-1 0,-1 1-1 0,-6 0-1 0,1 1-4 15,-5-2-5-15,-2 2-8 0,-6-1-10 0,-1 1-13 0,-5-1-15 0,-4 1-19 16,-4 1-22-16,-4-2-14 0,-3 2-14 0,-5 0-43 0,-2-2-62 16,-5-1-85-16,-2 3-97 0,-4 0-54 0,-4-4-30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1:24:37.608"/>
    </inkml:context>
    <inkml:brush xml:id="br0">
      <inkml:brushProperty name="width" value="0.05292" units="cm"/>
      <inkml:brushProperty name="height" value="0.05292" units="cm"/>
      <inkml:brushProperty name="color" value="#FF0000"/>
    </inkml:brush>
  </inkml:definitions>
  <inkml:trace contextRef="#ctx0" brushRef="#br0">8857 4678 83 0,'0'-2'149'0,"-1"1"-9"16,-1 0-5-16,2 1-3 0,0-3-4 0,0 3-3 0,0 0-6 16,0 0-5-16,0 0-8 0,0 0-4 0,0 0-9 0,0 0-9 0,0 0-8 15,0 0-11-15,0 0-9 0,0 0-7 0,0 0-10 0,0 0-4 16,0 0-6-16,0 0-2 0,0 0-3 0,0 0-3 0,0 0-1 15,0 0-3-15,0 0-2 0,0 0-4 0,0 0-4 0,0 0-4 0,0 0-2 16,0 0-3-16,0 0-1 0,0 0-2 0,0 0-1 0,0 0-3 16,0 0 0-16,0 0-3 0,0 0-2 0,0 0-2 0,3 0-1 0,-1 3-1 15,1-3 0-15,2 1 1 0,0-1 3 0,4 1 1 0,1 1 3 16,1 1 2-16,3-1 3 0,2-1 2 0,3-1 3 0,3 2 4 16,0-2 2-16,5 2 3 0,3-2 4 0,3 0 0 0,2 0 1 0,4 0-1 15,3 0 0-15,1 0-2 0,4-2-1 0,1 2-3 0,3-2-3 16,1 1-3-16,2-1-2 0,4-1-1 0,-1 3 0 0,-1-3 1 0,4 3 2 15,0-1 0-15,4-2 1 0,0 3 2 0,-1-3 0 0,2 3 2 16,1 0-1-16,1-3 2 0,-1 3 0 0,4-4 2 0,-4 4 0 0,2-1-1 16,0 0-3-16,0 1-1 0,-2-2-5 0,-1 1-4 0,0 1-4 0,-2-2-2 15,-3 2-2-15,0 0 1 0,0 0 0 0,-3 0-1 0,0 0 1 16,-2 0 0-16,-2 0-1 0,-1 2 2 0,-2-2 1 0,-2 1 1 16,-1 1 2-16,-1-2 3 0,-2 1 2 0,-2 0 1 0,-2-1 0 0,0 2 0 15,-4 0-1-15,-1-1 1 0,-1 1 0 0,-3-2 1 0,-1 3 1 16,-1-3 0-16,-3 0-1 0,-2 3-1 0,0-3 0 0,-5 1 1 15,1-1 1-15,-3 1 0 0,-2-1 1 0,0 0 1 0,-5 0 3 0,1 0 2 16,0 0 3-16,-4 0 4 0,-1 0 2 0,-1 0 3 0,-2 0 4 16,2 0 1-16,-1 0 2 0,-1 0 2 0,-1 0-1 0,0 0-1 0,-2 0-1 15,1 0-2-15,-1 0-1 0,0 0-5 0,0 0-4 0,0 0-3 16,0 0-6-16,0 0-3 0,3 2-4 0,-3-2-2 0,0 0-4 0,0 0 0 16,0 0-1-16,0 0-1 0,0 0 1 0,0 0 0 0,0 0 0 15,0 0 0-15,0 0 0 0,0 0 1 0,0 0 1 0,0 0 2 16,0 0 0-16,0 0 2 0,0 0-1 0,0 0 1 0,0 0 0 15,0 0 0-15,0 0 1 0,0 0 0 0,0 0 0 0,0 1-1 0,0 1 2 16,0-2 0-16,0 0 0 0,0 0 0 0,0 0 0 0,0 0 2 16,0 0 0-16,0 0 1 0,0 0 3 0,0 0-1 0,0 0 1 0,0 0-1 15,0 0 2-15,0 0 1 0,0 0 0 0,0 0 1 0,0 0 0 0,0 0 0 16,0 0 1-16,0 0 0 0,0 0 0 0,0 0-1 0,0 0 0 16,0 0-1-16,0 0 0 0,0 0 1 0,0 0-1 0,0 0-1 15,0 0-2-15,0 0 1 0,0 0-2 0,0 0 0 0,0 0 0 0,0 0-1 16,0 0-1-16,0 0 0 0,0 0 0 0,0 0 0 0,0 0-1 15,0 0 0-15,0 0-1 0,0 0 1 0,0 0 0 0,0 0 1 0,0 0-1 16,0 0 2-16,0 0-1 0,0 0 1 0,0 0 1 0,0 0 0 16,0 0 0-16,0 0 0 0,0 0 1 0,0 0 0 0,0 0 1 15,0 0 0-15,0 0 0 0,0 0 0 0,0 0 1 0,0 0 0 16,0 0-2-16,0 0 0 0,0 0-1 0,0 0 0 0,0 0 1 0,0 0-1 16,0 0-1-16,0 0 1 0,0 0-1 0,0 0 0 0,0 0-1 0,0 0 0 15,0 0-1-15,0 0 1 0,0 0 1 0,0 0-1 0,0 0 0 16,0 0 1-16,0 0 0 0,0 0 1 0,0 0-1 0,0 0 0 15,0 0 0-15,0 0 1 0,0 0 0 0,0 0-1 0,0 0 0 0,0 0 1 16,0 0-1-16,0 0-1 0,0 0 0 0,0 0-2 0,0 0 0 16,0 0 0-16,0 0 0 0,0 0-2 0,0 0 2 0,0 0 0 15,0 0-1-15,0 0 0 0,0 0-1 0,0 0 1 0,0 0 0 16,0 0 0-16,0 0 1 0,0 0-1 0,0 0 4 0,0 0-2 0,0 0 1 16,0 0-1-16,0 0 1 0,0 0 0 0,0 0 0 0,0 0 1 0,0 0 1 15,0 0-1-15,0 0 0 0,0 0 0 0,0 0 1 0,0 0-1 16,0 0-1-16,0 0 0 0,0 0 0 0,0 0-1 0,0 0 1 15,0 0-2-15,0 0 1 0,0 0-1 0,0 0-1 0,0 0 0 0,0 0-1 16,0 0 1-16,0 0 0 0,0 0-2 0,0 0 1 0,0 0 0 16,0 0-1-16,0 0 0 0,0 0-1 0,0 0 1 0,0 0-2 0,0 0 2 15,0 0-2-15,0 0 0 0,0 0 1 0,0 0-1 0,0 0 1 16,0 0-1-16,0 0 1 0,0 0 1 0,0 0-1 0,0 0 1 0,0 0 1 16,0 0 0-16,0 0 1 0,0 0 1 0,0 0 2 0,0 0 0 15,0 0 1-15,0 0 1 0,0 0 0 0,0 0 2 0,0 0 0 16,0 0 1-16,0 0-1 0,0 0 2 0,0 0 0 0,0 0 0 15,0 0-2-15,0 0 1 0,0 0 0 0,0 0-1 0,0 0 1 0,0 0-2 16,0 0 1-16,0 0-2 0,0 0-1 0,0 0 0 0,0 0-4 0,0 0 1 16,0 0 0-16,0 0 0 0,0 0-1 0,0 0-2 0,0 0 1 15,0 0-1-15,0 0-1 0,0 0-1 0,0 0 0 0,0 0-1 16,0 0 0-16,0 0 0 0,0 0 1 0,0 0-1 0,0 0 0 0,0 0 0 16,0 0 1-16,0 0-1 0,0 0-1 0,0 0 1 0,0 0 2 15,0 0-1-15,0 0 2 0,0 0 0 0,0 0 1 0,0 0-1 0,0 0 1 16,0 0 1-16,0 0 0 0,0 0-1 0,0 0 2 0,0 0 0 15,0 0 2-15,0 0-2 0,0 0 0 0,0 0 0 0,0 0 0 0,0 0 0 16,0 0 1-16,0 0-2 0,0 0 2 0,0 0 0 16,0 0-1-16,0 0 0 0,0 0 0 0,0 0-1 0,0 0 0 0,0 0-1 15,0 0 1-15,0 0 0 0,0 0 0 0,0 0-2 0,0 0 1 0,0 0-1 16,0 0 0-16,0 0-1 0,0 0 2 0,0 0 1 0,0 0 0 16,0 0 0-16,0 0 1 0,0 0 0 0,0 0 1 0,0 0 0 15,0 0 1-15,0 0 0 0,0 0-1 0,0 0 0 0,0 0 2 0,0 0-1 16,0 0-1-16,0 0-1 0,0 0-1 0,0 0 0 0,0 0 0 15,0 0-1-15,0 0-2 0,0 0-2 0,0 0-1 0,0 0 1 0,0 0-1 16,0 0-1-16,0 0-1 0,0 0-2 0,0 0 0 0,0 0-2 16,0 0 1-16,0 0-1 0,0 0 0 0,0 0-2 0,0 0 0 15,0 0 2-15,2 0-1 0,-2 0 3 0,3 0-1 0,-3 0 2 0,2 0 2 16,-1 0 1-16,1 0 1 0,1 2 1 0,-1-1-1 0,1-1 1 16,-2 2 2-16,2-2 0 0,-1 0 1 0,1 2 0 0,0-2-2 0,-1 0 0 15,1 0-3-15,1 0-4 0,0 0 0 0,-2 3-3 0,2-3 0 16,-1 0-2-16,2 0 0 0,-2 2-1 0,2 0-2 0,-1-2-2 0,0 0 0 15,0 1-1-15,1-1 1 0,-1 2 0 0,0-2 1 0,1 2 1 16,-1-2 1-16,-1 0 1 0,0 0 0 0,1 0 1 0,-1 3 2 16,-1-3 2-16,1 0 0 0,1 0 2 0,-3 0 2 0,2 0 1 0,-1 2 0 15,0-2 2-15,1 0 0 0,-2 0 0 0,1 0 2 0,0 0 0 16,0 0 1-16,-2 0 1 0,2 0 0 0,-1 0-1 0,1 0 2 16,0 0 2-16,-1 0 0 0,1 0 1 0,1 0 0 0,-1 0 0 0,1 0 0 15,0 0-1-15,0 0 1 0,-1 0-1 0,1 0 0 0,2 0 0 16,-1 0 1-16,-2 0-1 0,1 0-1 0,0 0-1 0,1 0 0 0,-1 0-2 15,0 0-2-15,0 0 1 0,0 0 0 0,0 0 0 0,0 0-3 0,1 0-1 16,-1 0-2-16,0 0-1 0,0 0-3 0,1 0 0 0,-1 2-2 16,1-2 0-16,-1 1 0 0,-1 1 1 0,-1-2 0 0,1 2 0 15,1-1 1-15,-1-1 1 0,-1 0 2 0,1 2 2 0,1-2 1 16,-1 0 3-16,0 0 0 0,-1 1 2 0,2-1 1 0,0 0-1 0,-1 0 2 16,-1 0 0-16,2 0 2 0,-3 0 0 0,2 0 2 0,1 0 0 15,-3 0-1-15,3 0 0 0,-1 0 1 0,0 0-1 0,-1 0 0 0,1 0 0 16,1 0 1-16,-1 0-1 0,-1 0 0 0,2 0 0 0,0-1 1 15,0 1-2-15,1 0-2 0,-1-2-2 0,0 2 2 0,0-1-2 0,1 1 0 16,-1-2-3-16,1 2-1 0,-1 0-1 0,0 0-1 0,-1-2-1 16,1 2-1-16,2 0-3 0,-2 0-1 0,2 0-2 0,-2 0-1 0,2 0-1 15,0 0-2-15,-4 0 0 0,2 0-1 0,2 0-1 0,-2 0 2 16,-1 0 0-16,1 0 1 0,0 0 1 0,2 0 1 0,-2 0 0 16,0 0 1-16,0 0 3 0,-1 0 0 0,3 0 2 0,-2 0 0 15,0 0 2-15,0 0 0 0,-1 0 1 0,2 0 1 0,-2 0 0 0,1-1 1 16,0 1-1-16,-1 0 1 0,1 0 0 0,-1-2 2 0,1 2-2 15,0 0 1-15,-1 0 1 0,1 0 0 0,1 0 1 0,-2-2 0 0,0 2 1 16,-1 0-2-16,2 0 1 0,-1 0-1 0,0 0 1 0,-1 0 0 0,2 0 0 16,-1-3-3-16,1 3-1 0,-1 0 0 0,0 0-1 15,-1 0-1-15,3 0 0 0,-2 0 0 0,1 0 0 0,-1 0 0 0,-1 0 1 16,1 0 1-16,1 0-1 0,1 0-1 0,-3 0 0 0,1 0 1 0,-1 0 0 16,1 0 1-16,1 0 2 0,-1 0 1 0,0 3 0 0,-2-3 2 15,2 0-1-15,-2 0 1 0,2 0 0 0,-1 0-1 0,-1 0 1 0,0 0 1 16,0 0-1-16,0 0 2 0,0 0 2 0,0 0 0 0,0 0 2 15,0 0 1-15,0 0 1 0,3 0-2 0,-1 0 2 0,-2 0-1 0,0 0 2 16,2 0-1-16,-1 0 1 0,-1-3 0 0,0 3-1 16,0 0 1-16,2 0-3 0,-2 0-2 0,0 0-2 0,2 0-1 0,-1 0-1 15,-1 0-2-15,3 0-2 0,-1 0-1 0,0 0-2 0,1 0-1 0,-1 0 0 16,0 0 1-16,1 0-2 0,-1 0-1 0,-1 0-1 0,1 0 0 16,1 0-2-16,-1 0-2 0,0 0-1 0,-1 0-1 0,1 0-1 15,-1 0 0-15,-1 0 0 0,2 0 2 0,-2 0-1 0,0 0 2 16,0 0 2-16,0 0 0 0,0 0 3 0,0 0 3 0,0 0 4 0,0 0 1 15,0 0 2-15,0 0 2 0,0 0 2 0,0 0 1 0,0 0 1 16,0 0 3-16,0 0 2 0,0 0 1 0,0 0 2 0,0 0 5 0,0 0 2 16,0 0 3-16,0 0 5 0,0 0 2 0,0 0 4 0,0 0 1 15,0 0 5-15,0 0 1 0,0 0 1 0,0 0 1 0,0 0-1 16,0 0-1-16,0 0-3 0,0 0-5 0,0 0-4 0,0 0-4 0,0 0-5 16,0 0-4-16,0 0-2 0,0 0-3 0,0 0-3 0,0 0-1 0,0 0-4 15,0 0-2-15,0 0-1 0,0 0-1 0,0 0 0 0,0 0-2 16,0 0 2-16,0 0 1 0,0 0 0 0,0 0-1 0,0 0 0 15,0 0 0-15,0 0-2 0,0 0-1 0,0 0 1 0,0 0-2 0,0 0 0 16,0 0 1-16,0 0-1 0,0 0 0 0,0 0 0 0,0 0-1 16,0 0 1-16,0 0-2 0,0 0 0 0,0 0 1 0,0 0 0 0,0 0 1 15,0 0 0-15,0 0 1 0,0 0 0 0,0 0 0 0,0 0 2 16,0 0 0-16,0 0 2 0,0 0 0 0,0 0 1 0,0 0 2 0,0 0-1 16,0 0 0-16,0 0 1 0,0 0 1 0,0 0 1 0,0 0 1 15,0 0 1-15,0 0 0 0,0 0 1 0,0 0-1 0,0 0 2 16,0 0 0-16,0 0 0 0,0 0 2 0,0 0 0 0,0 0 1 0,0 0-1 15,0 0-1-15,0 0 0 0,0 0 1 0,0 0-2 0,0 0 1 16,0 0 0-16,0 0 0 0,0 0-1 0,0 0 0 0,0 0-2 0,0 0 0 16,0 0-1-16,0 0 2 0,0 0 1 0,0 0-1 0,0 0 2 15,0 0-1-15,0 0-1 0,0 0-2 0,0 0-1 0,0 0-1 16,0 0-4-16,0 0-1 0,0 0 0 0,0 0-3 0,3 0-2 0,-3 0-3 16,2 0-4-16,0 0-2 0,0 0-3 0,1 0-2 0,-1 0-3 15,0 0 0-15,2-2 0 0,-2 0 1 0,1 2-3 0,0-1-1 0,2 1-2 16,-2-2-2-16,3 0-3 0,-2 2-2 0,0 0-3 0,0-3 0 15,0 3-2-15,3 0-1 0,-1-2 0 0,-1 2-2 0,-1-2-2 16,1 2 0-16</inkml:trace>
  <inkml:trace contextRef="#ctx0" brushRef="#br0" timeOffset="190.0633">12814 4676 24 0,'0'0'54'0,"0"0"-1"0,0 0-3 0,0 0-4 0,0 0-3 15,0 0-5-15,0 0-4 0,0 0-5 0,0 0-4 0,0 0-5 16,0 0-4-16,0 0-6 0,0 0-5 0,0 0-4 0,0 0-4 0,0 0-4 16,0 0-3-16,0 0-1 0,0 0-4 0,0 0 1 0,0 0-1 15,0 0-1-15,0 0-2 0,0 0 0 0,0 0-1 0,0 0 2 16,0 0 3-16,0 0 0 0,0 0 4 0,0 0 2 0,0 0 4 0,0 0-1 16,0 0-2-16,0 0-6 0,0 0-8 0,0 0-14 0,0 0-17 15,0 0-19-15</inkml:trace>
  <inkml:trace contextRef="#ctx0" brushRef="#br0" timeOffset="3782.4934">8247 5745 36 0,'0'0'40'0,"0"0"1"0,0 0-2 0,0 0 0 0,0 0 1 16,0 0-1-16,0 0 0 0,0 0 1 0,0 0-2 0,0 0 0 15,0 0-1-15,0 0-1 0,0 0 2 0,0 0-2 0,0 0 0 16,0 0-2-16,0 0 1 0,0 0 0 0,0 0 0 0,0 0 2 0,0 0 3 15,0 0 2-15,0 0 6 0,0 0 0 0,0 0 1 0,0 0 0 16,0 0-2-16,0 0-1 0,0 0-2 0,0 0-2 0,0 0-4 0,0 0-2 16,0 0-2-16,0 0-6 0,0 0-6 0,0 0-5 0,0 0-7 15,0 0-4-15,0 0-5 0,0 0-3 0,0 0-2 0,0 0 0 16,0 0-3-16,0 0-1 0,0 0-2 0,0 0-2 0,0 0-2 0,0 0 0 16,0 0-1-16,0 0-1 0,0 0-1 0,0 0 1 0,0 0-1 0,0 1 0 15,0-1 2-15,0 2 1 0,0 0 0 0,0-2 3 0,0 3 2 16,2-3 2-16,-1 0 1 0,-1 2 3 0,2-2 1 0,-2 2 5 15,0-2 4-15,0 0 5 0,2 0 6 0,-2 0 7 0,0 0 7 0,0 0 5 16,1 0 4-16,1 0 4 0,3-2 5 0,0 0-6 0,2-1-11 16,1-1-24-16,5-1-34 0,4-2-46 0,2-3-52 0,7-3-88 0,4 0-108 15,6-5-70-15</inkml:trace>
  <inkml:trace contextRef="#ctx0" brushRef="#br0" timeOffset="21083.4944">1936 4018 240 0,'-4'-5'219'0,"1"2"-32"0,-1-1-21 0,2 1-12 15,-1-1-8-15,2 1-2 0,-1 0 1 0,0 0-4 0,-1 0-7 16,1 1-7-16,-1 1-8 0,2-2-10 0,-1 1-11 0,0 1-7 0,1 1-4 15,1-2-7-15,-2 1-8 0,2 1-6 0,0 0-4 0,0 0-6 0,0 0-7 16,0 0-8-16,0 0-6 0,0 0-8 0,0 0-7 0,0 0-6 0,0 0-7 16,0 0-5-16,0 0-4 0,0 0-4 0,0 0-4 0,0 1-5 0,0-1-5 15,-1 2-2-15,-2-2-2 0,3 3-1 0,-2-2 0 0,1 1 2 16,1 1 0-16,-2 1 2 0,2 1 2 0,-1 0 1 0,-1 3 0 0,2 0 2 16,-2 0 3-16,-1-1 1 0,1 3 4 0,1 1 2 0,-2 1-1 0,-1-1 0 15,1 4 0-15,-1-1 1 0,1-2-2 0,-1 3 1 0,1-1-1 0,0 0 1 16,0 1 1-16,1-1-1 0,-1 1 1 0,1-1 1 0,1 2-1 15,-1-4 0-15,2 2 2 0,-1-2 2 0,1 0 1 0,0 0-1 0,0-2 1 16,0 0 0-16,1-1 1 0,-1-2 0 0,2 0 1 0,1-1-2 0,-1 0-1 16,1-1-3-16,0-1-2 0,0-1-7 0,2-1-5 0,0-1-9 15,2-1-8-15,0-1-11 0,1-3-14 0,0 0-9 0,1-2-9 0,4 0-7 16,-1-2-8-16,0-4-7 0,2 0-8 0,0-1-9 0,-1-1-9 0,4-2-9 16,-3-1-10-16,2-2-2 0,0-2-2 0,-2 0 5 0,1-1 8 0,0-2 9 15,-2 1 10-15,1-2 11 0,-1-2 12 0,-1 1 19 0</inkml:trace>
  <inkml:trace contextRef="#ctx0" brushRef="#br0" timeOffset="21364.4789">2194 3893 27 0,'4'-22'85'15,"2"0"20"-15,-4 1 16 0,1 3 12 0,-1 0 10 0,-1 0 5 0,-1 3 5 16,0-1 3-16,-1 3-1 0,1 1-3 0,-2 0-6 0,-1 2-7 0,1 1-7 16,1 0-9-16,-2 1-10 0,0 1-7 0,1 1-8 0,-1 1-9 0,1-1-8 15,1 3-10-15,-1-2-9 0,-1 2-12 0,1 2-12 0,1 0-8 16,-1-1-9-16,0 2-6 0,1 0-9 0,1 0-7 0,-2 0-8 0,-1 0-4 16,0 3-4-16,2-2-1 0,-2 5-1 0,-1-1-1 0,1 1 2 0,0 3 1 15,-2 2 3-15,0 1 4 0,-2 3 2 0,2 2 5 0,-3 2 4 0,0 0 3 16,0 3 3-16,2 2 0 0,-2 1 0 0,1 1-3 0,-2 3 0 0,3-3-2 15,1 3-2-15,0 0-2 0,-1 3-3 0,3 0-2 0,-2-1-1 16,2 1 1-16,-2 0 0 0,4 1 2 0,-1 0 3 0,-1 2 3 0,3-2 4 16,-2 3 1-16,2-1 2 0,0 0 2 0,0 2 2 0,2-2 1 0,-2 1 3 15,1 0 3-15,1 0 2 0,-2-1 2 0,3 0-3 0,-1-1-1 16,-1-2 0-16,1 1-2 0,-2-2-1 0,2-3-1 0,-1-1-3 0,-1 0 0 16,0-2 0-16,0-5-1 0,0 0 0 0,0-2-1 0,0-3-1 0,0-1-2 15,-1-3-1-15,-1 0-7 0,0-2-10 0,-1-3-13 0,0-1-18 16,0 0-23-16,0-3-29 0,-2-2-47 0,-3-2-61 0,2-1-80 15,-2-3-93-15,-2-3-66 0,-2-3-50 0,2-4-31 0</inkml:trace>
  <inkml:trace contextRef="#ctx0" brushRef="#br0" timeOffset="21537.9849">1752 3616 92 0,'-5'-7'515'0,"1"1"-72"0,1 0-114 0,0 1-75 0,0 1-54 16,1 1-33-16,-1-2-27 0,1 2-20 0,-1 1-22 0,3 0-16 0,-2 0-16 16,2-1-14-16,0 2-16 0,0 1-20 0,0 0-27 0,0 0-27 0,0 0-28 15,0 0-38-15,2 0-43 0,-2 0-38 0,3 0-35 0,2 1-70 16,0-1-89-16,0 2-61 0,0-1-47 0</inkml:trace>
  <inkml:trace contextRef="#ctx0" brushRef="#br0" timeOffset="23164.6964">2664 4057 178 0,'-1'-4'170'0,"1"-1"-7"0,-2-1-4 16,2 3-3-16,-1-1-4 0,-1 1-3 0,2-1-6 0,-3 1-8 15,3-1-7-15,-1 3-7 0,-1-2-7 0,2-1-7 0,-2 4-6 0,1-3-3 16,1 2-8-16,-2 1-10 0,1-1-8 0,-1-1-9 0,0 2-10 0,1 0-10 16,1 0-10-16,-2 0-10 0,-1 0-10 0,1 0-8 0,1 2-10 0,-1-1-7 15,-1-1-7-15,0 1-7 0,0 2-4 0,0 1-3 0,-2 0 0 0,2 0 1 16,-2 3 1-16,0-1 2 0,0 1 3 0,-1 2 5 0,2 0 3 15,-1 2 4-15,0-1 3 0,-2 1 2 0,4 1 2 0,-3-2 3 0,3 4-1 0,0-2 1 16,1 1-1-16,1-1 0 0,-1 0-1 0,2 0-1 0,2 2-1 16,-1-2-2-16,3-2-3 0,-1 3-3 0,0-1-3 0,3-2-2 0,2-1-3 15,-2 0-2-15,1 0 0 0,2 0-1 0,1-4-1 0,-1 2-1 0,2-2-2 16,0-1 1-16,-1-3 1 0,2-1-2 0,1 0 3 0,1 0 1 16,-3-1 4-16,2-2 4 0,1-1 3 0,-3-1 5 0,3-2 3 0,-1 2 4 15,-3-1 5-15,2-3 4 0,-1 1 6 0,-1 1 6 0,-1-1 8 0,-2 0 7 16,-1 1 7-16,-1-1 5 0,-2 1 2 0,3 0 1 0,-3-3 2 15,-1 3 2-15,-1 0-1 0,-1-1-1 0,0 2-1 0,-1 1 0 0,-1-2-3 16,-1 2-3-16,1-1-4 0,-2 2-7 0,1-1-5 0,0 3-5 0,-1-4-4 16,1 4-4-16,0-1-7 0,0 2-7 0,-2-2-6 0,3 3-4 0,-2-2-3 15,-1 2-4-15,2 0-5 0,-2 2-4 0,0-2-1 0,2 3-1 0,-2 0-2 16,1 0 2-16,-1 0-2 0,0 2-3 0,0 2 0 0,2-2 4 0,-2 3 0 16,1 1 1-16,-2-1 1 0,4 1 0 0,-1 0 0 0,1 0 1 15,1 0-2-15,-1 1-2 0,2-2-1 0,0 0-2 0,2 2 0 0,-1-3 1 16,1 1 0-16,1-1-1 0,-1 1-1 0,2-2-1 0,1-2 1 0,0 2 0 15,-2-3 4-15,2 1 4 0,-2 0 4 0,2-3 4 0,-2 1 7 0,3-1 6 16,-3-1 4-16,2-1 3 0,-2 1 4 0,4-3 5 0,-4-1 4 16,3 2 4-16,-3-3 4 0,2 0 2 0,-2 0 5 0,2-1 0 0,-2 0 1 15,0-2 1-15,-1 0-3 0,-1 2-4 0,1-1 1 0,-2-2 2 0,0 1-1 16,0 1-2-16,0 0-2 0,0-2 0 0,-2 3-3 0,1-2-4 0,-1 2-3 16,1 0-7-16,-1 2-5 0,-1-1-4 0,1 0-6 0,1 1-5 15,-1 3-7-15,0-2-10 0,1-1-7 0,-1 4-10 0,2-3-6 0,-2 3-7 16,2 0-2-16,0 0-1 0,0 0 0 0,-1 0 2 0,1 3 2 0,-2-3 2 15,2 3 5-15,0-2 6 0,0 2 8 0,0-2 9 0,0 3 10 0,0-1 8 16,0-1 8-16,2 3 6 0,-2-2 2 0,1 0 4 0,1-1 2 0,1 2 2 16,-1-1 3-16,0 0 0 0,1-2 4 0,0 1 2 0,0-1 1 0,2 1 1 15,1-2 1-15,-1 0 1 0,0 0-1 0,1 0 3 0,-1-2 0 16,4 1-1-16,-3-2-3 0,4 0 0 0,-2 1-2 0,1-1-1 0,-1-1-2 16,0 1-5-16,1-2-2 0,-2 2-4 0,1 1-4 0,-2-1-2 0,1-1-3 15,0 1-3-15,-2 2-4 0,0-3-3 0,-2 4-5 0,0 0-5 16,1-3-2-16,-1 3-2 0,-1 0-1 0,0 3-2 0,0-3 1 0,-1 0-1 15,-1 4 6-15,2-3 2 0,-2 1 6 0,0 1 5 0,0 2 6 0,0-3 5 16,0 3 4-16,0-1 5 0,0 0 2 0,0 1 4 0,-2 0 1 0,2 1 2 16,0-2 0-16,0 1 1 0,0 1 0 0,0-2-2 0,0-1-1 0,0 1-2 15,0-1 1-15,2 1 1 0,-2-3 2 0,1 1 3 0,1-1 0 16,-2-1 2-16,2 2 2 0,-1-2 2 0,1 0 2 0,0-2 1 0,1 2 1 16,0-1-1-16,2-2-4 0,2-1-5 0,-2 1-6 0,3 1-7 15,0-3-7-15,1 1-7 0,-1-2-4 0,0-1-5 0,3 2-5 0,-3-1-6 16,0-1-5-16,0 2-5 0,1-1-5 0,-2 2-4 0,-1-3 0 0,1 3 1 15,-2 0-1-15,-1 1 0 0,1 1 0 0,-2 0 0 0,0-1 2 0,0 3 0 16,-1-2 3-16,-2 2 6 0,0 0 2 0,2 2 4 0,-1-1 3 0,-1 1 4 16,2 1 3-16,-1 1 2 0,-1 0 6 0,2 0 5 0,-2 0 0 0,2 3-6 15,0-1-16-15,-2-2-21 0,2 2-16 0,1 0-13 0,0 0-17 16,-1 0-15-16,3-1-15 0,0 2-14 0</inkml:trace>
  <inkml:trace contextRef="#ctx0" brushRef="#br0" timeOffset="23614.5708">3480 4071 139 0,'-3'-6'327'0,"-2"3"-49"0,2-2-44 0,-2 1-40 15,1 1-41-15,-1 1-24 0,0-1-15 0,-1 0-19 0,1 2-18 16,-1-1-17-16,-1 2-14 0,1 0-13 0,-3 2-9 0,2-1-8 0,-1 0-6 16,0 3-4-16,-2-1-6 0,0 3-4 0,0 0 0 0,1 0-2 15,-1 0 2-15,1 1 1 0,-2 0 1 0,3 1 2 0,0 1 2 0,0-3 1 0,-1 3 0 16,2-1-1-16,1 1 0 0,1-3 1 0,2 2-1 0,-3 0-2 15,3 0-2-15,1 0-3 0,1-1-2 0,-1 0 0 0,2 2-1 0,0-3-1 16,2 1 0-16,-1 0-1 0,1-1-1 0,-1-2 0 0,3 1 0 0,0-3 1 16,-1 1 2-16,2 1 0 0,0-1 1 0,0-3 1 0,1 0-2 0,2-3 0 15,-2-1 1-15,2 1 0 0,0-1-1 0,3-2 1 0,-2-1 1 16,1-2 1-16,1-2 1 0,0 1 1 0,0 0 4 0,0-5 2 0,-1 2 3 16,-1-3 5-16,4 0 7 0,-4 1 2 0,-1-4 2 0,1 0 1 0,0-1 2 15,0 0 1-15,-1-2 1 0,-2 0 2 0,-1 1 4 0,0-4 0 0,0 3 0 16,-2-2 3-16,0 3 5 0,1-1 2 0,-2 1 4 0,0 1 4 15,-2 0 8-15,0 3 6 0,-2 0 8 0,2 4 5 0,-2 0 3 0,-2 1 0 0,2 2-1 16,1 0-5-16,-1 4-6 0,2 0-10 0,-1 0-10 0,-1 3-13 16,2-1-12-16,-2 3-11 0,1 0-12 0,1 1-11 0,0 1-8 0,-2 2-7 15,2 0-6-15,-1 3-3 0,-1 2-1 0,2 1 1 0,-2 4 3 0,1 3 3 16,-1-2 4-16,-1 6 5 0,1-1 4 0,1 3 5 0,-2 0 4 0,0 2 3 16,1 1 2-16,1 1 0 0,-1 1 0 0,0-1-2 0,1 2 0 15,-1-2 0-15,2 2-3 0,0-1-5 0,0-1-8 0,0 2-9 0,2-1-13 16,-1 0-13-16,1-2-16 0,1 4-21 0,-1-4-22 0,1 2-39 15,1 0-44-15,1-2-44 0,0 0-42 0,0 0-72 0,1-4-87 0,3 0-47 16</inkml:trace>
  <inkml:trace contextRef="#ctx0" brushRef="#br0" timeOffset="24049.3521">3796 4054 473 0,'-6'-1'425'16,"1"-1"-97"-16,0 1-93 0,1 1-88 0,-1-2-48 0,0 2-29 0,2 0-18 15,0 0-13-15,1 0-11 0,-1 0-10 0,1 2-11 0,1-2-11 16,-1 1-8-16,2 1-1 0,-2 1-3 0,0 0-1 0,2 0 0 0,-2 0-1 16,2 0 1-16,-1 3 1 0,-1-2-1 0,2 1 2 0,-2 0 2 0,2-1-1 15,0 0 1-15,0 3 0 0,0-3 1 0,2-1-1 0,-2 1 1 0,2-1 1 16,-1 0 3-16,-1 0 3 0,2-1 7 0,-2 1 4 0,2-3 7 15,0 0 5-15,0 0 5 0,-1 0 4 0,1 0 3 0,1-3-1 0,-1 1-1 16,1-1-1-16,0 0-2 0,0-1-3 0,1-1-2 0,1 2-4 0,-1-2-3 16,-1-2-4-16,0 2-8 0,-1-2-11 0,1 1-7 0,0 2-5 0,-1-2-6 15,-2 0-8-15,1 0-10 0,-1 1-10 0,0 2-23 0,0 0-28 16,0 3-28-16,0 0-27 0,0 0-21 0,0 0-19 0,-3 0-15 0,0 3-14 16,-2 0-54-16</inkml:trace>
  <inkml:trace contextRef="#ctx0" brushRef="#br0" timeOffset="24343.3452">3808 4449 294 0,'-2'0'499'0,"0"0"-52"0,2 0-82 0,-3 0-97 0,3 1-68 0,-2-1-53 15,1 1-33-15,1 1-25 0,-2-2-19 0,2 0-18 0,0 0-14 16,0 0-17-16,0 0-13 0,0 0-15 0,0 0-12 0,0 0-11 0,0 3-9 15,0-3-6-15,0 2-3 0,2-1 0 0,-2 1 3 0,1-2 4 0,1 2 4 16,-2-2 3-16,2 3 4 0,-1-2 4 0,-1-1 6 0,2 1 5 16,0 1 7-16,-1-2 7 0,2 1 9 0,-3-1 8 0,3 0 6 0,-1-1 6 15,1 1 5-15,-2-3 4 0,1 2 2 0,1-2 2 0,1-1 2 16,-1-1 5-16,0 1 5 0,0-3 4 0,0 2 4 0,-2-2 0 0,1 1-2 16,0-2-3-16,-1 3-7 0,-1-2-7 0,-1 0-9 0,-1 1-8 0,-1 0-11 15,0-1-14-15,-2 2-25 0,1-1-29 0,-3 3-36 0,-3-1-42 0,1 3-45 16,1 0-52-16,0 2-91 0,-4 0-115 0,1 4-65 0,-1 0-46 15</inkml:trace>
  <inkml:trace contextRef="#ctx0" brushRef="#br0" timeOffset="25781.5365">2804 4928 191 0,'0'-3'246'0,"-2"-2"-33"0,-1 1-26 0,1 1-24 0,-1-1-16 0,2 1-12 16,-1 0-9-16,-1 0-8 0,-1 2-11 0,1-2-14 0,-1 0-7 16,1 0-6-16,1-1-6 0,-1 2-4 0,0-1-5 0,-1 0-5 0,1 0-6 15,0 0-7-15,0 1-7 0,0-1-5 0,-2 2-3 0,4 0-2 16,-2-1-1-16,1 1 0 0,0-1-7 0,-1 2-7 0,1 0-9 0,1 0-7 16,-1 0-5-16,-1 0-7 0,0 0-6 0,1 2-6 0,-1-1-4 15,-1 2-2-15,1 1-2 0,-1 1-1 0,-1 1 2 0,2-1-1 0,-2 5 3 16,2-3 0-16,-3 3 4 0,3 2 4 0,0 0 3 0,1-1 1 0,1 2 2 15,-1 0 3-15,2 1 1 0,0-2 2 0,2 1 0 0,-1 0-1 16,2-1-2-16,1 1-2 0,0-1-3 0,1 0-3 0,1 0-2 0,-1-1-3 16,3 0-2-16,1-2-1 0,-1 1-3 0,0-2-3 0,0 1-3 15,3-1-3-15,-1-1 1 0,-2 0 1 0,2 1 0 0,0-2 2 0,0-1 2 16,-1 2 3-16,-1-4 2 0,0 2 5 0,0 0 1 0,0-2 3 16,-2 1 4-16,-1-1 3 0,-2 1 5 0,2-3 2 0,-2 3 3 0,0-4 2 15,-2 3 3-15,1-2 3 0,-2 0 3 0,0-1 3 0,0 2 4 0,0-2 3 16,-2 1 2-16,-2 1 1 0,-1-2 1 0,0 3 2 0,-1-1-2 15,0-1 1-15,-5 0-3 0,3 2-1 0,-2-1-4 0,-2-1-4 0,-1 2-4 16,-1-1-7-16,1-1-7 0,0 1-9 0,-1-1-11 0,0 1-14 16,0-2-15-16,1 0-18 0,-1 0-28 0,3 0-32 0,-2-2-39 0,2 1-42 15,3-2-62-15,0 0-72 0</inkml:trace>
  <inkml:trace contextRef="#ctx0" brushRef="#br0" timeOffset="26081.5697">3055 4867 479 0,'0'0'504'0,"0"0"-87"0,0 0-127 15,0 0-80-15,0 0-58 0,0 0-38 0,0 0-26 0,0 0-19 0,0 0-14 16,0 0-15-16,0 0-12 0,0 0-13 0,0 1-16 0,0 1-10 0,0 1-10 15,0-1-3-15,1-1-3 0,-1 2 0 0,2 0 1 0,-2 0 3 16,2 2 5-16,-1-2 5 0,-1 3 4 0,3-2 4 0,-1 4 6 0,1-3 6 16,-1 4 6-16,-1-1 1 0,1 1 4 0,1 0 0 0,-1 1 0 15,-1 3 0-15,2-1-1 0,0-2-1 0,-3 4-2 0,2-1 1 0,-2 0 1 16,2 2 1-16,-1 0 2 0,-1-1-3 0,0 1-6 0,0 1-14 16,0 1-15-16,0 1-33 0,0-1-40 0,-1 1-50 0,-1 2-56 0,0-1-91 15,-1 1-110-15,-1-1-67 0,-1-2-45 0</inkml:trace>
  <inkml:trace contextRef="#ctx0" brushRef="#br0" timeOffset="27264.8354">2002 5659 36 0,'0'-3'121'0,"0"0"-4"0,0 1 3 0,0 0 2 15,0-1-1-15,0 0 1 0,0 1-1 0,-1 1-5 0,-1-3-9 0,2 3-8 16,-2 0-9-16,1-1-5 0,-1-1-6 0,-1 2-5 0,1-1-8 0,0-1-9 15,0 2-11-15,-1-1-5 0,0-1-5 0,-1 2-6 0,1 0-5 16,0 1-9-16,-2-2-11 0,2 2-9 0,-3 0-8 0,1 0-8 0,-1 0-7 16,1 2-5-16,0-1-4 0,-2 0-1 0,0 2 0 0,-1 2-1 15,0-1 4-15,-1 2 1 0,1 0 4 0,0 2 3 0,0-1 6 0,-1 0 2 16,2 3 3-16,-1-1 5 0,2 1 4 0,-2 1 4 0,3-1 3 16,2 1 1-16,-2-1 2 0,2 1-2 0,0-1-3 0,3 1-1 0,0-1-1 15,0 0 0-15,3 0-2 0,0 0-1 0,2-3-3 0,0 3-4 16,0-1-4-16,4-1-5 0,-1-1-6 0,0 0-5 0,3-1-4 0,-3-1-2 15,3 1-2-15,0-3-2 0,2 1 0 0,-2-1 0 0,1 0 0 0,-2-1 1 16,4-2 2-16,-3 2 1 0,-1 1-1 0,0-3 3 0,0 0 2 16,0 4 4-16,-1-3 1 0,-3 1 3 0,1 0 2 0,-1 1-1 0,1-3-1 15,-1 2 0-15,-3 1-1 0,2 1 1 0,-2-1 2 0,0-1 2 16,0 3 3-16,-1-1 4 0,0-1 6 0,-1 2 3 0,-1-3 4 0,0 5 6 16,0-4 9-16,0 1 7 0,0-1 9 0,-1 2 9 0,-1-2 10 0,0 2 7 15,-1-1 7-15,0-1 3 0,-2 2 5 0,2-3-1 0,-2 1 2 16,-3 1-1-16,0-1-2 0,0-1-3 0,-1 1-5 0,1 0-10 15,-3-1-10-15,1-1-16 0,-2 2-16 0,1-3-19 0,-3 2-20 0,1-1-23 16,1-1-27-16,0 0-31 0,-2 0-33 0,2 0-69 0,0-1-86 0,0-1-55 16</inkml:trace>
  <inkml:trace contextRef="#ctx0" brushRef="#br0" timeOffset="27714.4783">2197 5640 119 0,'0'0'181'0,"0"0"-58"0,0 0-32 15,0 0-17-15,0 0-8 0,0 0-4 0,0 0-1 0,0 0 1 0,0 0-1 16,0 0-1-16,0 0 0 0,0 0 0 0,0 0-1 0,0 0 2 15,0 0 1-15,0 0 2 0,0 0 1 0,0 0 4 0,0 0 1 0,0 0-2 16,0 0 0-16,0 0-4 0,0-2-5 0,1 0-7 0,1 2-8 16,-2-1-8-16,4 0-9 0,-2 1-9 0,1-2-8 0,-1 1-9 0,3-1-6 15,-1-1-7-15,1 3-4 0,3-3-7 0,-2 3-4 0,1-1-3 0,1-1-4 16,1 2-2-16,-1 0 0 0,0 0 1 0,0 0 0 0,1 3-1 16,-1 0 0-16,0 0 2 0,-1 2 3 0,0 2 2 0,-2 1 2 0,1 1 4 15,-2 1 4-15,-1 2 2 0,-2 0 5 0,1 3 3 0,-2 2 4 16,-2 0 4-16,1 0 3 0,-2 3 5 0,-1-1 3 0,-2 0 3 0,1 0 4 15,-2 0 5-15,0 1 7 0,-1-3 8 0,0-1 7 0,1-1 7 16,0-2 6-16,-1 1 9 0,3-4 7 0,-1-1 8 0,0 1 8 0,1-5 6 16,2 2 6-16,1-4 4 0,-1 2 1 0,1-2-3 0,1-1-1 0,1-1-6 15,0-1-3-15,0 0-7 0,0 0-8 0,0 0-10 0,0 0-9 16,3 0-12-16,0-3-11 0,0 2-9 0,2-2-8 0,0-2-6 0,4 3-9 16,-1-3-7-16,2-2-8 0,2 2-11 0,1-2-12 0,1 0-13 0,-1-1-20 15,6 1-23-15,-3-1-44 0,1 1-56 0,2 0-79 0,2 0-91 16,-1 0-81-16,-1 2-76 0,2-2-37 0</inkml:trace>
  <inkml:trace contextRef="#ctx0" brushRef="#br0" timeOffset="35030.689">7158 5418 102 0,'0'0'96'0,"0"0"-6"0,0 0-4 0,-1 1 0 0,1-1-1 15,0 0-4-15,0 0-7 0,0 2-4 0,0-2-3 0,0 0-6 16,0 0-4-16,0 0-4 0,-2 3-4 0,2-3-1 0,0 0-1 0,0 0-4 16,-2 1 0-16,2 0-2 0,-1-1-2 0,-1 2-1 0,-1-2-1 15,2 1-3-15,-1 1-6 0,-1 0-4 0,-2-1-6 0,2 1-2 0,-2 0-3 16,-1 1 0-16,-2 2-1 0,0-1 0 0,-3-1 1 0,0 4-1 15,0-2 2-15,0 0-2 0,-5 1 1 0,3 0 1 0,-4 2 1 0,1-2 1 16,-1 1 5-16,-2-1 1 0,1 1 4 0,-4 0 1 0,2-2 3 16,1 4 2-16,-3-4-1 0,0 3 2 0,-1-1 2 0,1-3 2 0,0 3 4 15,0-1 1-15,0-2 4 0,0-1 3 0,0 2 1 0,1-3 4 16,1 1 4-16,-1-3 1 0,3 0 2 0,-2 0 0 0,1 0 1 16,2-3-1-16,-2-1-2 0,1 1-1 0,1-2-3 0,-2 0-5 0,2-3-1 15,-1 1-4-15,2-2-4 0,-1 0-5 0,-1-1-8 0,1 0-3 16,2-2-1-16,-1 2-2 0,0-4 1 0,2 0-1 0,-2-1 1 0,3 0-3 15,0 1-3-15,-1-3-6 0,1 0-4 0,1 0-6 0,1-2-5 0,0 0-5 16,0-1-6-16,3 0-5 0,0-1-7 0,0-2-6 0,0 0-5 16,3-2-5-16,2 1-2 0,-2-2-2 0,2-1-3 0,3-1 2 15,0 0 2-15,0-1 2 0,0 1 3 0,2-1 2 0,1 1 2 16,0 2 2-16,2-1 2 0,-2 3 3 0,4 0 2 0,-1 0 1 0,0 2 0 16,-1 3 3-16,3-1 5 0,-2 1 3 0,2 2 2 0,2 1 1 15,-2 3 2-15,1-1 1 0,-1 1 3 0,0 3 2 0,0-1 1 0,1 2 1 16,-1 1 0-16,0 0-1 0,0 1 1 0,3 2-3 0,-5 1-2 15,2-1-2-15,0 3-2 0,-2-1-3 0,2 1-2 0,0 1-1 16,1 1 1-16,-1 0-1 0,1 1-1 0,-1 1 0 0,2 1 1 0,-2 1 0 16,0 0 1-16,1 0 3 0,1 3 0 0,0-3 3 0,-2 4 1 15,3-1 1-15,-2 2 2 0,1 0 1 0,2 0 2 0,-2 1-1 0,2 1 4 16,-2-1 0-16,1 2 2 0,0-1 2 0,-2 1 0 0,1 1 1 0,2 0 2 16,-2-1 0-16,0 0 0 0,0 1 1 0,-2-1 0 15,2 1 0-15,1 0-1 0,-3-1 1 0,0 0 0 0,2-1-1 0,-1 1 0 16,-1 0 0-16,-2-1-2 0,2-1-1 0,-2 1-3 0,2-2-5 15,-3 1-4-15,0-2-4 0,-2 1-6 0,3-2-7 0,-3 1-8 0,0-3-11 16,-1 3-14-16,1-1-11 0,-1-3-15 0,-1 2-19 0,-1-2-24 16,0 2-14-16,0-1-14 0,0-1-11 0,0 0-12 0,-3 0-10 0,0 0-11 15,0 1-10-15,-2-3-6 0</inkml:trace>
  <inkml:trace contextRef="#ctx0" brushRef="#br0" timeOffset="35413.8754">6537 5043 328 0,'-1'0'308'16,"1"0"-49"-16,0 0-41 0,0 0-29 0,0 0-24 0,0 0-20 0,0 0-17 15,0 0-13-15,0 0-13 0,0 0-13 0,0 0-14 0,0 0-14 16,0 0-15-16,0 0-12 0,0 0-12 0,0 0-9 0,1 1-12 16,-1 1-8-16,2-2-5 0,-2 0-3 0,2 3-1 0,0-3 0 0,0 1-1 15,-1 0 0-15,1-1 0 0,1 2 0 0,0-1 0 0,2 1-1 16,-2 1-1-16,2-1-2 0,4 0-5 0,-4-2-3 0,3 3-5 0,-1-1-4 15,2 0-7-15,-1-2-7 0,0 1-8 0,2-1-7 0,0 2-8 16,-2 0 0-16,4-2 3 0,-2 0 2 0,0-2 5 0,-2 0 7 16,3 2 9-16,-2-1 9 0,-1-3 6 0,2 1 10 0,-4-1 14 0,0-1 15 15,-1 1 14-15,2-2 17 0,-3-2 16 0,-1 1 11 0,0 0 7 16,-1-2 10-16,-2 0 7 0,0 0 7 0,0-2 7 0,0 1 3 0,-2-3 6 16,2 2 2-16,-3-1-2 0,2 2-2 0,-1-2-2 0,-1 0-4 15,0 2-5-15,1 0-4 0,1-1-2 0,1 3-4 0,-2-2-7 16,2 3-6-16,-1 0-6 0,1 2-8 0,0-2-4 0,0 3-8 15,0 0-6-15,0 1-9 0,0 0-7 0,0 1-10 0,0 2-10 0,0 0-13 16,0 0-11-16,0 0-10 0,0 0-9 0,0 0-7 0,0 2-6 0,1-1-5 16,-1 2-7-16,2 2-11 0,-2 0-14 0,0 4-10 0,0-1-14 15,0 3-20-15,0 0-29 0,-2 5-34 0,-3 1-37 0,-1 3-80 0,0 1-98 16,-4 2-65-16,1 3-45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50:30.077"/>
    </inkml:context>
    <inkml:brush xml:id="br0">
      <inkml:brushProperty name="width" value="0.05292" units="cm"/>
      <inkml:brushProperty name="height" value="0.05292" units="cm"/>
      <inkml:brushProperty name="color" value="#FF0000"/>
    </inkml:brush>
  </inkml:definitions>
  <inkml:trace contextRef="#ctx0" brushRef="#br0">8968 12923 226 0,'-6'0'260'16,"1"0"-60"-16,0-1-45 0,0 0-28 0,1 1-19 0,-2-1-12 15,1-1-8-15,0 1-4 0,-1-3-1 0,1 3 0 0,0-1-2 16,-1 1-3-16,1-3-5 0,0 2-4 0,-1 0-5 0,1-1-4 0,-2 1-8 16,0-1-4-16,2-1-7 0,-1 1-2 0,0 0-3 0,-2 0-4 0,0-1-1 15,0 2-2-15,0-2 0 0,0 0 0 0,-1 0-1 0,-1 1-1 16,-1-1 0-16,0 1-1 0,0-2 1 0,-3 3 1 0,1-1 1 15,-1-2-1-15,1 2-2 0,-4-1-1 0,1 2 1 0,-3 0-2 0,3-1-2 16,-3 1 1-16,-3-3-1 0,3 2 0 0,-3-2-2 0,0 2-1 16,-3-1 0-16,4 1 0 0,-4 0 2 0,1-2-1 0,-1 2 2 0,-2-1 1 15,3 1 2-15,-3-2-1 0,0 1 1 0,-1 1-1 0,1-2-2 16,-1 1 0-16,-1-2-1 0,-1 3-1 0,2-1 1 0,0-1-5 16,-1 0-2-16,1 2-3 0,-1-1-2 0,4 1-2 0,-2-2-3 0,0 0-1 15,2 3-3-15,0-3-1 0,1 2-2 0,1 0 0 0,1 0-3 16,-1 0 1-16,1 1-2 0,3 0-1 0,-2 1 0 0,2-3 1 15,2 3 1-15,-2-1-2 0,3 1 0 0,-1 0 0 0,1-2 1 0,-2 3 1 16,4 0-1-16,-2-2 1 0,2 2 2 0,0-2 0 0,1 1 2 0,-2 1 0 16,2-2 1-16,-1 2 0 0,-1 0-2 0,1 0 2 0,1 0 0 15,-2 0 0-15,2 0-1 0,0 0-1 0,-2 0 1 0,0 0-1 16,1 0-3-16,-2 2-1 0,-1-2 1 0,1 1-2 0,-1 1-1 0,0-2-1 16,-1 2 0-16,-1-2-2 0,1 3-1 0,-2-2-1 0,1 2 0 15,-2-2-1-15,1 1-1 0,-2 0-1 0,3 1 1 0,-3-2-1 0,1 0 1 16,-1 0 0-16,3 3 2 0,0-3 0 0,-2 1 3 0,3-1 1 15,-3 2 1-15,4-1 1 0,-2-1 1 0,0 1 1 0,3-1 1 16,-1 0 0-16,1-1 0 0,-3 4-1 0,4-4-1 0,0 1 1 0,-1 1-2 16,0-2-1-16,3 1-1 0,-4 1-2 0,4-2-1 0,-2 0-2 15,0 3-1-15,0-2 0 0,0-1-2 0,0 1 0 0,0 1 1 0,1-2 0 16,-2 1 0-16,2 1 0 0,0 0 0 0,-2-1-1 0,2-1-1 16,-2 4 0-16,2-4 2 0,-2 0 1 0,3 3 2 0,-4-1-1 15,4 0 3-15,-2-1-2 0,0 1 1 0,0-2-1 0,2 2 1 0,0 1-1 16,-1-2 2-16,1 0 1 0,-1 1 0 0,1-1 1 0,0 1 1 15,1 0 0-15,-1 1 3 0,-1-3-1 0,3 1 1 0,-1 0 2 0,1 0-1 16,-1 1 3-16,0 0 1 0,2-2 2 0,-2 3 1 0,2-2 0 16,-1-1 2-16,0 2 0 0,0-1 2 0,0 1-2 0,0-1 2 0,0-1-1 15,1 2 0-15,-2-1 1 0,2-1-1 0,1 1 1 0,-4-1-1 16,5 2-1-16,-1 0 2 0,-2-2-1 0,3 1 0 0,-2 1 0 0,1-2 0 16,1 0-1-16,2 0 1 0,-1 1-1 0,-2-1 1 0,4 2-1 15,-1-2 2-15,-1 0 0 0,2 0-1 0,0 0 1 0,0 0-2 0,0 3 1 16,2-3-2-16,-2 1 1 0,0-1-1 0,3 1 0 0,-1 1 0 15,-1-2-1-15,2 0-1 0,-1 1 0 0,1 1 0 0,1-2 0 16,-1 0-2-16,2 0 2 0,-1 0-1 0,1 0 0 0,0 0 2 0,0 0-2 16,0 0 1-16,0 0 0 0,0 0 1 0,0 0 0 0,0 0 1 15,0 0 0-15,0 0 0 0,0 0 1 0,0 0-1 0,0 0 2 16,0 0-1-16,0 0 1 0,0 0-2 0,0 0 0 0,0 0 1 0,0 0-1 16,0 0-1-16,0 0 2 0,0 0-2 0,0 0 0 0,0 0 2 15,0 0-2-15,0 0 1 0,0 0-1 0,0 0 1 0,0 0-1 0,0 0 1 16,0 0 1-16,0 0-2 0,0 0 1 0,0 0 1 0,0 0-1 15,0 0 0-15,0 0 2 0,0 0-2 0,0 0 2 0,0 0-1 0,0 0 2 16,0 0 0-16,0 0-1 0,0 0 2 0,0 0 1 0,0 0 0 16,0 0 0-16,0 0 1 0,0 0 0 0,0 0 0 0,0 0 0 15,0 0 0-15,0 0 0 0,0 0 0 0,-2 0 0 0,2 0 0 0,-2 0 0 16,1 0-2-16,-1 0 0 0,-1 0-1 0,1 0-3 0,-2 0-1 0,-1 0-2 16,0 0-1-16,2 0 0 0,-2 0-1 0,-1 0 0 15,1 0-2-15,-1 0-1 0,0 0-1 0,-1 0-1 0,1 0 2 0,-1 0-1 16,0 2 2-16,2-1-1 0,0-1 3 0,1 2 0 0,-1 0-2 15,-3-2 2-15,3 0-1 0,1 3 0 0,-1-3 1 0,0 0 0 0,0 2 0 16,-1-2-1-16,3 2 1 0,-2-1 0 0,0-1-2 0,2 2 2 16,-2-2 0-16,2 2 0 0,0-2-1 0,-1 4 1 0,0-3 0 0,1 1 1 15,0-1 0-15,1 3 1 0,-1-3 1 0,0 1-1 0,-2-1 1 16,3 1 0-16,-2 0 1 0,1 1 2 0,0 0-1 0,-1 0 0 16,1 0 3-16,0 0 1 0,0 2 0 0,0-2 0 0,-1 0 4 0,-1 2 0 15,1 0 1-15,-2 2 2 0,3-2 0 0,-1 2 1 0,0 1 1 16,0 0-1-16,-2-1 2 0,3 2 1 0,-3-1 1 0,3 2 1 15,-1-1-1-15,-2 3 0 0,3-1-1 0,-3-2 0 0,3 3 0 0,-1 0 0 16,0-2 1-16,0 3 1 0,0-1 2 0,0 3 0 0,-2-4 1 0,2 3-1 16,0-1 1-16,1 2-2 0,0 0 0 0,0-1 1 0,-1 0-2 15,1 3-1-15,0-2-1 0,-1 0 0 0,2 2-1 0,-1-2-1 16,1-1-3-16,1 3 0 0,-1-1-2 0,-1-2-2 0,1 3-2 16,2-1-2-16,-3 0-1 0,3 2-2 0,-2-1 0 0,1 1-2 0,1 0-1 15,-2 1 0-15,2-2 2 0,0 1 1 0,0 3 0 0,0-2 2 16,0 0 0-16,0 0 2 0,0 3 1 0,0-4 1 0,0 4 2 0,0-1 2 15,0 0 3-15,0 0 0 0,0 0 2 0,0 1-1 0,0-1 0 16,0 2-3-16,0-2 0 0,0 3-1 0,0-2-1 0,2 2 1 0,-2-2-1 16,0 1 0-16,1 2-2 0,1-1-1 0,-2 1-1 0,0-1-1 15,0 0 0-15,0 0-1 0,0 0-1 0,0 0-1 0,0 1 1 0,0-4-1 16,0 3-1-16,0-1 1 0,0-1 0 0,0-1 0 0,0 1 2 16,0 1-1-16,0-2 1 0,-2 0-2 0,1 1 1 0,1-2-1 0,0 1-1 15,-2-2-1-15,2 3 1 0,0-1-1 0,-1-1-2 0,-1 2-3 16,2-1 0-16,-3 0-2 0,3 0-2 0,0 1 1 0,-1 1 3 15,-1-1 1-15,2 3 1 0,-1-3 4 0,-1 2 0 0,2 0 2 0,-2 1 1 16,2-1 2-16,-1 2 2 0,-1-1 2 0,2 1 1 0,-3 0 3 16,3-1 1-16,-2 1-1 0,2 1-1 0,-3-2-1 0,3 1 0 0,-3 3-1 15,3-3-1-15,-2 1-1 0,1 0-1 0,-1 0 0 0,-1-1-1 0,2 0-1 16,-1 3-2-16,1-4-1 0,-1 2 1 0,2-1-2 0,-2 1-1 16,2-2 0-16,-1 1 0 0,-1 0-1 0,2-4-2 0,-2 2-2 0,1 1 0 15,1-3 0-15,-2 3-1 0,2-2 1 0,-1-1 1 0,-1-1-1 16,2 1-1-16,0 0-2 0,0-2 1 0,0 0-2 0,0 3 0 0,-2-2 0 15,2-1 2-15,0 1 0 0,0 1 3 0,0-4 1 0,0 4 2 0,0-3 0 16,0 2 0-16,0-1 1 0,0 1 3 0,0-4 2 0,0 3-1 16,0 0 3-16,0-2 2 0,0 3 0 0,0-3-1 0,0 0 0 0,2 0 0 15,-2-1 0-15,0 0-1 0,0 1 0 0,0-1 0 0,0 1-1 0,0-1 0 16,0-2 0-16,0 1 0 0,0 2-1 0,0-4-1 0,0 3 1 16,0 0-1-16,0-1-1 0,0-1 1 0,0 0-2 0,0 2 2 0,0-2-1 15,0 0-1-15,0 1 1 0,0-2-2 0,0 1-1 0,-2-2-1 16,2 0 0-16,0 1 1 0,0-1-1 0,0-1 0 0,0 1 0 0,0-1 0 15,0-1 0-15,0 2 0 0,0-3 0 0,0 2-1 0,0-1 0 16,0-1 0-16,0 1 2 0,0 1-1 0,0-2 0 0,0 1 0 0,0-1-1 16,0 1 1-16,0-1-1 0,0 1-1 0,0-3 0 0,0 2-1 0,0 0-1 15,0 0 2-15,2-1-1 0,-2-1 0 0,0 1-1 0,2-1 2 16,-2-1-1-16,1 1 0 0,-1 1 0 0,0-2 0 0,0 0 0 0,2 1 1 16,-2 0 0-16,1 0-1 0,1-2 1 0,-2 2-1 0,2 0 1 0,-1-2-1 15,-1 0 0-15,2 1 0 0,-2 1-1 0,2-3 1 0,-1 4 0 16,1-4 0-16,-1 3-1 0,-1-3 0 0,3 3 1 0,-3-2-2 0,2 2 1 15,-1-2 0-15,-1 1-1 0,2-1 2 0,-2 1-1 0,1 0-1 16,1-2 1-16,0 2-1 0,-1-1 0 0,1 0-1 0,-1 0 1 0,1 0-1 16,1 0 2-16,-3 0 0 0,2-2-1 0,1 2 2 0,-1-1 0 15,-1 0 0-15,2-1-1 0,0 1 2 0,-1-2 0 0,-1 4 0 0,1-2 0 16,1-2 1-16,-1 2 0 0,-2 1 0 0,3-1 1 0,-3-1 2 0,2 1 1 16,-1 1 1-16,-1-2 2 0,2 1 1 0,-2 0 1 0,2-2 1 15,-1 2 2-15,-1 2 1 0,2-3 1 0,-1 2 3 0,2-1 1 0,-3 0 1 16,2 1 1-16,-1 0-2 0,-1 0 0 0,2-1-2 0,-2 0 2 15,1 0 0-15,1 2-1 0,-2-4-1 0,2 2 0 0,-1 2 0 0,1-3-1 16,-2 1 0-16,2-1 0 0,-1 0-1 0,-1 2 1 0,2-1 1 16,-1-1-2-16,-1 1 1 0,2 1-2 0,0-2 1 0,1 0-2 0,-3 1 1 15,3-1-2-15,0 3-1 0,-2-2 0 0,1 2-1 0,0-2 0 16,-1-1-1-16,2 0-1 0,-1 2-1 0,0-1 1 0,-1-1 1 0,2 1 0 16,-1 1 0-16,0-2 0 0,-1 0-2 0,1 1 2 0,1-1 0 0,0 1 0 15,-2-2 0-15,3 1 0 0,0-1 0 0,-2 2 0 0,1 0-1 16,-1-2 1-16,1 1-1 0,0-1 0 0,0 2-2 0,2-1 1 0,-2-1 0 15,0 2-1-15,2-2 1 0,-2 1 0 0,4-1-1 0,-2 1 1 16,2 1-1-16,-2-3 1 0,3 3-1 0,0-1-1 0,1 1 1 0,1-2-1 16,-1 1-1-16,2-1 1 0,0 2-2 0,2-3-1 0,1 3-2 0,1-1-2 15,2-1-3-15,-1 0-1 0,1-1-2 0,3 0-2 0,0 0-1 0,0 0-3 16,2 1-3-16,-1-3-4 0,-1 1-5 0,2 1-6 0,-1-2-6 16,1 1-8-16,0 1-5 0,-1-2-8 0,-2 1-5 0,1-1-11 0,-4 0-10 15,1 1-18-15,2-1-21 0,-4 2-27 0,0-2-30 0,-2 0-57 16,0 0-72-16,1 0-94 0,-1 0-106 0,1 0-50 0,-3-3-24 0,3 2-9 15</inkml:trace>
  <inkml:trace contextRef="#ctx0" brushRef="#br0" timeOffset="1382.6701">6161 17389 349 0,'-2'2'295'0,"1"-2"-63"16,-1 1-52-16,2 1-36 0,-2-2-29 0,2 0-17 0,0 0-11 0,0 0-5 16,0 0-3-16,0 0-3 0,0 0-4 0,0 0-5 0,0 0-2 0,0 0-5 15,0 0-4-15,0 1-4 0,2-1-4 0,-2 1-2 0,2 1-2 16,-1-2-2-16,1 1-2 0,1 1 0 0,0-2-1 0,-1 2 2 0,3-1 1 16,-1-1 0-16,1 2-1 0,0-2-2 0,0 2-1 0,1-2-3 15,0 3-3-15,2-3-4 0,0 0-5 0,0 2-1 0,3 0-4 0,-2-2-3 16,4 1-2-16,0-1-1 0,-1 0-1 0,2 0 1 0,1 0-2 0,2 0-2 15,-1-1 0-15,3 1-2 0,-1-2 1 0,4 0-1 0,-1-1-1 16,3 1 0-16,-1 0-2 0,2-1-1 0,3 0 0 0,-1-1-4 0,3 1 0 16,0-3-1-16,3 1-2 0,1 1-1 0,0-2-2 0,4-1-1 15,0 2-3-15,0-1-1 0,3-1-2 0,0 0-2 0,-1 0-3 0,3 0-2 16,-1 2-2-16,1-3-2 0,1 1-1 0,0-1 1 0,2 0 3 16,-1 3 1-16,2-3 3 0,-1 3 2 0,1-4 3 0,-1 4 1 0,3-3 3 15,-3 4 2-15,3-2 3 0,0-1 2 0,-2 2 5 0,2 0 1 0,-1-1 3 16,2 2-2-16,-1 1-1 0,-3-2 1 0,3 0-2 0,-3 2-1 15,1 1-2-15,-1-1-1 0,0-1 0 0,-3 4-2 0,2-3 0 0,-5 1-1 16,1 2-2-16,-2-2 1 0,0 2-2 0,-3 0-1 0,-3 0 0 0,2 0 1 16,-1 0 0-16,-4 0 0 0,-2 2 3 0,0-2 0 0,-1 2 1 15,-2-2 0-15,-1 0 2 0,-4 3 1 0,0-3 1 0,-3 0 1 0,-3 2 1 16,2 0 2-16,-5-2-1 0,-3 1 3 0,1-1 1 0,-1 2 4 16,-3 0 2-16,0 1 1 0,-2-3-1 0,-1 0-2 0,-2 4-2 0,0-3-4 15,-2 1-4-15,0 1-8 0,-1-1-6 0,-2-1-11 0,1 0-11 0,-3 2-15 16,2-1-19-16,-4-1-29 0,3 2-35 0,-1 0-52 0,-1 0-61 0,2 0-83 15,0-2-98-15,3 3-48 0</inkml:trace>
  <inkml:trace contextRef="#ctx0" brushRef="#br0" timeOffset="5999.1376">7062 3592 51 0,'0'-3'86'16,"0"2"0"-16,0 1 3 0,0-2 0 0,0 1 0 0,0 1-8 15,0-3-10-15,0 1-7 0,0 2-5 0,0-3-5 0,0 3-4 0,0-2 2 16,0 0 1-16,0 2-1 0,0-2-3 0,0 2-4 0,0-1-6 0,-2-1-5 16,2 2-3-16,-3-1-2 0,3 1 1 0,0 0-1 0,-1-1-2 15,1 1-3-15,-2-3-3 0,2 3-1 0,-1 0-5 0,1 0 0 0,-2-3-3 16,0 3-3-16,1 0-2 0,-1-1-4 0,1 1-4 0,-1 0-1 16,0-1-2-16,-1-1-3 0,1 2-2 0,1-1-4 0,-1-1-1 0,-1 2-5 15,1 0-6-15,-2 0-3 0,-1-2 1 0,0 2 1 0,1 0 3 0,-1 0 2 16,0 0 3-16,-2 0 1 0,0-1 0 0,2 1 2 0,0 0 1 15,-1 0 3-15,2 0 2 0,-1 0 3 0,2 0 5 0,-1 0 2 0,1 0 0 16,2 0-2-16,-1 0 0 0,0 0-1 0,-1 0-4 0,2 0-2 16,1 0-2-16,-2 0-3 0,2 0-4 0,-2 0-3 0,1 0-4 0,-2 1-1 15,3 1 2-15,-2-2-1 0,1 3 0 0,-1-1-2 0,1-1-3 16,-3 3 2-16,1 0 7 0,0 0 3 0,0 2 5 0,-2 0 4 0,-1 2 7 16,1-1 5-16,-1 4 3 0,-1-2 2 0,-1 3 4 0,1 0 2 15,0 1 2-15,-1-1 3 0,2 2 5 0,-2 1 1 0,0 2-3 0,2 0 0 16,-1-2 1-16,0 2-1 0,2 1 2 0,-1 0 2 0,-1 0 1 0,1 0-1 15,0 1-2-15,1 1 0 0,0-1-1 0,-1 1 1 0,3-1 0 0,-1 0-2 16,0-1 1-16,-1 2 0 0,-1 1 0 0,3 0-1 0,-1-3-3 16,0 2-2-16,0 0-1 0,0 2-1 0,-1-1-2 0,2 1-1 0,-2 3-2 15,2-3 3-15,0 2 2 0,-2 0 4 0,2 1 0 0,-1 1 0 16,0 0 0-16,1 2-1 0,0 2 1 0,1 0-1 0,-1 0 1 0,0 2 2 16,0-1 2-16,-1 4 1 0,3-3 2 0,-1 4-1 0,-1-2-4 15,3 4-3-15,-3-2-3 0,3 1-2 0,0 1-4 0,0 1 0 0,0-2-1 16,0 3-1-16,0-3-2 0,0 2-2 0,0 0-3 0,0-1-3 15,0 1-3-15,0-1-2 0,0 3 0 0,0-2 1 0,0 2 4 16,0 0 5-16,-1-1 4 0,-1 0 2 0,0 1 2 0,1 3 6 0,-1-3 8 16,-1 3 4-16,1-1 6 0,1 0 3 0,-2 1 4 0,-1 1 2 15,1 0 1-15,0 1-2 0,0-2-3 0,0 3-4 0,0-1-5 16,0-1-3-16,-1 2-3 0,1-2-6 0,0 0-6 0,1-1-7 0,-1 2-3 16,1-1-3-16,1 0 0 0,-3 2 1 0,2-1 2 0,0 0 3 15,-1 0 3-15,0 3 4 0,1-3 5 0,1 2 5 0,-3 2 2 0,3-3 2 16,-1 4 1-16,-1-1 2 0,1-1 2 0,1 2-1 0,-1-1-2 15,-2-1-3-15,4-1-1 0,-2 2-4 0,2-3-3 0,-1 1-5 16,-1-2-5-16,2-1-5 0,0 2-3 0,0-3-2 0,0-1-3 0,-2 3 3 16,1-4 3-16,1 3 2 0,0-4 2 0,-2 2 2 0,2 0 2 15,-1-3 2-15,-1 3 2 0,2 0 2 0,-2-2 1 0,1 2 1 0,1 0 2 16,-2-1 1-16,2 0 1 0,-1 0 0 0,-1 1-4 0,0-1-4 16,1 2-2-16,-1-1-1 0,-2-2-2 0,2 2-2 0,1-1-4 0,-1-1-1 15,-1 0-3-15,0-2-1 0,-1 1-3 0,1-2-2 0,0 3-2 16,0-3 0-16,0 1 1 0,-2-2 2 0,2 2 2 0,0-3 0 0,-2 3 2 15,3-3 2-15,-1 3 2 0,0-3 2 0,0 3 3 0,-3-3 2 16,4 3 2-16,-1 1 2 0,1-2 3 0,1 2-1 0,-1 0 1 16,2-1-2-16,-1 0 0 0,-1 0-2 0,2 1-1 0,0 0-1 0,0-2-2 15,0 1-3-15,0 0 0 0,2-1-3 0,-2-2-3 0,1-1-2 16,-1 0 0-16,0-2-2 0,0 0-1 0,0-1 0 0,0-1-4 0,0-1 0 16,0 1-1-16,0-3 1 0,0 0 3 0,0 1 2 0,0-1 2 15,0-1 2-15,0 0 5 0,-1 0 0 0,-1-1 0 0,2 1 3 0,-2-3 1 16,2 2 3-16,-1-3 1 0,-1 1 3 0,2 0 0 0,-1 0 0 15,1-4-3-15,0-1 0 0,0 2-1 0,0-1-1 0,0-1-1 0,0-2 0 16,0 0 0-16,0 2-1 0,0-3 0 0,1 0-2 16,-1 1 1-16,2 0-1 0,-1-2 0 0,-1 0 1 0,2 0-1 0,-2 0 1 15,2 2-2-15,-1-3 1 0,-1 1 0 0,2 0 1 0,-1 1-3 0,1-1 2 16,-2 1-1-16,3 0 0 0,-3-2-1 0,2 0-1 0,-1 1 0 16,2-2-1-16,-1 0 0 0,-1 0 0 0,1-1-2 0,-2 0 1 0,3 2-1 15,-3-2 0-15,2 0 1 0,-1 1 0 0,1-2-2 0,0 2 2 16,-1-1 0-16,1 1-1 0,1-1-1 0,-1 0 0 0,-1 1 0 15,1 0-1-15,1-1 1 0,-2-1 0 0,2 1-2 0,-1-1 1 0,-2 1 0 16,3 0-1-16,-3-2 1 0,3 2 0 0,-1-3-1 0,1 2 1 16,-1-2 1-16,-1 0 0 0,1 1 1 0,1 0 0 0,-1-1 0 0,0-1 0 15,0 1 0-15,1-1-1 0,-1 1-1 0,0-1 1 0,1-1 0 16,0 3 0-16,0-3 0 0,-1 3 0 0,1-3 0 0,0 2 0 0,3-1-1 16,-3 1 1-16,-1-1 0 0,1-1 1 0,0 3 2 0,1-3 0 15,-1 3 0-15,0-1 1 0,0 0 1 0,-1 0 0 0,2 0 3 16,-1 0-1-16,1 1 2 0,-1 0 0 0,2 2 0 0,-2-2-1 0,0 0 1 15,0 1 0-15,-1-1 0 0,1 0-1 0,1 2 1 0,0-4 0 16,-1 1 0-16,0 2-2 0,0-2 1 0,-1 0-1 0,1 0 1 0,0 1 0 16,2 0-1-16,-2 0 1 0,2 0 0 0,-2-1 0 0,2 2 1 15,-2-2 0-15,2 0 1 0,-2 1-2 0,3 1 1 0,-3-3 0 16,2 3 0-16,0-2-2 0,-2 0 1 0,2 0 1 0,-2-1-2 0,3 2 1 16,-3-3-2-16,2 3 1 0,-2-1-2 0,2-2 1 0,-2 1-1 15,2-1 0-15,1 1 1 0,-3-2-1 0,2 2 1 0,-2 0-2 0,2-1 1 16,-2 0 1-16,2 0-1 0,0-2 1 0,2 1 1 0,-2 0-1 15,0-2 1-15,0 2-1 0,1-1 0 0,0 1-1 0,-1-3 1 0,2 2-1 16,-1 0 0-16,0-2 0 0,2 1-5 0,0 0 0 0,-2 0-1 16,2 0-2-16,1 1 1 0,1-3-2 0,0 1-1 0,1 0 0 15,-2 0-1-15,4-1-1 0,-1 2-3 0,-2-1 0 0,4-2-3 0,-1 1 0 16,-2-1-1-16,3 2-2 0,-1-3-2 0,1 2-4 0,-1-2-4 16,2 1-5-16,-2-1-6 0,-2 0-7 0,3 0-8 0,-1 0-10 0,0 0-11 15,-2 0-13-15,-2 0-16 0,4 0-23 0,-5 0-28 0,0 0-44 16,-1 0-52-16,-2 1-76 0,0-1-85 0,-2 2-58 0,-3-2-39 15</inkml:trace>
  <inkml:trace contextRef="#ctx0" brushRef="#br0" timeOffset="10450.2041">7895 13752 385 0,'-3'0'393'0,"-1"-2"-91"0,1 2-58 15,2 0-41-15,-1-3-28 0,0 3-23 0,-2 0-14 0,4 0-10 16,-1-1-7-16,1 1-8 0,0 0-8 0,0 0-10 0,0 0-10 16,0 0-10-16,0 0-11 0,0-1-9 0,1 1-8 0,-1-2-10 0,3 1-7 15,-2 1-6-15,-1-2-5 0,2 0-6 0,-2 2-3 0,2-1-2 16,-1 1-3-16,-1-2-2 0,2 0-3 0,-2 2-2 0,3 0-3 0,-1-3 0 16,-1 3-3-16,1 0-3 0,1-2-3 0,0 0 0 0,2-1-4 15,1 1-4-15,-1 2-3 0,0-5-3 0,1 5 0 0,-1-2 0 16,4-1 1-16,-1 1 2 0,-1 1 2 0,-1-1-1 0,3 0 3 0,-2 2-1 15,-1-2 2-15,2 1 0 0,1 1 3 0,-4 0 2 0,1 0 3 16,1 1 1-16,-1 1-1 0,0-2 0 0,-1 2-3 0,0 0-1 0,-2-1-2 16,0 3 0-16,1-1 0 0,-1 2 1 0,-2-3 2 0,1 3 2 15,-2-3 1-15,3 5 2 0,-3-2 2 0,-3-1 4 0,3 2 0 16,-2-2 4-16,-1 2 4 0,0 2 3 0,0-2 0 0,-1 1 4 0,-2 1 0 16,1 1 0-16,-1-1-1 0,0-1-1 0,1 0-1 0,0-1-1 15,2 0-2-15,-2 0-1 0,1-1-2 0,2-2-2 0,-1 1-2 16,1-1-3-16,1 0-1 0,-1-2-3 0,2 1-4 0,0-2-4 0,0 0-1 15,2 2-1-15,-1-2 0 0,4 0-1 0,0 0-2 0,-1 0 0 16,1-2-3-16,3 2-2 0,-1-2-2 0,2 1-3 0,0-1 0 16,1 1-2-16,2 0 0 0,0-2 2 0,2 0 0 0,-3 0 0 0,0 1-1 15,3 0 0-15,-3 1 1 0,-1-2 0 0,-1 2 0 0,-1-1-1 0,0 2 0 16,-1 0 2-16,-1 0 2 0,-2 0 2 0,0 2 3 0,-1-1 5 16,-2 1 4-16,1-1 5 0,-2 0 7 0,0 3 6 0,-2-1 9 0,1 1 11 15,-2 0 10-15,-1 1 6 0,-2 0 7 0,0 0 4 0,0 2 2 16,-2 0 6-16,-1 0 1 0,0 1 2 0,0-2-1 0,-1 3-2 15,-2-1-4-15,2-1-3 0,0-1-6 0,-2 1-9 0,1 0-7 0,1-2-3 16,0 2-6-16,0-2-4 0,-1-1-11 0,0 0-16 0,1 1-11 16,1-2-11-16,-2 0-13 0,1 0-13 0,2-2-19 0,-1 0-21 0,3 1-29 15,-1 0-34-15,1-2-37 0,1 0-41 0,-1 0-62 0,1-2-71 16,2 0-43-16</inkml:trace>
  <inkml:trace contextRef="#ctx0" brushRef="#br0" timeOffset="10798.9082">8309 13671 21 0,'-2'-1'411'0,"-1"-2"-84"16,0 3-74-16,3-2-67 0,-1 0-45 0,-1 2-28 0,2 0-19 0,0 0-11 15,0 0-10-15,0 0-9 0,0 0-8 0,0 0-8 0,0 0-4 16,0 0-3-16,0 0-4 0,0 0-3 0,0 0-3 0,0 0 0 0,0 0 0 16,0 0 4-16,0 0 3 0,0 0 5 0,0 0 3 0,0 4 4 15,0-4 0-15,0 1 2 0,0-1 1 0,0 2 1 0,0-2-1 0,0 0 0 16,0 2-3-16,0-2-1 0,0 0-4 0,0 1-4 0,0-1-4 16,0 2-4-16,0 0-3 0,0 1 1 0,0-2-1 0,2 1 2 15,-1 1-2-15,-1 0 0 0,3-1 1 0,0 5-2 0,-1-3 0 0,-1 2 0 16,1 0 0-16,1 3-1 0,1-2 0 0,-1 1 0 0,0 1-1 15,0 0-2-15,0 1-4 0,2 3-2 0,-2-3-4 0,2 2-5 16,0 0-12-16,-1 2-15 0,-2-1-21 0,1 1-27 0,0-2-41 0,2 5-54 16,-2-3-78-16,0 1-90 0,0 0-92 0,-1-1-90 0,1 3-50 15,0-3-23-15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3:55:18.462"/>
    </inkml:context>
    <inkml:brush xml:id="br0">
      <inkml:brushProperty name="width" value="0.05292" units="cm"/>
      <inkml:brushProperty name="height" value="0.05292" units="cm"/>
      <inkml:brushProperty name="color" value="#FF0000"/>
    </inkml:brush>
  </inkml:definitions>
  <inkml:trace contextRef="#ctx0" brushRef="#br0">7991 5363 5 0,'0'0'109'15,"0"0"-1"-15,0 0-3 0,0 0-3 0,0 0-2 0,0 0-4 16,0 0-6-16,0 0-4 0,0 0-3 0,0 0-4 0,0 0-6 0,0 0-6 15,0 0-3-15,0 0-2 0,0 0-3 0,0 0-3 0,0 0-4 16,0 0-4-16,0 0-2 0,0 0-3 0,0 0-4 0,0 0 0 0,0 0-2 16,0 0-1-16,0 0-1 0,0 0-2 0,0 0 1 0,0 0 0 15,0 0-2-15,0 0 1 0,0 0-1 0,0 0-1 0,0 0-1 0,0 3 1 16,0-3 0-16,2 0 0 0,0 0-2 0,-2 0-2 0,1 2-2 16,-1 0-3-16,0-2-3 0,2 0-2 0,-2 1-4 0,3-1-4 15,-2 0-4-15,1 0-3 0,-1 0-5 0,1 0-1 0,1 0-2 0,0 2 0 16,2 0 1-16,0-2-1 0,4 0 3 0,2 0-1 0,2 0 2 15,3 0 1-15,4 0-1 0,1 0 1 0,4 0-1 0,4 0 4 16,2-2 0-16,4 0-2 0,3 1-2 0,5-3-4 0,1 1-5 0,3 1-2 16,1-3 2-16,4 2 0 0,3-1 0 0,2 1-2 0,2-2 0 0,1 0-2 15,3 3 0-15,0-1 0 0,2 1-3 0,0-1 0 0,1 0 0 16,0 2 0-16,-1-1 2 0,2-1-2 0,-4 3-5 0,0-1-4 16,-3 0-2-16,-3 1-3 0,0 0-2 0,-6 0-3 0,-1 0-3 0,-1 1-1 15,-6 0-2-15,-1-1-4 0,-4 1-5 0,-3 1-7 0,-3 0-7 16,-4-1-15-16,-1 1-17 0,-5-1-24 0,-1-1-33 0,-2 2-30 0,-5-1-35 15,2-1-61-15</inkml:trace>
  <inkml:trace contextRef="#ctx0" brushRef="#br0" timeOffset="1765.7518">8203 3738 117 0,'-5'-8'121'0,"-1"1"-20"15,0 0-15-15,-2-1-6 0,2 0 0 0,-2 1 1 0,1-2 2 0,-2 1-1 16,1-1-3-16,0 2-6 0,0-3-8 0,-3 2-3 0,3 0 0 0,-2-1-1 15,1 0-3-15,-2 0-4 0,1 0-6 0,-2 0-5 0,2 2-6 0,-1-2-4 16,-1-1-4-16,1 3-2 0,-2-3-2 0,2 2-3 0,-2-1-1 16,1 0-6-16,-1 2-7 0,-1-1-4 0,1-2-4 0,-1 0-3 15,1 3 0-15,-1-3-1 0,-2 2-4 0,2 1-2 0,-2-1-3 0,-1 1-3 16,-1-1-4-16,1 0-1 0,-2-1-1 0,0 2-1 0,0-1-3 0,0 3-2 16,-3-3-4-16,0 1 1 0,3 1 2 0,-5 0-1 0,2 0 2 15,1 1 1-15,-2 0 1 0,-1-2 3 0,1 2 2 0,-1 1 3 0,1 1 4 16,0-2 0-16,-2 0 3 0,1 3 2 0,0-1 1 0,0 0 0 15,-1 0 0-15,0 0 3 0,-2 2 1 0,0-2 1 0,2 1 0 16,-2 1-2-16,0-1 1 0,-3 1-1 0,0 1 2 0,1 0-1 0,-2 0 1 0,1 0 0 16,-2 0 0-16,1 0 2 0,-1 0-1 0,0 0 1 0,1 1 2 15,-2 1 1-15,1-2 2 0,1 3-1 0,-1-2 0 0,2 1-1 0,-2 1-4 16,4 0 1-16,-2-1 2 0,0 2-1 0,4-1 0 0,-1 1-1 16,1-1-1-16,-1 3-1 0,0-2-2 0,3 1 1 0,-1 2-1 0,1-2 2 15,0 1 1-15,1 0 0 0,1 2 5 0,1-1 0 0,-3 0 3 16,4 2 2-16,-2 1 1 0,3-1 2 0,-2 1 3 0,2 1 4 0,-3 1 3 15,3 0 0-15,0-1 2 0,-3 4 0 0,3-1 1 0,0 0-1 16,0 1 1-16,0 0-1 0,0 2-3 0,2 2 1 0,-1-3 3 0,1 4-1 16,-2-3-1-16,5 3-3 0,-2-2-2 0,2 2-1 0,0 0-2 0,1 0-1 15,3 0-2-15,-2-2-1 0,2 3-2 0,2-2-3 0,-1 1-1 16,3-1-2-16,-1 1-3 0,4-2-1 0,0 1-1 0,1 0 0 0,2 1 0 16,0-2-1-16,2 2 0 0,1-1-1 0,2 1-1 0,3-1-1 15,-1 1-1-15,1-1 0 0,2 0 0 0,2-1-1 0,1 2-1 0,0 0-1 16,3 0-3-16,0-3 0 0,-1 3-1 0,3-2 0 0,-1-1 0 0,2 1-1 15,2 0 0-15,-1 2 2 0,2-3-2 0,-1-1 1 0,3 2 2 16,1-1-1-16,2 0 1 0,1-3 1 0,1 1 2 0,1 1 0 0,1-2 0 16,1-1 0-16,3 2 0 0,0-4-1 0,1 1-1 0,3 0 0 15,1-1-2-15,1-1-1 0,3-2-4 0,-1 0-3 0,4 0-1 16,-1-1-3-16,5-2-2 0,-1 1-4 0,-2-3-2 0,4-1-1 16,0-1 1-16,-1 1-2 0,2-2-2 0,1-3 0 0,0 1-1 0,-2-1-1 15,2 0 4-15,1-3 3 0,-1 2 2 0,-2-4 4 0,0 1 4 0,2-3 4 16,-2 1 4-16,0-2 4 0,0 0 1 0,0-3 3 0,-2 1 5 15,0-1 7-15,1-2 10 0,-4 0 7 0,2-4 11 0,-3 2 5 0,1-3 4 16,-4 2 5-16,0-2 7 0,-4-1 6 0,-1-1 5 0,0-3 8 16,-2 4 9-16,-4-4 8 0,-2 1 6 0,0 0 4 0,-1-1 2 0,-4-1 3 15,-3-1 3-15,0 0 6 0,0 1 7 0,-6-2 4 0,0 1 1 16,-2 1 0-16,-1-1 0 0,-4-2-5 0,-1 1-5 0,-1 1-5 0,-3 2-6 16,-1-4-9-16,-3 2-12 0,-3 1-12 0,-1 0-14 0,-4-2-18 0,-2 0-20 15,-1 3-18-15,-5-1-19 0,-4 1-17 0,-1-1-17 0,-6 3-13 16,-4-3-13-16,-3 3-20 0,-6 2-20 0,-5-1-24 0,-4 2-24 0,-4 0-29 15,-3 4-27-15,-4 1-27 0,-6 1-24 0,-1 2-55 0,-4 2-69 16,-3 4-47-16</inkml:trace>
  <inkml:trace contextRef="#ctx0" brushRef="#br0" timeOffset="42081.944">4596 15811 52 0,'0'0'86'0,"0"0"-8"0,0 0-5 0,0 0 0 15,0 0 0-15,0 0-1 0,0 0-1 0,0 0 0 0,0 0-4 0,0 0-2 16,0 0-6-16,0 0-6 0,0 0-6 0,0 0-5 0,0 0-5 0,0 0-6 16,0 0 0-16,0 0 0 0,0 0 1 0,0 2 0 0,0-2 2 15,0 0 1-15,0 0 2 0,0 0 0 0,0 0 0 0,0 3-1 0,0-3 0 16,0 0-1-16,0 0-1 0,0 0 0 0,0 0-2 0,0 0 1 0,0 0 0 0,0 0-2 16,0 0-2-16,0 3-1 0,0-3-1 0,0 0-2 0,0 0-1 15,0 0-3-15,0 0-2 0,0 0-1 0,0 0-2 0,0 0-4 0,0 0-1 16,0 0-5-16,0 0-1 0,0 0-3 0,0 0-2 0,2 1-1 0,-2-1-1 15,3 0-1-15,-2 0 1 0,2 0 0 0,-1 0 0 0,3 0 1 16,0 0-2-16,1 0 2 0,3 0-1 0,1 0 0 0,0-1-4 0,3 1-3 0,2-3-3 16,0 3-5-16,3-3 0 0,3 3 1 0,0-3 3 15,2 1 1-15,2-1 3 0,2 0 4 0,3 0 1 0,3 0 2 0,1 0 2 0,3 0 2 16,3 0 4-16,1 0 5 0,3 2 5 0,2-2 4 0,3 0 1 0,2 1-2 16,3 0-2-16,2-1-5 0,1 3-3 0,2-4-5 0,2 3-5 15,3-1-4-15,0 1-2 0,1-3-2 0,2 4 0 0,2 0 0 16,-1-2 1-16,2 2 0 0,2-2 0 0,-1 2 2 0,2 0-2 0,1 0 1 15,1 0 0-15,2 2 2 0,-1-2-1 0,0 2 1 0,0-2 1 0,0 4-3 16,-2-3-3-16,0 1-5 0,-3-1-3 0,1 3-2 0,-3-1-1 0,-1-1-1 16,-3 1-1-16,-2 1-4 0,-1-2-2 0,-2 1-5 0,0 0-4 15,-5 0-5-15,0 0-8 0,-4 0-8 0,0 0-10 0,-4 0-11 16,-1 0-12-16,-4 0-13 0,-2-1-14 0,-2 1-16 0,-3 0-15 0,-2-2-13 16,-1 0-17-16,-4 1-16 0</inkml:trace>
  <inkml:trace contextRef="#ctx0" brushRef="#br0" timeOffset="44214.4119">2568 13518 59 0,'0'0'209'0,"0"0"-42"15,0 0-24-15,0 0-15 0,0 0-9 0,0 0-5 0,0 0-6 16,0 0-8-16,0 0-2 0,0 0-2 0,0 0-4 0,0 0-4 0,0 0-5 16,0 0-3-16,0 0-5 0,0 0-4 0,0 0-2 0,-2 0-4 15,2 0-2-15,0 0-4 0,0 0 0 0,0 0-2 0,0 0 0 0,0 0-3 16,0 0-5-16,0 0-4 0,0 0-4 0,0 0-5 0,0 0-6 15,0 0-4-15,0 0-4 0,0 0-4 0,0 0-3 0,0 0-3 0,0 0-2 16,0 0-2-16,0 0-4 0,0 0-7 0,0 0-1 0,0 0-4 0,0 0 0 16,2 0-1-16,1-1 0 0,0 1 0 0,2-2 0 0,0 0 0 15,1 2 0-15,3-1 0 0,1-3-2 0,3 4-4 0,3-3 1 0,0-1-1 16,4 1 0-16,0-2 1 0,4 1-1 0,-1-2-1 0,3 2-2 0,0-1-2 16,2 1-5-16,0-1-5 0,1-1-6 0,-1 2-6 0,2 1-4 15,-3-2-1-15,-1 3-4 0,-1-1-1 0,0-1-5 0,-3 1-2 16,0 1-5-16,-4-1-4 0,-1 3-1 0,-1-2 3 0,-2 0 5 0,-3 2 12 15,-1-1 6-15,-1-1 5 0,-4 2 12 0,1 0 15 0,-2 0 11 16,-1-2 10-16,0 2 7 0,-3 0 3 0,0 0 5 0,-2 0 4 0,-1-3 4 0,0 3 3 16,0-4 1-16,-2 3-2 0,0-3 2 0,0 1 3 0,-2 1-3 15,0-1-5-15,-1 0-4 0,0 0-2 0,1-1 1 0,0 3 4 16,1-2 4-16,-1 0 2 0,0 0 2 0,2 0-2 0,0 0 0 0,2 0-1 16,0 2-4-16,0 0-1 0,1-2-5 0,0 1-6 0,1 0-5 0,-1 2-6 15,2 0-7-15,0 0-7 0,2-1-4 0,-1 1-4 0,1-2-5 16,1 2-6-16,0 0-5 0,2 0-5 0,0 0-3 0,4 0-2 0,-1 0-1 15,0 0 3-15,0 0 1 0,3 2 2 0,2-2 2 0,-1 1 0 16,-1 1 1-16,2 0 0 0,1 1 2 0,-2-1 1 0,0 3 2 0,1-2 3 16,-2 1 2-16,0 2 2 0,-2-1 1 0,1 2 0 0,-1-1 2 0,-1 4 1 15,-1-3 2-15,-3 1 4 0,1 1 4 0,-2 1 2 0,-1 0 3 16,-4 1 2-16,-1 2-8 0,-3-1-10 0,-2 3-28 0,-2 0-38 0,-2 0-39 16,-4 1-41-16,-3 3-75 0,-3-2-89 0,1 0-56 0</inkml:trace>
  <inkml:trace contextRef="#ctx0" brushRef="#br0" timeOffset="45881.8512">2859 5245 110 0,'0'0'209'16,"-3"0"-28"-16,1 0-12 0,2-2-6 0,-3 2-5 0,3-1-7 16,-2 1-2-16,2 0-6 0,-1 0-8 0,-1-1-10 0,2 0-8 0,-1 1-6 15,-1 0-7-15,2-2-11 0,-2 2-10 0,1 0-9 0,-2-1-8 16,1-1-9-16,1 2-6 0,1-2-6 0,-2 1-5 0,1 1-5 0,-1 0-3 16,2-2-3-16,0 2-3 0,-2-1-3 0,2 1-1 0,-1 0-4 15,1 0-1-15,0-1-1 0,0 1-1 0,-2 0 0 0,2 0-3 0,0-3-1 16,0 3 1-16,0 0-2 0,0 0-1 0,0 0 0 0,0 0 0 15,0 0 0-15,0 0 1 0,0 0 0 0,0-2 0 0,2 0 0 0,-2 2 1 16,1-1 0-16,1-1-2 0,1 0-3 0,-1-1-5 0,4 3-10 0,0-2-10 16,-1 0-9-16,3-1-8 0,4-2-4 0,0 3-4 0,5-4-3 15,-1-1-3-15,6 2-3 0,1-1-3 0,3-2-3 0,1 1-2 0,1 0-5 16,2-1 2-16,0 1 3 0,2-2 7 0,-2 4 8 0,0-3 1 16,2 1-1-16,-2 2-2 0,0-1-5 0,-2 0-3 0,1 2-5 0,-3-2-5 15,1 3-8-15,0-1-8 0,-3 0-12 0,-2 3-9 0,0-3-7 16,0 1-12-16,-4 3-17 0,1-2-10 0,-3 2-11 0,-1 0-4 0,-3 0-3 15,0 0 2-15,-2 0 2 0</inkml:trace>
  <inkml:trace contextRef="#ctx0" brushRef="#br0" timeOffset="46114.5147">3411 5000 64 0,'-10'-5'136'0,"0"1"6"0,1-1 3 15,1 0-2-15,0 0-3 0,2 0-5 0,1 2-7 0,1 0-7 0,0-1-12 16,3 2-10-16,-1-1-11 0,2 1-13 0,0 2-11 0,0 0-19 15,2-1-20-15,-1 1-17 0,3 0-15 0,0 1-8 0,-1-1-4 0,2 2-4 16,0 1-3-16,1-1-2 0,2 3 0 0,0 0-2 0,1 0 1 16,1 3 1-16,4-1 1 0,-3 2 2 0,2-2 6 0,-2 2 2 0,3 1 0 15,0-1 0-15,-1 2-1 0,3-1 0 0,-3 0 0 0,-1 2-1 0,1-2-1 16,0-1 0-16,-1 0 0 0,-2 1-1 0,0-1 2 0,-2 0 2 16,-1-2 5-16,-2 2 3 0,-2-2 3 0,-3 1 4 0,-2 0 7 0,-2 0-1 15,-5 1 1-15,-4 0-19 0,-4 1-26 0,-3 2-36 0,-7 5-41 0,-4-1-76 16,-4 4-99-16,-3-1-63 0</inkml:trace>
  <inkml:trace contextRef="#ctx0" brushRef="#br0" timeOffset="90263.0558">5087 11787 14 0,'-15'-2'49'0,"2"0"2"16,-1-1 2-16,1 1 1 0,-1 2 2 0,1-2 3 0,1 1 3 16,-1 1 4-16,0 0 3 0,1 0 3 0,-1 0 2 0,1 1 0 0,-1 1 3 15,0 0-1-15,-1 3 0 0,0-3-5 0,0 2-4 0,-1 1-4 0,0 2-3 16,0 1-4-16,0 1-2 0,-1 0-2 0,0 1-1 0,0 2 0 15,-3 0 0-15,2 3-1 0,1 0 1 0,-1 1-2 0,1 3 0 16,-3-1-1-16,1 2-2 0,-1 2-2 0,2 2-1 0,0-2-3 0,-2 3-2 16,4 3-5-16,-3-3-2 0,1 4-5 0,0 0-4 0,0-1-1 0,4 4 0 15,-1-3-1-15,-2 3-2 0,5-1-1 0,-1 1 0 0,2 1 0 0,2-4 1 16,1 3 0-16,2 0 2 0,0-4 2 0,3 2 2 0,2-2 1 16,2 2-2-16,1-3 1 0,0-1-2 0,5 1 0 0,0-1-1 0,0-2-2 15,3 1-1-15,0-3-1 0,3 0-2 0,2 1-2 0,-2-3-1 16,5 1-3-16,0-4-2 0,2 3 1 0,-1-3 0 0,2 0-1 0,2-2-1 15,3-1-2-15,-2 0-1 0,4 0-1 0,-1-4-1 0,2 1 0 16,0-3 1-16,3 2 1 0,1-3 0 0,1-1-6 0,2-2-2 0,-1 1-4 16,3-3-2-16,0-1-2 0,0-1 0 0,1-3-1 0,0 1 0 15,2-1-1-15,-1-4-2 0,-1 0-3 0,2-1-4 0,0-1-3 0,-1-1 2 16,0 0 4-16,-3-2 3 0,0 0 5 0,-2-2 0 0,2 0 1 16,-3-1 2-16,-2 0 2 0,-1 1 2 0,-1-6 2 0,-2 5 5 15,-3-1 6-15,1-3 4 0,-4-1 5 0,0 1 5 0,-1 0 5 0,0-1 4 16,-4-2 5-16,1 2 7 0,-5-2 4 0,2-1 4 0,-2 1 6 0,-1-2 4 15,-2 0 7-15,-3-1 4 0,3 1 1 0,-5 0 2 0,1-4 3 16,-3 3 1-16,1-1-3 0,-2-1 0 0,-2 2-4 0,-1-1-3 16,-1-1 0-16,-2 1-4 0,0-2-2 0,-2 3-4 0,0-2-4 0,-3 0-4 15,0 1-6-15,-4 1-5 0,2-2-4 0,-4 1-4 0,-2 1-4 16,-1-2-3-16,1 1-4 0,-6 0-3 0,0-1-5 0,-3 3-4 0,1-2-4 16,-5 0-4-16,-1 3-5 0,0-1-2 0,-5-1-2 0,-2 3-6 15,0 1-9-15,-2 1-11 0,-1 2-11 0,-2 0-14 0,0 4-13 0,-3-2-18 16,2 3-19-16,-3 4-22 0,2 0-21 0,-2 3-28 0,0 1-29 15,-1 4-38-15,-1 2-40 0,1 4-49 0,-1 1-55 0,0 3-51 0,-1 3-52 16,1 2-28-16</inkml:trace>
  <inkml:trace contextRef="#ctx0" brushRef="#br0" timeOffset="92897.0399">5227 14700 86 0,'-3'-4'97'0,"-1"1"-1"0,1 1-6 0,2-1-8 0,-1-1-5 16,0 2-5-16,-1-1-3 0,1 0-3 0,0 1-2 0,0 1-1 0,-1-2-4 15,0 1-5-15,0 1-6 0,1-1-4 0,-1-1-1 0,0 2 0 0,-1-1-1 16,1-1 2-16,-1 2-1 0,2-2 1 0,-3 1-2 0,2-1-3 16,-2 1-3-16,2 0-2 0,-2-1-1 0,-1 0 0 0,0-1 1 15,1 1 0-15,-1 1-2 0,-1 0-1 0,1-1-1 0,-2 0-1 0,0-1 0 16,0 2 0-16,-1-1-2 0,1 1-2 0,0 0 0 0,-2 0-2 15,1 1-1-15,1-2 0 0,0 1-1 0,-1 1 1 0,-2-2 0 16,3 1-2-16,-3 1-1 0,3-1-2 0,-2 2-2 0,1-1-3 0,-2-1-1 16,3 2 1-16,0-1-1 0,-1 1-1 0,-1 0 0 0,2 0 0 0,0 0-1 15,-1 0-1-15,1 0-1 0,0 0 0 0,-1 1-2 0,2-1 2 0,-1 2-1 16,2-1-1-16,-2 1 1 0,0 1-2 0,0-2 1 0,2 2-2 16,-1 0 1-16,-2 0-1 0,3 0-1 0,-2 0 2 0,1 2-1 0,-2-1 0 15,3-1 1-15,-1 2 0 0,-1 0 3 0,-1 0 3 0,1 2 2 16,0-2 2-16,-1 1 1 0,1 0 0 0,0 2 1 0,0-2 0 0,-1 2 1 15,1-1 1-15,0 2 1 0,-3-1 0 0,3-1 1 0,0 0 0 16,1 1 0-16,0-1-2 0,-1 1-3 0,0 1 1 0,3-2 0 0,-1 0 0 16,-2 1 2-16,3-1 0 0,-1 2 0 0,-1-1 0 0,0-2 0 0,2 3-2 15,0-1 0-15,0-1 0 0,-1 1-1 0,1-1-2 0,2 1 1 0,-3-3-2 16,3 4 0-16,-2-4 0 0,2 3-2 0,0-2 0 0,-1 0-1 0,1 1-1 16,1 1 0-16,1-2-1 0,-2 1 1 0,0-1 0 0,1 1 0 15,1 0 0-15,-1 0-1 0,2-1-1 0,-1 0 1 0,-1 2 0 0,2-2 0 16,-2 3-1-16,2-3 1 0,-3 2 0 0,3 0 0 0,-2 0-2 0,1 0 2 15,-2-1 0-15,1 0 1 0,0 2 3 0,1 0 2 0,-2 0 3 16,0 0 0-16,1 0 1 0,1-1 0 0,-1 2 1 0,-1-1 0 0,1 0 1 0,1 2 0 16,-1-3 1-16,0 2 0 0,1 0 1 0,-1-2-3 0,1 2-1 15,-1-1-2-15,0 0-2 0,1 0-1 0,1 0 0 0,-3-1 0 0,3 2-1 16,-1 0 0-16,-1-1-1 0,2-2 0 0,-2 2 1 0,2 0-2 0,-3 0-2 16,3 0 1-16,-2-2 0 0,1 2-1 0,1-1-1 0,0 0 0 0,0-1 0 15,0 0 0-15,0 1 0 0,0-1 0 0,0 1 0 0,0 1-1 0,0-2 1 16,0 0-2-16,0 1 1 0,1-1-1 0,1 1 1 0,-2 0-1 15,3-1 2-15,-3 1-2 0,2-1 2 0,-2 1-1 0,2-1-1 0,-1 0 1 16,2 1-2-16,-2-1 0 0,1 0 1 0,1 0-1 0,-1 1 2 0,-1-2 0 16,1 1 0-16,1 1-1 0,-1-2 0 0,0 1 0 0,-1 0 1 15,2-2-1-15,-1 2 1 0,0 0-1 0,-1-1 1 0,2-1 0 0,0 2 1 16,-1-1-2-16,1 0 2 0,-2 0 0 0,1-3 0 0,1 4 1 0,-1-2 0 16,0 0 0-16,1-1-2 0,0 0 1 0,0 3-1 0,0-3 1 0,0 1-1 15,0-1 0-15,1 0 1 0,-1-1-2 0,0 2 2 0,0-2-2 0,0 1 1 16,1 1-2-16,0-2 1 0,-1 0-1 0,0 1 2 0,2 0-1 15,-2 1-1-15,2-1 1 0,-2-1 0 0,2-1 1 0,-1 1-1 0,1 1 0 16,0-1-1-16,-2-1 0 0,2 0 1 0,-2 1-2 0,2 0 0 0,0 0 1 16,-1-1-2-16,1 2-1 0,0-1 0 0,1 0 1 0,-1-2 0 15,1 1 0-15,-1 1 0 0,0-2 0 0,1 2 0 0,-1-1 1 0,0 1 0 0,1-3-1 16,0 3 0-16,-1 0 1 0,0-2 2 0,0 0-2 0,1 1 1 16,-3 1 0-16,2-1-3 0,-2-1 0 0,3 1 0 0,-2 0 0 0,-1-2 0 15,3 0 0-15,-3 3 0 0,2-2 0 0,-2-1 0 0,2 1 1 0,-2-1-1 16,2 2 0-16,-2-1 0 0,3-1 1 0,-1 2 0 0,-2-2 0 15,2 0 0-15,-2 0 0 0,2 0 0 0,-2 0 1 0,3 0-1 0,-3 0 0 16,2 0 0-16,0 0 0 0,-2 0 0 0,2 0 0 0,-2 0 2 0,3 0-1 16,-3 0 0-16,2 0 0 0,0 0 1 0,0 0-1 0,0-2 0 0,2 2 0 15,-2-1 1-15,0-1-1 0,-1 2 0 0,1-1 1 0,0 1 0 0,1-1-1 16,-1-2 0-16,1 3 0 0,-1 0 1 0,0-2-2 0,1 0 0 16,0 1 0-16,-3-1-1 0,2 0 1 0,-1 1-1 0,0-1 0 0,0 1-1 15,0 1 0-15,2-1 0 0,-3-2 1 0,2 3 1 0,-1-3 0 0,0 3 0 16,0-2 0-16,-1 1 0 0,1-3 2 0,1 3 0 0,0 0 2 15,-2-2-2-15,2 1 1 0,-2 1 1 0,2-2-1 0,-2 1 0 0,3 1-3 16,-3-3-2-16,2 2-1 0,-2-1-1 0,2 0 0 0,0 0 0 0,-2 1-2 16,3 0-1-16,-3-1 1 0,2-1-1 0,-2 1 1 0,2 1-2 15,-2-1 1-15,2-1 1 0,-1 1 1 0,1 0 2 0,0 0 0 0,-2 2 1 16,2-2 1-16,-2 0 1 0,2 0-1 0,-1-1 1 0,1 2-1 16,-3-1 0-16,1 0-1 0,0 0 0 0,1 0-1 0,0-1 1 0,-2 2 0 15,1-1-1-15,1 0 0 0,0 0-2 0,-1 1 0 0,0 0-3 0,0-1 0 16,-1-1-1-16,1 1 1 0,0 1-2 0,1-4 0 0,0 4 0 15,-1-3 0-15,2 2-2 0,-2-1 0 0,0 1 1 0,2-2 0 0,-3 1 0 16,3 1 1-16,-2-2 2 0,1 1 1 0,-1 0 1 0,2 0 0 16,-2 1 1-16,1-1 0 0,0 2 1 0,0-3 1 0,-1-2 1 0,1 2 0 15,1 1 2-15,-2-1 0 0,0 1 1 0,1 0 0 0,-1-2-1 16,0 1 2-16,0 1-2 0,2-2 1 0,-1 1 1 0,-2-1 1 0,1 2 0 16,0-1 2-16,1 0 0 0,-1-2-1 0,0 2 1 0,0 0-2 15,-1-2 1-15,2 2-1 0,-1-1 0 0,1 0-1 0,-3 0-1 0,1 0 1 16,1 0-1-16,2 0 0 0,-3-1 0 0,1 0-1 0,-2-1 1 0,4 3-2 15,-4-3 1-15,2 1-1 0,-1 1 0 0,1 0 0 0,-1-2 0 16,1 2 1-16,-1-1 0 0,-1 2 0 0,1-4 0 0,1 1 0 0,-1 3 0 16,-1-3-1-16,1 1 0 0,2-1 2 0,-2 1-1 0,1-1 0 15,-1 1 0-15,-1-1-1 0,1 1 1 0,1 1 0 0,-1-2-1 0,-1-1 1 16,1 2 0-16,1-1-1 0,-1 1-1 0,-1-1 0 0,-1-1 1 0,2 3 0 16,-2-3 0-16,2 1 0 0,0 1 1 0,-2 0 0 0,2-1-1 0,-2 1 2 15,1-2-2-15,1 1 0 0,-2 1-2 0,0-1 1 0,2 1 0 16,-2 0 1-16,0-1-1 0,0-1 1 0,0 2-1 0,1-1 0 0,-1 0 1 15,0 1 1-15,0-1 0 0,0 0 0 0,0 1 0 0,0-1 0 16,0 1 1-16,0 0 0 0,0 0 1 0,0 0 2 0,0 0-1 0,0 2 2 16,0-1-2-16,0 0 1 0,0 0-2 0,0 0 2 0,0 2-2 15,-1-3 0-15,-1 2 2 0,2 0-1 0,-2-2 0 0,1 2-1 0,1-1-1 16,-2 0 0-16,2 0-1 0,-2 0-2 0,0 2-1 0,2-1 1 0,-2-3 0 16,2 2 0-16,-1-1 0 0,-1-1 0 0,2 1 0 0,-1 1 0 15,-1-1 2-15,0 1 0 0,1-2 0 0,-1 2-1 0,0 0 1 0,1-1 0 16,-1 1 3-16,-1-2 0 0,1 2 3 0,1-1 2 0,-2 0 1 15,0 2 0-15,1-1 0 0,-1 0 1 0,2 1 2 0,-1-1-1 16,-1 0 1-16,-1 1-1 0,1-2 1 0,0 2 1 0,0 0-1 0,1 0-1 16,-2 0-3-16,1 1-1 0,0-1-2 0,-1 0 1 0,1 0-1 0,0 1-1 15,0-1-1-15,-1-1-1 0,1 2 0 0,-1-1 0 0,-1 0-2 16,2 2 0-16,-2-2-1 0,2-2 0 0,-2 3 0 0,2 1-1 16,-3-4 1-16,1 5-1 0,0-3-2 0,0 3 1 0,1-3-1 0,0 1-1 15,-3 1 0-15,4-2-2 0,-2 2 0 0,0 0-6 0,0 0-6 16,0 0-9-16,2 2-11 0,-3-1-15 0,0-1-15 0,1 3-18 15,0-2-19-15,0 2-23 0,-1 0-26 0,-2 2-34 0,2-2-36 0,-2 3-43 16,0-1-46-16,-1 1-74 0,-1-2-89 0,0 2-51 0,0 0-32 16</inkml:trace>
  <inkml:trace contextRef="#ctx0" brushRef="#br0" timeOffset="95213.2404">4855 14839 29 0,'-1'0'104'0,"-1"2"-3"0,2-2-4 0,0 0-1 0,0 2-3 16,-2 0-1-16,1-2-6 0,1 1-5 0,-2 1-5 0,2-2-4 0,-1 2-5 16,-1-1-2-16,2-1-3 0,-3 2-3 0,3-1-4 0,-1-1-2 15,-1 1-4-15,1-1-3 0,-1 3-3 0,2-3-4 0,-2 0-3 0,-1 3-5 16,1-2-5-16,1-1-5 0,-1 1-3 0,-1-1-4 0,0 2-2 0,0 0-1 15,-1-1 0-15,-2 1 1 0,2 0-1 0,-1 1 1 0,-2-3 1 0,1 2-2 16,0 1 1-16,-2-2 2 0,2 1-1 0,-1-1 3 0,-4 2 1 16,3-2 2-16,0 1 2 0,0 0 2 0,-2 1 4 0,-2-2 6 0,3 1 4 15,-4-2 2-15,2 1 3 0,-1 1 2 0,-1-2 2 0,2 0 3 0,-3 0 2 16,2 0 1-16,-2 0 0 0,3 0 1 0,-3-2 0 0,1 1 0 0,0 1-2 16,-2-3-3-16,4 1-1 0,-3 1 1 0,1-3-2 0,-1 2-1 15,1-1-1-15,-1 0-2 0,1-2-1 0,2 2-2 0,-3-1-2 0,1-1-1 16,-1 0-1-16,1 1-1 0,-2-2-4 0,2 1-2 0,0 0-3 15,-1-1-2-15,0 0-3 0,0 0-1 0,1 1-2 0,-3-1-2 0,3 0-2 0,0 0-1 16,-2 1 0-16,1 0-3 0,0-2 0 0,-2 2-1 0,2-4-2 16,-2 4 0-16,0-1-2 0,0-1 0 0,2 1-2 0,-3 0 0 15,2 0 1-15,-2 1 1 0,1-3 1 0,1 2-1 0,0-1 1 0,-2 1-1 16,2-1-1-16,0 0 1 0,0 0 0 0,0 0 1 0,0 1 0 0,0-2 2 16,0 2 2-16,0 1 1 0,2-3 2 0,-1 1 0 0,1 0 0 0,-2 0 3 15,3 0 1-15,-1 2-1 0,-1-3 3 0,3 1 3 0,-1-1 1 16,2 2 2-16,-3-2 1 0,3-1-1 0,0 2 0 0,0-3-3 0,-2 3 0 15,2-1-1-15,-1-1-1 0,0 1-1 0,0-1 0 0,0-1-1 16,2 0-1-16,-3 0-2 0,0-1-1 0,1 0-2 0,0 0-1 0,-2-1-1 16,2 0 0-16,-3 0 0 0,3 0 0 0,-2-1 0 0,-1-1-1 0,3 2 1 15,-3-1 0-15,1-3-1 0,-1 2 0 0,1-2-2 0,-1 2 1 16,0-1-1-16,-1-2-2 0,0 1 1 0,0-1-2 0,1 0 0 0,-2 0 1 16,2 0-1-16,0-1-1 0,-2 0 1 0,0 1-2 0,1-2-2 15,-2 0 1-15,2 1 1 0,2-1 0 0,-4-1-2 0,2 0 0 0,0 2-2 16,0-4 0-16,0 2 0 0,2-1-1 0,-4 1 0 0,4-1-2 15,-1-1-2-15,0 0-1 0,0 0 0 0,1-2 0 0,-3 2 0 0,3 0 3 16,0-4 2-16,1 2 2 0,-1 0 1 0,-1 0 1 0,3 0 2 0,-3-1 1 16,1-1 3-16,2 2 0 0,-3-3 2 0,1 2 1 0,1-1 3 15,-1 1 1-15,2-3 0 0,-2 2-1 0,2-2-2 0,-1 2-1 0,2-1 0 16,-1-2-1-16,0 1-1 0,1 0-1 0,1-3-3 0,-2 1-1 0,3 0-1 16,-2-3-1-16,1 2-1 0,1-2-2 0,0 0-2 0,0 1 0 15,-1-2-2-15,3 0-2 0,-1 0-1 0,-1 2-1 0,1-3-3 0,0 2-1 16,1-3 0-16,1 3 1 0,0-2 5 0,-1 0 2 0,1 1 2 15,1 0 1-15,-1-3 3 0,2 2 2 0,-1 0 3 0,1-1 1 0,0 0 3 16,1 0 4-16,0 1 4 0,0-2 5 0,2-1 1 0,0 1 1 0,0-1-3 16,0-3-1-16,0 2-2 0,2-5-1 0,0 2-2 0,0-1 2 15,1-2 2-15,-1 2 0 0,-1-3-1 0,1-1-2 0,1 1-5 0,-1 0-2 16,-1 1-1-16,1 0 1 0,1 0 0 0,-1 1 2 0,1-2 4 0,-1 3 0 16,-1 0 1-16,3-1-1 0,-2 3-2 0,1 0-1 0,1-1 2 15,-1 1-1-15,0 1 1 0,0 0 0 0,-1 2-2 0,1-5-1 0,0 1-3 16,3 1-3-16,-1-3-1 0,-2 3-3 0,2-2-3 0,-2 0-1 15,2-1-3-15,1 3-3 0,-1-3-2 0,0 3-3 0,1-2-1 0,1 1-1 16,0 0 2-16,-1 0-1 0,1 3 1 0,1-2 3 0,1 3 2 0,1-3 1 16,-1 4 1-16,-1-2 3 0,3 2 4 0,0-1 4 0,-1 2 0 15,2-2 3-15,1 4 1 0,1-3 1 0,-3 3 1 0,3-2-1 0,1 2-1 16,0 0-1-16,0-1-2 0,2-1-2 0,-1 2-1 0,1-2-2 16,-1 2-3-16,1 0-1 0,1-1 0 0,1 1-2 0,-2-1 0 0,1 0-1 15,1 1-2-15,-3 1 0 0,1-2-1 0,-1 4 0 0,3-1-1 0,-4-2 1 16,1 3-1-16,0-3 0 0,-2 3 5 0,-1-1 1 0,1 0 3 0,-3 1 1 15,3-1 5-15,-4 1 0 0,1-1 2 0,0 0 1 0,0 1 2 16,0-1-1-16,-1 1 0 0,-1-2-1 0,-1 1 2 0,3-2-2 0,-3-1-6 16,0 0-5-16,1 1-5 0,-1-4-4 0,0 1-7 0,0-1-2 15,3-2-5-15,-3 2-3 0,0-3-2 0,1 0-5 0,-1 0-1 0,0 0-4 16,0-1-2-16,0 1-2 0,0 0-1 0,-2 0 0 0,1-1 7 0,2 3 3 16,-1-1 4-16,0-1 1 0,0 0 2 0,1 2 0 0,1 1 4 15,-2 0 4-15,1 0 4 0,-1 1 3 0,0-1 3 0,0 2 6 16,1-1 2-16,-1 0 2 0,0 0-3 0,0 1 2 0,3 0-1 0,-3 0 2 15,2-2 2-15,-1 3 3 0,-1-2 0 0,0 0 1 0,3 2 1 0,-3-2-1 16,0 1-1-16,0 2 1 0,1 0-2 0,-1 0 0 0,0 0 0 16,-1 0 0-16,0 3-2 0,1-2 0 0,-2 2-1 0,3 1 1 0,-2-2 2 15,-2 2 1-15,1 0 1 0,1 0 2 0,-1 1 0 0,0 0 3 0,0 0 0 16,-1-1 2-16,0 3 2 0,0 0 1 0,1-2 2 0,0 1 0 0,-1 0 3 16,0 1-2-16,0 0-2 0,1-1-2 0,0 1-2 0,-1 1-2 15,0-1-1-15,1 0-2 0,-1 1-1 0,1-3-1 0,0 3-2 0,-1-1 0 16,0 0-1-16,0 1-1 0,1-2-1 0,0 2 0 0,-1-1-2 15,0 1 2-15,0-1 0 0,1 1 1 0,0 1-1 0,-1-1-1 0,0 0 1 16,-1 3-1-16,1-1-2 0,0 1 1 0,0 0-2 0,4-1-1 16,-4 2-1-16,1 1-1 0,1-1-1 0,0 2 0 0,-2-3-1 0,1 3 1 15,1 0 0-15,1-2 1 0,-1 3 1 0,0-2 2 0,1 1 2 0,-2 1 0 16,5-1 1-16,-3-1 1 0,0 1 3 0,1 2 1 0,1-2 3 16,0 0 0-16,0 3 1 0,0-3 1 0,0 1 0 0,2 0 1 0,-2 0 0 15,1 1 0-15,1-1-1 0,-1 0 0 0,1 2-1 0,0 0 1 16,-1 0 1-16,0 0-1 0,0-2-2 0,-1 2 0 0,2 0-1 0,0 0 1 15,-3 0-2-15,2-1 1 0,0 1-1 0,-1 1-1 0,2 0 0 0,-2-1 1 16,0-1-1-16,2 2-2 0,-3 1-1 0,1-2 0 0,1 0 1 16,-3 1 0-16,3-1 0 0,-2 0-1 0,1 1-2 0,-2 0 0 0,3-1 0 15,-2 3-2-15,1-1 1 0,-1-2-1 0,-1 2 1 0,0 0-2 16,0-1 1-16,1 2 0 0,-1-1-2 0,0 1 0 0,1 0 2 0,1 1-1 16,-3 1-1-16,-1 0 2 0,3-1-1 0,-2 1 0 0,-1 1 2 0,2-1-2 15,-3 2 1-15,2 0-1 0,0-2 2 0,-1 4-1 0,-1-3 2 16,0 2-2-16,2 1 1 0,-2 0 0 0,0 1 1 0,-2-1 0 15,2 0 0-15,-2 2 2 0,3-1 1 0,-4 1 1 0,1 0 3 0,0 0 1 16,1 1 2-16,-3-1 0 0,2 2 0 0,-1-1 0 0,1 2 0 0,-1-2 0 16,-1 0-1-16,1 1 0 0,2-1 1 0,-4 2 0 0,2-2 0 0,-2 2-2 15,1-1 0-15,1 1-1 0,-2-2-2 0,2 1 1 0,-1 1-1 16,-1 0 0-16,2 0 2 0,-2 0 0 0,2-1 2 0,-1 2-1 0,-1-1 0 16,0 2-1-16,0-1 0 0,2-1-2 0,-2 1 0 0,1 2 0 15,-1-2 1-15,0-1-1 0,0 1 0 0,0 0 0 0,0 1 1 0,0-2-1 16,0 2-1-16,0-2 2 0,0 1 2 0,0 0 2 0,0 1 1 15,0-1 2-15,0-1 1 0,0 3 1 0,0-2 1 0,0 1-1 0,0 1 0 16,0 0 1-16,0 0-2 0,0-1 0 0,0 1-2 0,0 0-1 16,0 0-3-16,0 0-3 0,0 0-4 0,0 0-4 0,0 0-2 0,0 0-2 15,-1 0-2-15,-1 1-3 0,2-1-1 0,-1 0-2 0,-1 1-1 0,2 1-1 16,-2-2-1-16,2 1-1 0,-1 1 1 0,-1-2 1 0,0 2 0 16,1-1 4-16,-2 1 1 0,-2 0 3 0,2 2 1 0,-2-1 4 15,-3 2 2-15,2 0 2 0,-2-2 2 0,0 3 2 0,-1 0 1 0,-4 2 0 0,2-1 0 16,1 1 0-16,-4-1-1 0,2 2 0 0,-2 0-2 0,1 1-2 15,-3-3 0-15,3 1-1 0,0 2-2 0,-2-2-2 0,2 2-1 0,1-3-1 16,-1 1 1-16,1 1-1 0,2-1-1 0,0-3-2 0,1 2 0 0,1-2-2 16,0 1-1-16,3-1-1 0,0-2 1 0,-2 1-2 0,4 1 0 15,-1-2 0-15,1-3 1 0,2 3 0 0,-1-2 1 0,-1 0 0 16,3 1 2-16,-2-2-1 0,2 0 2 0,0 0-1 0,0 0 2 0,0 0-1 16,0 0 2-16,0 0 0 0,0 0 1 0,2 0 0 0,-1 0-1 0,1-2 1 15,1 1-2-15,-1 0-2 0,-1-2-1 0,1 3-1 0,1-3-1 16,1 0-1-16,0-2-1 0,-1 1-2 0,2-1-2 0,-2 1-2 15,2-2-1-15,3 0-1 0,-2-1-2 0,2-1 0 0,-2 1-1 0,2-3 1 16,1 3 4-16,1-3 0 0,-2 2 1 0,0-3 3 0,3 4 1 0,-3-3 2 16,3 2 2-16,-2 0 2 0,-1-1 3 0,-1 2 1 0,1-2 1 0,1 3 1 15,-1-2 4-15,-2 2 0 0,1 2 3 0,0-1 2 0,-2 0 1 16,-2 1 2-16,2 0 0 0,0 0 1 0,-2 2 0 0,-1 0 1 0,2 1 0 16,-2-1-1-16,-1 2 1 0,-1 0 1 0,0 0 1 0,0 0-2 15,0 0 1-15,2 0-1 0,-2 2-2 0,2-1 0 0,-1 1-3 0,-1 0 0 16,2 1 0-16,-2-1 0 0,1 1 0 0,1 1 0 0,0 1 2 15,-1-2-2-15,1 2-1 0,1 0 1 0,0 3 0 0,-1-2 1 0,4 2 2 16,-3 1 0-16,0-2 3 0,0 3 0 0,2-1-1 0,-1 1 2 0,0 0 0 16,2 1 0-16,-1-1 0 0,0 0 0 0,1 2 0 0,-1 0-1 15,3 0-1-15,-2-1 0 0,-1 0-1 0,1 1 0 0,1 0-2 0,2 0-1 16,-1-2 1-16,-2 0-2 0,1 1 0 0,0-2 0 0,-2 2 1 16,2-4 1-16,-1 1-1 0,-1 1 0 0,0-4 1 0,-1 2 4 0,1-1 3 15,-2-2 7-15,0-1 7 0,-1 2 8 0,1-2 10 0,-1-2 9 0,-1 1 9 16,-1-1 10-16,2 1 8 0,-2-2 10 0,0 0 8 0,0 0 8 15,0 0 6-15,0-2 3 0,2 1-2 0,-1-2-4 0,-1 1-7 16,0-2-7-16,2-1-7 0,-2 1-10 0,0-2-7 0,0 2-9 0,0-4-10 16,0 1-9-16,0-2-10 0,0 1-8 0,0-2-9 0,-2 2-5 0,1-3-4 15,-1 2-4-15,0 1-6 0,-1-4-6 0,0 3-7 0,1 1-12 16,-3-2-15-16,1 2-22 0,-4-2-21 0,2 4-32 0,-4-1-32 0,2 0-43 16,-4 2-51-16,-1 0-84 0,-4 3-105 0,-1 2-84 0,-4 0-78 0,-2 0-35 15,-4 2-16-15</inkml:trace>
  <inkml:trace contextRef="#ctx0" brushRef="#br0" timeOffset="100009.8121">6248 13758 153 0,'-2'0'128'0,"-1"0"-20"15,3 0-14-15,0 0-8 0,0 0-9 0,0 0-6 0,0 0-8 0,0 0-5 16,0 0-7-16,0 0-4 0,0 0-5 0,0 0-2 0,0 0-2 16,0 0-1-16,0 0 0 0,0 0 1 0,0 0 2 0,0 0-1 0,0 0 3 15,0 0 1-15,0 0-1 0,0 0 0 0,0 0 0 0,0 0-2 16,1 1 1-16,-1-1-2 0,2 0 0 0,-2 0 0 0,0 2-3 16,0-2-3-16,3 0-1 0,-1 0-3 0,0 0-3 0,-1 0-1 0,2 0-3 15,-1 0 0-15,3 0-2 0,-2 0-1 0,3 1-1 0,-1-1-1 0,1 0-1 16,-1 0-3-16,3 0 1 0,1 2-1 0,-1-2 1 0,2 1-1 15,-1-1-1-15,2 0 1 0,-1 1-1 0,2-1-1 0,0 2 1 16,-1 0-2-16,1-2 0 0,1 0-1 0,-1 0-1 0,1 1 0 0,1-1 0 16,-3 0-2-16,2 2 0 0,1-2 0 0,-3 0-3 0,2 0 0 15,-2 0 0-15,0 0-2 0,0 1-2 0,0-1-2 0,-3 0 1 0,3 2 0 16,-3-2 0-16,0 0-2 0,-1 0 0 0,0 0 0 0,-2 0 1 16,0 1 1-16,-2-1 1 0,0 0-1 0,0 0 4 0,-1 0 0 15,1 2 0-15,-3-2 0 0,0 0 1 0,0 0-2 0,0 0-2 0,0 0-3 16,0 0 0-16,0 0-3 0,-1 0-3 0,-1 1-4 0,2 0-3 15,-2-1-4-15,2 2-3 0,-3-2 0 0,2 0-3 0,-1 0-3 0,0 0 0 16,-1 0-4-16,0 0-4 0,1 0-5 0,-1 0-5 0,-2 0-7 16,1 0-4-16,-1 0-3 0,-1 0-1 0,-1 0-1 0,1 0-1 15,-5-2-2-15,3 2 0 0,-2 0 2 0,0 0 2 0,-2 0 3 0,3 0 6 16,-2 0 7-16,1 0 8 0,-1 0 7 0,0 0 7 0,0 0 5 16,0 0 4-16,2 0 3 0,-3 0 3 0,2 0 2 0,0 0 1 15,-1 0-1-15,0 0 2 0,3 0 0 0,-2 0 0 0,2 0 2 0,-1 0 0 16,0 0 2-16,1 0 3 0,0 0 2 0,0 0 2 0,3 0 5 0,-1 0 3 15,-1 0 2-15,1 0 6 0,3 0 5 0,-2 0 2 16,2 0 3-16,0 0 3 0,0 0 4 0,1 0 4 0,-1 0 1 0,1 0 2 16,2 0 1-16,0 0 0 0,0 0-1 0,0 0 0 0,0 0 0 0,0 0-1 15,0 0-3-15,0 0 0 0,0 0-1 0,0 0-3 0,0 0-3 16,0 0-2-16,0 0-2 0,0 0-2 0,0 0-1 0,0 0-1 16,0 0-2-16,0 0-3 0,0 0-1 0,0 0-1 0,0 0-2 0,0 0 1 15,0 0 0-15,0 0 0 0,0 0-1 0,2 0-2 0,0 0-4 16,-1 0-2-16,2 0-1 0,1 0-1 0,-1 0-2 0,2 0 1 15,-1 0 0-15,4 0-2 0,0 0-2 0,0 0-3 0,0 0-2 0,4 0-2 16,0 0 1-16,0 0 2 0,1 0 2 0,0 0 1 0,2 0 0 16,-2 0 1-16,3 0 0 0,0 0-1 0,-1 0-2 0,0 0 1 0,2 0 1 15,0 0 3-15,-1 0 3 0,0 0-1 0,-2 0 1 0,3 0-1 16,-4 0-1-16,3 0 1 0,-2 0 0 0,-2 0 0 0,0 0 1 0,-1 0 1 16,1 0 1-16,-3 0 2 0,-1 0 2 0,-2 0 2 0,0 0 4 15,-1 0 6-15,-2 0 4 0,2 0 6 0,-4 0 5 0,-1 0 4 16,0 0 2-16,0 0-1 0,0 0-5 0,0 0-12 0,0 0-15 0,0 0-32 15,0 0-40-15,0 0-77 0,0 0-97 0,-3 2-101 0,-2-2-103 16,0 1-55-16,0 1-31 0</inkml:trace>
  <inkml:trace contextRef="#ctx0" brushRef="#br0" timeOffset="107863.583">5644 15691 32 0,'-2'-1'91'0,"2"1"-5"0,0-2-5 0,0 2-2 0,0 0-5 16,0 0-3-16,0 0-5 0,0-1-6 0,0 0-4 0,0-2-2 0,0 3-2 16,0 0-3-16,0-3 1 0,0 3 0 0,0-1 2 0,0 1 3 15,0 0 3-15,0 0 1 0,0 0 3 0,0 0 2 0,0 0 3 0,0 0 0 16,0 0 1-16,0 0-2 0,0 0-1 0,0 0-2 0,0 0-3 15,0 0-3-15,0 0-2 0,0 0-2 0,0 0-1 0,0 0-1 0,0 0-2 16,0 1 1-16,-1-1-2 0,-1 3 0 0,1-3 0 0,-1 0-2 16,2 3 0-16,-2-2-2 0,2 0-2 0,-1 2 0 0,-2-1-3 0,3 0 0 15,-2 1-4-15,1-3-2 0,1 2-1 0,-2 0-3 0,2-1-1 16,-1 1-2-16,-1 0-2 0,2-1-2 0,-2 0-2 0,2 2 0 0,0-2-4 16,0 1 0-16,0 1-1 0,0 0-3 0,0 0-2 0,0 2-1 0,0-3-1 15,2 3-1-15,-2 0-1 0,2-2-1 0,-1 1 1 0,1-1-1 16,1 2 0-16,0-3-2 0,0 2-2 0,0-3 1 0,0 2-4 0,1 1 1 15,-1-1 0-15,0-1 0 0,2 0-1 0,-2-1-3 0,3 1-3 16,0-2-2-16,-1 2-1 0,3-2 0 0,-3 0-3 0,4 0 0 0,-1-2-2 16,0 2 0-16,1-2-2 0,1 1-1 0,0-1-1 0,0 0 0 0,2-1-1 15,-1-1 4-15,1 1 2 0,1 1 1 0,-1-3 1 0,3 2-1 16,-2-2 1-16,1 2 0 0,0-1 0 0,3 1 0 0,-2-2 1 0,2 1 1 16,0 1 0-16,1-2-1 0,1 2 1 0,-2 0-1 0,5 0-2 15,-3 0 1-15,2 2 0 0,1-2 2 0,2 1 1 0,-1 1 1 0,1 1 0 16,0-2 0-16,1 2-2 0,2 0-2 0,-2 2-1 0,0-2-3 15,-1 1-2-15,3 1-2 0,-3 0 0 0,3-1-3 0,-2 0-3 0,0 2-4 16,-1-2-4-16,0 1-2 0,-1 1-2 0,-1-1-1 0,-1-1 1 16,0 1 2-16,-3-1 2 0,-1 1 2 0,-2-2 6 0,1 1 8 0,-4-1 9 15,0 0 12-15,-3 0 9 0,0 0 7 0,-2-1 8 0,-1 1 8 0,-2-3 5 16,-1 1 6-16,-2-1 8 0,1 0 7 0,-2 0 4 0,0-1 4 16,0-1-1-16,-3 0-1 0,1-2-4 0,-1 2-7 0,1-2-3 0,-2-2 1 15,0 2-2-15,-1-1-2 0,0 1 0 0,-2-3-3 0,2 4-2 16,1-1-4-16,-1-2-3 0,0 1-3 0,-1 1-4 0,1-3-2 0,0 5-2 15,-1-2-1-15,1 1-4 0,0 0-1 0,1 1-5 0,-1 1-1 0,2-2-3 16,0 2-2-16,1 1-2 0,-1-2-4 0,1 2-1 0,2-1 0 0,-1 1-5 16,-1 1-1-16,2 0-4 0,0-1-4 0,0 1-5 0,0 1-4 15,2 1-1-15,-1-1-2 0,-1-2-3 0,2 3-1 0,-1 0-3 0,1 0-2 16,1 0-1-16,-1 0-1 0,0 0 1 0,-1 0 0 0,2 0-1 16,-1 0 0-16,0 0-2 0,0 3-4 0,0-2-5 0,-1-1-8 0,-1 1-10 15,2 1-11-15,-2-1-17 0,0 1-22 0,0-2-27 0,0 0-31 16,0 3-40-16,0 1-47 0,-2 0-66 0,2 0-78 0,-1 0-48 0</inkml:trace>
  <inkml:trace contextRef="#ctx0" brushRef="#br0" timeOffset="109744.8381">6061 4361 109 0,'-1'0'121'16,"-1"-1"-20"-16,-1 0-11 0,2 1-2 0,-1-2 0 0,2 1 0 0,-2 1-1 15,1 0-2-15,1-2-4 0,0 2-6 0,0 0-6 0,0 0-7 0,0 0-7 16,0 0-5-16,0 0-5 0,0 0-4 0,0 0-5 0,-2 0-1 16,1 0 0-16,-1 0-2 0,2 2 0 0,-2-2-3 0,-1 1-1 0,0 1-1 15,1-2 0-15,-1 1 0 0,0 0 0 0,-1 3 0 0,-1-1 1 16,-2 0 1-16,1 0 1 0,-1 1-2 0,-2 2-2 0,0 1-1 0,-1-2 0 16,-2 4 1-16,-1-1 1 0,-1 1-1 0,1 0 0 0,0 3 0 15,-1-2-1-15,1 0-1 0,-2 5-1 0,0-4-2 0,0 3-1 16,2-1 0-16,-3 2-2 0,3 0-1 0,0 1 0 0,-2 0-2 0,4 2-3 15,-3-1-1-15,4 0 1 0,-4 1-2 0,5 2 0 0,-1 0 1 16,1-1-2-16,1 0 0 0,3 1-1 0,2 0-1 0,0 1 0 0,1-2-2 16,0 0 0-16,2 1 0 0,2-2 0 0,0 0-1 0,1 0-2 15,0-1-2-15,2-1-1 0,3 0-1 0,-1 1-1 0,1-3 0 16,2 2 1-16,-2-4-1 0,4 1 0 0,0-2 1 0,0 1 1 0,1-2-1 16,0 0 1-16,2-2 1 0,-2 0 1 0,4 0 2 0,-2-3-1 15,2 1 0-15,2-1 1 0,-3-2-1 0,3 0-1 0,-2-1 0 16,0-2-4-16,2 2-2 0,-3-2-3 0,3-2-2 0,-3 2-1 0,0-1-2 15,-2 0-4-15,0-2-1 0,-1 1 0 0,-2 1 0 0,0-2 0 16,-1 0 1-16,-2 1-2 0,-1-1 1 0,1 2 0 0,-5 0 0 16,2-1 1-16,-3-1-2 0,0 1-1 0,-1 1 0 0,-1-2 0 0,-1 2-1 15,-1-2-2-15,0-1-3 0,-1 1-4 0,0 1-2 0,-2-3-2 16,0 2 0-16,-1-2 0 0,1 2-1 0,1-1 1 0,-1 1 3 0,-2 0 2 16,1-1 2-16,0 2 1 0,1-1 3 0,0 0 3 0,-1 0 4 15,1 0 4-15,-1-1 4 0,3 3 6 0,-2-1 4 0,2 0 4 0,0 1 3 16,-2-1 4-16,3-1 4 0,-1 1 4 0,0 1 4 0,0 1 4 15,2-1 4-15,-1 1 2 0,-1-3 3 0,3 3 3 0,-2 0 0 16,2 0 0-16,0 0 2 0,-1 0 0 0,1 0 0 0,-2 0-1 0,2 0 0 16,0 0-1-16,0 0 0 0,0 0-2 0,-2 0-1 0,2 0-2 15,0 0-1-15,0 0-2 0,0 0-2 0,0 0 0 0,0 0-3 0,0 0-2 16,0 0-2-16,0 0-4 0,0 0-2 0,0 0-2 0,0 0-3 16,0 0-3-16,0 0-1 0,0 0-3 0,0 0-2 0,0 0 0 0,0 0-3 15,0 0-2-15,0 0-3 0,0 0-3 0,2 0-1 0,1 0-1 16,-1 0-2-16,-1 3 0 0,1-3-1 0,1 1 0 0,0-1 1 15,0 3-1-15,0-2 0 0,1 1-1 0,0 1-1 0,1-1 3 0,-2 0 2 16,2 1 4-16,1 2 1 0,-1-1 0 0,1-1 2 0,1 1 0 16,-1 1 0-16,2 0-1 0,-2 0 1 0,2 0-1 0,-1 0 4 0,0 0 0 15,1 0-1-15,-1 2 0 0,-1-2-1 0,0 2 0 0,0-2 0 16,-1 1 0-16,0-1 1 0,0 0 0 0,1 2 0 0,-3-1 2 16,0-2-1-16,-1 2-1 0,-2 1 1 0,0-2 1 0,-2 2-14 0,-4 0-16 15,-2 1-39-15,0 3-52 0,-3 0-77 0,-5 0-88 0,-2 4-93 16,-2-2-92-16,-3 3-47 0,-2 0-26 0</inkml:trace>
  <inkml:trace contextRef="#ctx0" brushRef="#br0" timeOffset="111494.4316">9392 4518 87 0,'-6'-3'118'0,"-1"-1"-10"0,2 3-4 0,-3 0-4 0,2-2-5 0,0 1-7 16,1 1-3-16,0 1-5 0,-1-2-4 0,-2 2-3 0,2 0-3 16,-1 0-4-16,1 0-3 0,0 0-4 0,-2 2-6 0,0-1-7 0,0 1-6 15,-1 1-4-15,-1-1-1 0,2 2 1 0,-2-1-1 0,-2 0-1 16,3 2-3-16,-4 0-1 0,2 2-3 0,-2-2-4 0,1 2-2 0,0 0-2 15,-1 1-1-15,-2-1-1 0,1 2-1 0,1 0 1 16,0 0 0-16,-1 1-2 0,0 1-1 0,0-1 0 0,1 0-1 0,1 1 0 16,-1-1-1-16,-1 0-2 0,4 2-1 0,-1-2-2 0,-1 2-1 15,2-2-2-15,2 1 1 0,0-1-3 0,-1 3 0 0,-1-1 0 0,4-2 1 16,-2 2-2-16,2 0 1 0,1-1 0 0,0 2 1 0,2-1 0 16,-2 2 1-16,2-2 1 0,-1-1-1 0,2 2 1 0,-1 0-2 15,3-1 2-15,-2 2-2 0,2-2 1 0,0-1 0 0,0 2 1 0,0 0-1 16,2-1 1-16,-2 0-1 0,3 0-1 0,-1 0 2 0,2 2-1 0,-1-2 2 15,0 1 1-15,2-1 1 0,-2 0 1 0,2 0 0 0,0 2 1 16,1-2 1-16,0-1 0 0,-1 1 1 0,3 0-1 0,0 0 1 16,1-1 2-16,-2-1 0 0,1 3 1 0,4-3 0 0,-2 1 0 0,0-2 2 15,0 2 2-15,3-3 2 0,-2 3 0 0,3-2 3 0,-1-1 0 16,1 0 1-16,1 1 1 0,0-2 0 0,1 1 0 0,1 0 0 16,1-1-2-16,1 1 0 0,1-1 0 0,0 1-3 0,0-3-3 0,4 2-1 15,-4-2-3-15,4 2-1 0,0-2-3 0,1-2-2 0,0 4-3 16,0-2 1-16,-1-3-1 0,2 3-1 0,0-1 1 0,1-1-2 0,0 0-1 15,0-1-1-15,-2 0 2 0,2 0-2 0,-1 0 0 0,0-1-1 16,0 1-1-16,-1-2 0 0,0 1-1 0,-1-1 1 0,1 0 0 0,-1 0-1 16,-1 0-1-16,1-1-2 0,-3 1 1 0,1-2 0 0,0 1 3 15,-1-1 1-15,1 0 2 0,-2 0 3 0,0 0 0 0,-2 1 2 0,3-2 1 16,-4 0 1-16,1 0 1 0,-1-1 1 0,0 2 3 0,1-1 2 16,-4 0 1-16,3 0-1 0,-1-1 1 0,0 1-1 0,-2-2-2 0,2 1-1 15,-2 1 2-15,0-1-1 0,2-2 1 0,-2 2-2 0,-1-1 1 16,3 1-1-16,-3-2 1 0,-1 1-2 0,4 1 1 0,-3-1-2 15,-1 0 0-15,1 0-1 0,1-1 2 0,-3 2-1 0,-1-1-1 0,2-2 0 16,0 3 1-16,-3-2 1 0,3 2-1 0,-3-2 1 0,0-1 1 16,0 2-1-16,-1 0 0 0,0-1 2 0,0 1-2 0,2 0 2 15,-4-1-1-15,2 0 2 0,-2-1-1 0,2 2 2 0,-2 0 1 0,-1-1 0 16,2 0 0-16,-2 0 0 0,0 0 1 0,0 0 0 0,-2 0 2 16,2-1 1-16,-2 1 3 0,1-1 1 0,-1 0-1 0,1 0 1 15,-1 0 0-15,-1 2-1 0,1-4-3 0,-1 1 0 0,-1 1 0 0,1-1-3 16,1 1-2-16,-1-3-1 0,0 1-4 0,-1 2-2 0,2-2-2 0,-1-1-2 15,0 1-3-15,-1-2-1 0,3 3-1 0,-4-1-1 0,2-3-1 16,1 4-1-16,-3-1 1 0,3-2 0 0,-3 2 0 0,2 0 0 16,1 1 1-16,-1-1 0 0,-2 1-1 0,2-1 0 0,-1 1 1 0,-1 1-1 15,2-3 1-15,-1 3 2 0,-1 1 2 0,2-1 0 0,-2 1 2 16,0-1-1-16,0 0 2 0,0 2 0 0,0 0 2 0,0-2 2 16,0 2 3-16,0-1 0 0,0-1 3 0,-2 0 1 0,2 1 0 0,-1-1 0 15,-1 1-2-15,2-1 0 0,-3-1 0 0,1-1-1 0,-1 1 1 0,1 1 1 16,1-3-1-16,-2 2 1 0,-1 0-1 0,0 0-2 0,1-1 0 15,0-3-1-15,-2 4 0 0,2-1 1 0,-1-4-1 0,-2 3 1 16,1 0 0-16,-1-1-1 0,0-1 0 0,-1 0-3 0,1 2-3 0,-3-2 0 16,-1-2-4-16,2 2-1 0,-3 0-3 0,2 0-2 0,-2-1-2 15,-3-1-2-15,1 0-1 0,-3 1-3 0,0 0-2 0,-1-1-1 16,-2 1-1-16,-2 1-2 0,-2-2-1 0,-1 3-6 0,-2-1-7 0,-2-1-7 16,-4 3-7-16,-2-2-13 0,-1 3-11 0,-3 1-19 0,-2 1-22 0,-4 3-30 15,-3-1-39-15,-4 2-51 0,-2 3-56 0,-3 0-89 0,-3 1-106 0,-5 3-64 16,-2 1-40-16,-4 3-18 0</inkml:trace>
  <inkml:trace contextRef="#ctx0" brushRef="#br0" timeOffset="117427.694">6322 5300 63 0,'0'-2'95'0,"0"0"-7"0,0 1-9 0,0-1-7 16,0 0-6-16,0 2-3 0,0 0-3 0,-1-3-3 0,1 3-2 15,0 0 0-15,0 0 0 0,-2-2-1 0,2 2-1 0,0 0-1 16,0 0-1-16,0 0-4 0,0 0-3 0,0 0-5 0,0 0-4 0,0 0-6 16,0 0-4-16,0 0-6 0,0 0-4 0,0 0-6 0,0 0-4 15,0 0-3-15,0 0-6 0,0 0 0 0,0 0-3 0,0 2 0 0,0-2 2 16,0 3 0-16,0-3 3 0,0 4 2 0,0-1 2 0,0 2 3 16,0-3 0-16,-2 3 3 0,2 1 3 0,-1 1 3 0,1 1 4 0,-2 1 2 15,2 0 0-15,-1 3-1 0,-1 0-1 0,2 2 0 0,-2 0 2 16,2 3-1-16,-3 1 1 0,0 3 1 0,1 1 3 0,1 2 1 15,-2 1 1-15,0 4-1 0,1 2 0 0,-1 1-6 0,0 4-7 0,1 1-7 16,1 4-6-16,-1 1-12 0,0 3-18 0,-1 0-16 0,3 2-16 16,-1 1-27-16,-1 0-32 0,2 0-32 0,0-1-35 0,2 2-36 0,-1-2-37 15,2 2-55-15</inkml:trace>
  <inkml:trace contextRef="#ctx0" brushRef="#br0" timeOffset="121427.6508">12485 11944 370 0,'-9'-4'416'0,"1"1"-79"0,0-1-97 0,0 1-107 0,3 1-56 16,-1 0-27-16,1 1-14 0,-3 1-3 0,5 1 1 0,-2 1 9 0,2 3 6 16,0-1 3-16,1 3 4 0,-1 1 0 0,1 2-4 0,-1 1-7 15,2 5-5-15,-1 0-3 0,-1 4-1 0,2 3 0 0,-1 1 0 0,2 1-1 16,0 1-3-16,2 6-3 0,-1 0-1 0,2 2 2 0,-1 0 2 16,1 4-1-16,0-1 2 0,0 1 1 0,2 0-2 0,-2 4 2 0,2-1-1 15,0 0-1-15,3 2 0 0,-4 1-1 0,1-2 1 0,0 4 2 16,1-3-3-16,0 0-5 0,-2 1-4 0,0-3-4 0,-2 3-5 15,3-6-9-15,-2 2-7 0,-1-2-9 0,-1-2-10 0,-1-2-9 0,2 0-12 16,-2-4-10-16,0 0-13 0,-2-3-13 0,2-3-13 0,-1 1-15 16,-1-5-20-16,2-1-26 0,-2-3-13 0,-1-1-5 0,0-3-5 0,1 0-8 15,1-4-56-15,-2-2-84 0,-1-1-61 0,0-4-49 0</inkml:trace>
  <inkml:trace contextRef="#ctx0" brushRef="#br0" timeOffset="121602.938">12071 12705 69 0,'6'-7'456'0,"5"1"-66"0,0-1-97 0,2 2-96 16,4-2-95-16,1 2-51 0,1-2-33 0,2 1-19 0,2 0-13 16,2 2-1-16,1-1 3 0,0 2-12 0,1-1-17 0,2 1-20 0,1-2-20 15,1 1-25-15,-1 1-28 0,2 0-29 0,1 0-30 0,0 0-70 0,-1-1-90 16</inkml:trace>
  <inkml:trace contextRef="#ctx0" brushRef="#br0" timeOffset="121910.2421">13141 12027 220 0,'-6'0'486'0,"-2"0"-76"0,0 0-117 15,0 0-73-15,0 1-55 0,-3 1-35 0,3 1-25 0,0 1-13 16,-3 0-6-16,2 3-4 0,-3 0-2 0,0 2-5 0,3 2-5 16,-4 1-7-16,0 3-6 0,0-1-8 0,1 6-11 0,-1 4-8 0,-1-3-6 15,3 4-4-15,1 4 0 0,-2 1 1 0,2 2-1 0,4 1-2 16,0 1-2-16,1 2-8 0,2 2-12 0,3 1-12 0,2 0-12 0,4 0-16 15,-2 2-17-15,6-1-22 0,1-1-23 0,3 1-25 0,2-2-24 0,3-1-22 16,5 1-20-16,1-4-20 0,-1 0-22 0,6-2-22 0,0-2-21 16,4-1-55-16,1-4-76 0</inkml:trace>
  <inkml:trace contextRef="#ctx0" brushRef="#br0" timeOffset="122385.638">13505 12636 371 0,'-4'1'543'0,"1"2"-6"0,1-2-97 16,2-1-143-16,-1 2-85 0,-2 0-54 0,3-2-36 0,0 0-24 15,0 0-16-15,0 0-11 0,0 0-13 0,0 0-16 0,3 0-18 16,-2 1-22-16,4-1-23 0,-1 2-23 0,0-2-27 0,1 0-27 0,3 0-34 15,1 1-41-15,3-1-44 0,2 0-50 0,0 0-77 0,3 0-88 16,3 0-57-16,-2 0-41 0</inkml:trace>
  <inkml:trace contextRef="#ctx0" brushRef="#br0" timeOffset="122569.4502">14293 12633 268 0,'-3'1'547'0,"1"1"2"0,1-1-94 0,-1-1-144 16,2 2-96-16,0-2-76 0,0 0-52 0,0 0-37 0,0 1-30 15,3-1-24-15,-1 1-23 0,1-1-22 0,2 0-31 0,2 0-36 0,-1 0-43 16,5 0-49-16,0 0-67 0,3 0-78 0,0-1-68 0,2 1-63 16</inkml:trace>
  <inkml:trace contextRef="#ctx0" brushRef="#br0" timeOffset="122740.2204">14905 12631 2 0,'0'0'544'0,"0"0"-1"0,0 0-68 0,0 0-97 0,0 0-117 0,0 0-126 15,0 0-84-15,2 0-66 0,-1 0-54 0,3 0-51 0,0 0-51 16,2 0-51-16,1 0-81 0,-1 0-94 0,2 0-62 0,4 0-46 15</inkml:trace>
  <inkml:trace contextRef="#ctx0" brushRef="#br0" timeOffset="122904.246">15529 12630 391 0,'3'0'504'0,"-1"1"-83"0,0-1-122 16,-1 0-126-16,2 0-129 0,2 0-103 0,0 0-90 0,0 0-98 0,2-1-106 16,0 1-65-16,1-2-50 0</inkml:trace>
  <inkml:trace contextRef="#ctx0" brushRef="#br0" timeOffset="123310.6269">16268 11988 151 0,'0'-4'527'0,"-2"3"1"0,2-2-96 16,0 3-142-16,0 0-94 0,0 0-69 0,0 0-44 0,0 0-30 0,0 0-13 16,2 1-4-16,-2 1-1 0,1 1 2 0,2 2 2 0,2 0-2 15,0 2-2-15,2 0-4 0,0 4-5 0,1 1-5 0,2 3-4 16,0 1-2-16,2 3-3 0,2 1-2 0,-5 3-3 0,3 2-7 15,0 4-2-15,-1-1 0 0,-1 6 0 0,0 0 5 0,-3 3 1 0,-1 1 3 16,-1 6 3-16,-2-3 2 0,-1 4-1 0,-4 4-4 0,-1-3-3 16,-3 6-9-16,-2 0-14 0,-5 1-19 0,0 0-22 0,-7 1-21 0,-1-1-27 15,-6 2-30-15,-3-1-31 0,-3-1-32 0,-6 0-37 0,-4 1-39 0,-6 2-55 16,-2-3-64-16,-6-1-51 0</inkml:trace>
  <inkml:trace contextRef="#ctx0" brushRef="#br0" timeOffset="149109.5819">4930 15748 5 0,'0'0'91'15,"0"0"-2"-15,0 0-3 0,0 0-4 0,0 0-3 0,0 0-5 0,0 0-3 16,0 0-5-16,0 0-3 0,0 0-6 0,0 0-4 0,0 0-5 16,0 0-8-16,0 0-5 0,-2 1-6 0,2-1-5 0,-1 2-5 0,1-2-3 15,0 0-4-15,0 0-2 0,0 0-1 0,0 0-2 0,0 0 0 0,0 0-1 16,0 0 2-16,0 0 0 0,0 0 2 0,0 2 2 0,0-2 0 0,0 0 0 16,0 0 1-16,0 1-2 0,0-1-1 0,0 0 0 0,0 0-1 15,0 2 0-15,0 0 1 0,0-2 2 0,1 0 4 0,1 3 9 0,-2-2 4 16,4 0 2-16,-2 2 0 0,1-1 1 0,0 0 0 0,0 1 1 0,2-1-1 15,-2-2-2-15,2 2-1 0,3 1 0 0,-2-1 0 0,2-1-4 16,0 2-4-16,1-1-10 0,1 2-3 0,1-1-3 0,2 0 0 0,-2-2-1 16,4 2 2-16,1-1 1 0,2 0 0 0,-1 0 0 0,2 0 1 15,1 1 2-15,1-3 1 0,3 3-1 0,1-3-1 0,2 0 0 0,0 0 0 16,1 0-1-16,4 0-2 0,-2 0 0 0,3 0-3 0,0 0-2 0,2 0-1 16,0 0-1-16,3 0-1 0,0 0-2 0,0 0-3 0,0-3-3 15,2 3-5-15,0 0-5 0,-2 0-8 0,2 0-9 0,2 0-10 0,-2 0-9 16,1 0-5-16,2 0 0 0,-2 3-4 0,3-3 0 0,-3 0-1 15,2 0 1-15,1 0-1 0,-1 0 2 0,1 0 3 0,0 0 5 0,2 0 6 16,-1 0 7-16,0-3 10 0,1 1 11 0,0-1 4 0,0 0 3 16,1-1 3-16,-1 1 2 0,0-2 2 0,-2-1 0 0,2 2 2 0,-3-2 2 15,-2-1 1-15,1 0 2 0,-2 2 1 0,-2 0 1 0,0-2 1 16,-5 2-1-16,0-1-1 0,-3 0 0 0,-3 1 0 0,-3 1 1 0,0-1 1 16,-2 1 5-16,-5 1 5 0,-1-2 10 0,-2 2 9 0,-3 1 12 0,-1-1 9 15,-1 1 6-15,-3 0 5 0,-2-1 2 0,-1 3 3 0,-2-1 3 16,1-3 1-16,-2 4 1 0,-2-3 1 0,1 2-1 0,-1-2-3 0,-1 1-6 15,1-1-10-15,-1 1-12 0,0-1-9 0,-1 0-4 0,0-2-4 0,3 1-1 16,-1 1 0-16,-1-3-1 0,1 1 1 0,1-1-2 0,-1 2-1 16,2-1-4-16,-1-4-2 0,-1 4-1 0,2-3-2 0,0 0-1 0,0 1 1 15,2-2-1-15,-1 0 0 0,-1 0-1 0,2 0-2 0,-1-2-2 0,-1 3-3 16,2-2-1-16,-2 0 0 0,2-2 0 0,-1 1 1 0,-1 1 3 16,0 0 2-16,0-2 2 0,0 2 1 0,0 0 4 0,0-2 2 0,-1-1 3 15,-1 2 3-15,0 0 6 0,1-1 2 0,-2-1 4 0,-1 4 1 16,1-5 2-16,0 2 0 0,-1-1 1 0,0-1 0 0,0 1 0 0,-1-2 0 15,-2 1-6-15,2 0-3 0,0-4-3 0,-2 4-5 0,2-4-4 16,-1 1-4-16,-1 1-4 0,-2-1-2 0,3-2-5 0,-2 1-2 0,1 0-4 16,-2 0-5-16,1 0-4 0,-3-2-3 0,2 3 0 0,-1-2-2 15,1 0-1-15,-4-1-1 0,2 3-1 0,1-2-1 0,-4 2-3 0,2 0-1 16,-1 0 1-16,0 0 0 0,-2 0 3 0,0 2 0 0,0 0 2 16,-1-1 2-16,-1 1 2 0,0 1 1 0,-3 2 5 0,2 0 2 15,-2 0 4-15,-2-1 4 0,0 1 5 0,1 0 3 0,-1 1 2 0,-1-1 2 16,-1 1 1-16,1 2 2 0,-2-3 1 0,0 2 1 0,0-2 0 0,1 4 0 15,-2-2 0-15,1 1-2 0,0 0 0 0,-2-1-1 0,2 1-3 16,0-1-3-16,1 0-2 0,-3 3-1 0,2-1-4 0,0-1 0 0,-1 1 0 16,1 1 2-16,-1 0-1 0,1-1-1 0,0 1 1 0,-2 2-2 15,2-2 0-15,0 3 0 0,1-1 0 0,-3 1 1 0,0 0 3 16,2 1 0-16,-2 0 1 0,0 1 0 0,-1 0-2 0,-1 1 0 0,1 1-2 16,-2-1-1-16,0 1 0 0,0 0-1 0,-2 0-1 0,2 0 0 15,0 1-1-15,-3-1-2 0,1 1 0 0,2-1-1 0,0 4 1 16,-1-3-1-16,-1 1 0 0,2 1 0 0,0 0-1 0,0 0 1 15,3-1-1-15,-1 2 1 0,2-1-2 0,-1 1 0 0,0 2 1 0,2-2 0 16,0 1-1-16,3 2 0 0,-1-2 0 0,1 0 0 0,0 2-1 0,3-1 0 16,-1 2-1-16,1-1 0 0,1 1 1 0,0-1-1 0,1 1 0 15,0 1 0-15,3-1 1 0,-2-1 0 0,2 0 3 0,0 1 0 16,1-1 1-16,-1 2-1 0,4-1 2 0,-2 2 0 0,1-3 1 0,1 3 1 0,-2-1 1 16,4-2 1-16,-2 2 1 0,2 0 2 0,-3 0 0 0,3 0 1 15,0 1-1-15,1 0 1 0,0 0 0 0,-1-1 2 0,0 2 0 0,2 1 1 16,0-3 0-16,-1 3 1 0,1-2 1 0,1 2 1 0,-2 0-1 0,0-1 0 15,1 0 0-15,-1 1 2 0,1 0-1 0,0 0 0 0,1-1 2 16,0 3-1-16,-1-2-1 0,1 1 0 0,0 0 1 0,-1 1-1 0,3-2-1 16,-2 2 0-16,2 1 0 0,-2 0 0 0,2-2 1 0,-2 2-2 0,1 0 0 15,1 2 0-15,0-2 0 0,1 2 0 0,0-3 1 0,-1 3-1 0,2 1 0 16,-1 0 1-16,0 0 0 0,2 0-1 0,-1 0 0 0,1 3 0 16,0-2 0-16,0 1-2 0,1 0-1 0,-1 2-1 0,2-2-2 0,0 2 0 15,-1-2-2-15,2 2-1 0,1-1-3 0,-1 1 1 0,2-1-1 0,2 0-2 16,-2 2 0-16,1-3-2 0,1 2-1 0,0-1-1 0,1 0-1 0,2-2-1 15,0 2-2-15,0-1 1 0,2-1-3 0,2 1 1 0,-3-1 0 16,3-1 1-16,2 0 0 0,1-1 2 0,-1 0 3 0,3-1 3 0,-1-1 2 16,2 0 4-16,2-2 4 0,-1-1 2 0,2 0 2 0,3-1 2 0,-1-2 4 15,2 0 0-15,-1-2 1 0,2 0-1 0,2-3-3 0,0 0-3 16,4 0-6-16,-2-4-7 0,3 0-11 0,-2 0-11 0,2 0-12 0,0-4-14 16,1 1-14-16,0 1-19 0,0-3-20 0,1 0-28 0,1 0-31 15,-2 0-35-15,2-1-37 0,-3 0-63 0,1 0-71 0,-1-2-57 0,2 2-48 16</inkml:trace>
  <inkml:trace contextRef="#ctx0" brushRef="#br0" timeOffset="150429.2084">6874 15541 55 0,'0'0'99'0,"0"0"-1"0,3 0-3 16,-2 0-3-16,-1 0-3 0,2 2-2 0,1 0-4 0,0-2-2 0,-1 0-2 15,0 0-4-15,-1 3-5 0,2-3-5 0,1 2-4 0,-1-2-4 16,3 0-3-16,-1 2-2 0,-1-2-5 0,3 1 0 0,1 1-2 0,1-2-2 16,-1 3 1-16,0-2-1 0,4 1-2 0,-2-1-4 0,1 2-4 15,3-1-2-15,-3-1-3 0,5 1-2 0,-3 1-1 0,1-2-3 0,4 1-1 16,-1-1 0-16,0 1-1 0,2-2 0 0,-1 1-2 0,2 1-1 0,2-2 0 15,-1 0 2-15,3 0 2 0,1 0 3 0,0-2 2 0,2 1 3 0,1-1 5 16,1 1 5-16,2-2 5 0,-1 0 2 0,4-2 2 0,-1 2-1 16,2-1-1-16,1-1 0 0,-1 2 0 0,4-2-2 0,-1-2-2 0,0 2-3 15,3-2-4-15,0 1-5 0,1-1-4 0,0 1-7 0,-1 0-6 16,2-2-5-16,-2 2-5 0,0-1-2 0,2 0-2 0,-4-1-2 0,1 1-3 16,-2-2-2-16,1 1-1 0,-1 2-2 0,0-3-3 0,-3 1-1 0,1 1-3 15,-3-2-2-15,1 2 1 0,-3-5 0 0,1 4 1 0,-2-1 1 16,0-3 3-16,0 1 1 0,-2 1 3 0,1 0 3 0,-5-2 3 0,4-1 3 15,-2 3 4-15,-3-2 3 0,2-1 2 0,-1 2 1 0,-2-1 2 16,0 0 1-16,0 0 2 0,-1 0-1 0,0 0 0 0,-1 1-2 0,-2 0 0 16,1-1-1-16,-2 0 0 0,0 0 1 0,-1 2 0 0,-2-1 1 15,2 1 1-15,-3 0 0 0,-2 0 2 0,3-2-1 0,-3 2 3 0,0 0 0 16,-1-1 0-16,-2 1 1 0,2 0 3 0,-3-2 3 0,-1 2 3 16,1 0 2-16,-2-1 4 0,0 1 1 0,0-2 2 0,0 2 0 0,-2-2 0 15,-1-1-2-15,1 1 1 0,-1-1-1 0,-1 1-1 0,-1-1-3 16,2 1-3-16,-2-3-2 0,0 1-3 0,0 0-1 0,-2-1-5 0,2 1-2 15,-1-2-3-15,-1 0 0 0,-1-1 0 0,1 2 0 0,-1-2 0 16,0 0 0-16,0-1 2 0,-1 1-1 0,0 1 0 0,1-5 1 0,-2 4-2 16,2-1-1-16,-2 0-1 0,2 0-2 0,-2-1 0 0,-1 1-2 15,0 0 0-15,1-2-3 0,0 2-2 0,0-1-2 0,-1 1-3 0,-2-1 0 16,3 2-1-16,-1-3 0 0,-2 3-1 0,-1-2 0 0,2 1 0 16,1 0-1-16,-2 1 0 0,0 0 2 0,0 0-2 0,2-1 1 0,-2 2 0 15,0-3 2-15,2 2 2 0,1 0 1 0,-3-1 1 0,3 2 0 16,-2-1 0-16,0 0 1 0,1 1 0 0,1 1 1 0,0-2 0 15,-1 0 1-15,0 3 0 0,1-1 3 0,0 0 2 0,0 1-1 16,1 2 2-16,-2-3 1 0,1 0 0 0,2 4 1 0,-2 1 2 0,0-2 0 16,2 0 3-16,-2 2 0 0,2 0 2 0,0 0 0 0,0 3 0 0,0 0-1 15,1 1 0-15,0 0-3 0,-1 1 1 0,2 0-2 0,-1 1-1 16,0 1-1-16,2 1-1 0,-1-3-2 0,-1 5-2 0,2-2-3 0,-1 1-2 16,-1-1-1-16,-1 2-2 0,3 0 0 0,0 0-1 0,0 0-2 15,0 0 0-15,0 0 0 0,0 0-1 0,0 0 0 0,0 0-1 16,0 0 1-16,0 0 0 0,0 0 0 0,0 0 0 0,0 0 1 15,0 0 1-15,0 0 0 0,0 0 1 0,0 0 2 0,0 0 0 0,0 0 1 16,0 0 0-16,0 0 1 0,0 0 1 0,0 0 0 0,0 0 1 16,0 0 0-16,0 0 1 0,0 0 1 0,-1 0-1 0,1 0-1 15,0 0 0-15,0 0 1 0,0 0-1 0,0 0-1 0,0 0 0 0,0 0 0 16,0 0 0-16,0 0-2 0,-2 2 0 0,2-2-1 0,0 1-1 0,0-1-1 16,-2 0 0-16,1 2-1 0,1-2 1 0,-2 0-1 0,2 5 2 15,-1-5 1-15,-1 4-1 0,0-1 1 0,1-1 0 0,-2 5 1 0,-1-2 2 16,1 0 0-16,0 3 0 0,-3-1 1 0,3 1 1 0,-2 1 0 15,0-2-1-15,0 3 0 0,2-1 1 0,-2 3-1 0,-1-4-1 0,2 1 1 16,0 2 1-16,0-2-1 0,-1 1 0 0,0-1 0 0,-1 1 1 16,3-1-1-16,-2-1 1 0,2-2 1 0,0 3-1 0,-1-3 0 0,1 0 2 15,1 0 0-15,1-1 0 0,-1-2 1 0,0 2 1 0,0-3 1 16,2 0 1-16,-2-1 1 0,2 1 3 0,0-2 1 0,0 0 2 0,0 0 2 16,0 0 2-16,0 0 2 0,0 0-1 0,0 0-1 0,0 0 0 15,0 0-5-15,0-2-2 0,0-1-8 0,0 1-6 0,0-3-6 16,2 0-4-16,-2-1-6 0,2-1-3 0,0-1-2 0,-2-1-3 0,3 0-2 15,-1-1-1-15,0-1-2 0,-1-1 2 0,1 2 2 0,0-3 3 16,-1 2 5-16,1 1 4 0,-1-2 5 0,1 2 4 0,-2 0 2 16,2 1 2-16,-1 0 2 0,-1 0 2 0,2 1 0 0,-1 1 2 0,1-1 0 15,-2 3 3-15,2 0 0 0,0 0 0 0,0 3-3 0,1-3 0 16,-1 2-3-16,-1-1-3 0,1 3-1 0,1-1-2 0,0 0 1 0,-1 2 0 16,3-2-1-16,-2 2 1 0,4 0 0 0,0 0-2 0,1 2 1 15,2-2 0-15,0 2 3 0,2 0 3 0,2 1 3 0,-2 2 2 0,4 0 2 16,0-1 1-16,0 1-1 0,0 0 0 0,2 2 0 0,0 1 1 15,1-3-1-15,1 2 0 0,0 1 0 0,0-1 0 0,0-1-1 16,1 2-2-16,-2-1-2 0,3 0-5 0,-4-2-7 0,0 2-9 0,-1-3-11 16,-2 0-15-16,1 1-19 0,-3-2-22 0,-2 1-34 0,-3-1-40 15,-1-2-76-15,-2 3-95 0,-5-4-97 0,0 0-96 0,-8 0-49 16,-3-2-24-16</inkml:trace>
  <inkml:trace contextRef="#ctx0" brushRef="#br0" timeOffset="161492.006">5587 11748 50 0,'-5'-5'108'15,"-1"1"0"-15,1 1-1 0,-1-2-3 0,0 2-4 0,-1-2-4 16,1 3 0-16,-2-3-1 0,0 2-2 0,2 2-2 0,-2-1-4 0,0-3-7 15,0 3-5-15,0-1-4 0,0 0-4 0,-1-1-3 0,1 1-4 16,-2 1-4-16,0-2-4 0,0 1-6 0,2 1-4 0,-3-1-5 0,2 0-3 16,-1 3-5-16,0-2-2 0,-2 1-3 0,2-2-4 0,-2 3-3 15,1-2-2-15,-2 1 0 0,-1 1-1 0,3-2-3 0,-3 2 0 16,-1 0 3-16,0 0-1 0,0 0 3 0,-2 0 1 0,1 0 1 0,-1 0 0 16,1 2 1-16,-3-2 1 0,0 1 1 0,3 1 3 0,-3 1 1 15,2-2 3-15,-2 1 3 0,0 1 1 0,1 0 1 0,1-1-1 0,-2 1 2 16,2 1 1-16,-1 1 0 0,1-2 1 0,0 1 0 0,-1-1 1 15,3 2 0-15,-2-1 0 0,2 0-2 0,2 1-2 0,-4-1-2 0,4 2-2 16,-1 0-1-16,3-1-1 0,-2 1-3 0,-1 1-1 0,3-1-2 0,-3 4-1 16,1-3-1-16,2 2-1 0,-2-2-2 0,-1 4-1 0,2-2-1 15,0 0 1-15,-2 4-2 0,1-1 1 0,2 0-2 0,-3 0 1 0,1 0-1 16,1 2 0-16,-1-1 0 0,-1 1-1 0,3-1-1 0,-2 1 1 16,-1-2 2-16,1 0 0 0,1 5 1 0,-1-5 0 0,-1 2 2 0,3-2 1 15,-2 2 0-15,-1-1 0 0,3 1-2 0,-1-1 1 0,0-2 0 0,1 2 1 16,-1-2-1-16,2 0-1 0,0 1 0 0,-2 0-2 0,2 0-1 0,2-1-3 15,-2 1-1-15,2-1-2 0,-2 1 0 0,1 0-2 0,2 0 0 16,-1-1-2-16,2 3-1 0,-2-3-2 0,2 2-1 0,1 1-2 16,0-1 0-16,-1 1-1 0,3-1 2 0,-2-2 1 0,1 6 2 0,0-5 0 15,1 4 1-15,0-3 1 0,-2 2 3 0,3 0 0 0,1 1 3 0,-1-1 0 16,1-1 2-16,-1 1 1 0,2 4 3 0,0-2-1 0,0-4 1 16,0 4-2-16,2-1 2 0,-1 1-2 0,1 0 1 0,-1-2-1 0,3 0 0 15,-1 1 1-15,2-1-1 0,-2 1-1 0,3-2 1 0,0 0-2 16,-1 0 0-16,0 0 0 0,1 0-1 0,1-1 0 0,0 1-1 0,1-2-1 15,-1 1 0-15,-1-1-1 0,3 0-1 0,-1 2-1 0,0-4-1 0,0 2 1 16,2 0-1-16,-2 0-1 0,0-1 1 0,2 1-1 0,-2-2 0 0,0 0 0 16,3 0 0-16,-1 2-1 0,-2-2 0 0,3 0 0 0,0-1 0 15,-2 1 1-15,4-1-1 0,-2 0 2 0,0-3-1 0,0 4 0 0,2 0-1 16,-2-3 0-16,3 2 1 0,-1-1-1 0,1-3 0 0,-1 1-1 16,2 2 0-16,-2-2 0 0,1 0 0 0,-1-1 0 0,4 2 0 0,-4-2 0 15,3 0 0-15,0 0 0 0,-1 0 1 0,1-1-1 0,0 1-1 16,0-2 0-16,1-2 0 0,-1 1-2 0,1 2 1 0,1-3-1 0,-1 1-2 15,-1-2 0-15,3 1-1 0,-2-1 0 0,1 0 1 0,1 0 0 16,-2-1 0-16,2 1 0 0,0-2 3 0,0 1 0 0,2-3 0 0,-1 2 4 16,-1 1 0-16,3-2 2 0,0-2 3 0,-1 1 1 0,1 1 0 15,0-2 0-15,0 1 0 0,1-3-1 0,0 1 1 0,1-1 0 16,-1 2-1-16,0-1 0 0,-1-1-2 0,3-1 0 0,-3 1-2 0,3-1-2 16,-4 1-1-16,1 0-2 0,0-3-1 0,-1 3-2 0,1-1 0 0,-2 1-2 15,0-1-2-15,0 0-2 0,-3 2-1 0,1-2 0 0,-1 0 0 16,-1 0-1-16,1-1 1 0,-2 1-2 0,0 2 1 0,0-2-1 15,-1 1 2-15,0-2 0 0,0 1-1 0,-2 0 2 0,1 1 0 0,-3-2 1 16,3 0-1-16,-1 2 1 0,-2-2 0 0,0 0 0 0,2 0 0 16,-4 1 0-16,2 0 2 0,0-1 1 0,-2-3 2 0,2 4 0 0,-1-3 1 15,-1 2-1-15,-1-1 2 0,-1 1 0 0,3 0 1 0,-1-1 1 16,-3 0 2-16,1 0 0 0,-1-1 0 0,1 1-1 0,-1 1-1 0,0-1 0 16,1-2-1-16,-2 2 0 0,0-2 1 0,0 3-2 0,0-1 1 15,-1 0 0-15,0-1-2 0,0 0 0 0,1-1-1 0,-1 0 1 16,-1 2-2-16,-1-2 2 0,2 2-1 0,-1-2 2 0,2 0 0 0,-2-1 1 15,-2 1 1-15,1 0 2 0,1 1 1 0,-2-4 0 0,0 3 2 16,0-1 2-16,0 1 1 0,0 0 2 0,0 1 1 0,-2-4 1 0,1 6 1 16,1-6 1-16,-2 4-1 0,-2-1 1 0,2 0 0 0,-1 1 1 15,2-1-1-15,-3 0 1 0,1-1-2 0,0 2-1 0,1 1 0 16,-1-2 1-16,-2 0-2 0,1 2 0 0,-1-3 0 0,2 3 1 16,-2-1 1-16,0 0-1 0,2 3 0 0,-2-2-1 0,-1 1 0 0,1-1 0 15,1 0 2-15,-1 4-1 0,0-2 0 0,-1 1 0 0,0-2 0 16,-1 1-1-16,2 0-1 0,-1 1-1 0,0 2-2 0,-2-4 0 0,3 1-2 15,-3 3 0-15,0-2-1 0,1 1 1 0,0 0-3 0,-1-2 0 0,-2 2-1 16,1-2 0-16,1 3 0 0,0-2 0 0,-1 0-1 0,-2 0 1 16,3 1-1-16,-3-1 1 0,3 3 0 0,-2-2-2 0,1 0 1 15,-2 0 1-15,3 2-1 0,-2-1 0 0,1 0 0 0,0 0 0 0,-1 1-1 16,1 1-1-16,1-2 1 0,0 0 0 0,-3 2 0 0,1-1-1 16,2 1 0-16,0 1 0 0,-4-1-1 0,4 0 1 0,-2 2-1 15,1-1 1-15,0-1 0 0,-1 2-1 0,1-1 2 0,-1 1 0 16,2-1 0-16,-3 1-1 0,2-1 1 0,-1 0 1 0,2 1 0 0,-1 0 0 15,-1-1 0-15,1 1-1 0,-2 0 1 0,3-3 1 0,0 3-1 0,-3-1 0 16,3 2 0-16,0-5 1 0,-2 5-1 0,1-2 0 0,1-1 0 16,0 1-2-16,-1 1 1 0,1 0 0 0,0-2 0 0,0 0-2 15,-3 2 1-15,1-2-2 0,1 1 1 0,1 1-2 0,-3-1-1 0,3 1 1 16,-3 1-1-16,3-1 0 0,-1 1-1 0,-2 0 0 0,1 0-1 16,1 1 0-16,-2-1 2 0,0 1-2 0,1 1 0 0,-1 1 1 0,0-1 0 15,1-1 0-15,-2 3 1 0,2-4 0 0,1 4 1 0,-2-1 0 16,1 0 0-16,1-1 1 0,-2 3-1 0,3-3 2 0,-2-1-1 15,0 3 1-15,1-2 0 0,1 1 2 0,0 0 1 0,-1-1 1 0,1 1 1 16,2-2 0-16,-1 1 0 0,0-1 2 0,2 2 0 0,-1-1 0 0,-1-1 2 16,2 0-1-16,-2 3 2 0,2-3 0 0,0 1-1 0,0-2 1 15,0 3-1-15,-1 0 0 0,0-1 1 0,0 0-1 0,-1 1 1 0,1-1-1 16,1 1 1-16,-2-1 0 0,0 1-1 0,2-1 1 0,-3 1 0 0,2 1-2 16,0-1 2-16,-2-1-1 0,1 1 1 0,1 1 0 0,-3-2-1 15,1 0 1-15,1 0 1 0,1 2-1 0,-3-1 2 0,2 0 0 16,-1 0 1-16,2 0 0 0,0-1 1 0,0 2 0 0,-1-1 0 0,2-3 1 15,-1 3-1-15,-3 1-1 0,4 0 0 0,-1 0-1 0,-1-1-1 16,2-1 0-16,-2 2 0 0,2-1-1 0,-1 2-2 0,-1 0-1 0,2-3 0 16,-2 3-1-16,0-3-1 0,1 2 0 0,1 0 0 0,-4 0-1 0,4-1 1 15,0 2-1-15,-1 1 0 0,1-3 0 0,0 3 0 0,-1-2 2 0,0 2-4 16,1-2 2-16,0 1 0 0,0 0-1 0,1-3 1 0,-1 3 0 16,0-2 0-16,2 2 0 0,-2-2 1 0,2 1-1 0,-2 1 2 0,0-2-2 15,1 1 1-15,1-1 1 0,0 2 0 0,1-2 2 0,-1 0-1 16,0 1 1-16,0-1 1 0,-1 0 1 0,1 0-1 0,0 1 1 0,0-1-2 15,0-1 2-15,0 1-2 0,0 1 1 0,1-1-1 0,-1-1 0 16,1 0-1-16,-1 1-1 0,1 0 1 0,-1-1-2 0,0 0 1 0,-1 1-1 16,0 0 0-16,1 0-1 0,0 0 0 0,1 0 0 0,-1 0 0 15,0-2-1-15,-2 3 1 0,2-1-1 0,0 0 0 0,0 0 0 0,0 1 0 16,0-1-2-16,-1 2 1 0,1 0 0 0,0-3 0 0,1 3-1 0,-1-3 1 16,0 3-1-16,-1-2-1 0,0 1 1 0,1 0 0 0,0-2-1 15,0 3 1-15,1-2 0 0,-1 2 0 0,1-1 0 0,-1-1 0 0,1 2-1 16,1-2 0-16,-2 1-1 0,0-1 2 0,1 2-2 0,1 0 2 15,-1 0-2-15,-1 0 2 0,1 0-1 0,1-1-1 0,-1 1-1 0,0-1 1 16,1 2-2-16,1-2 1 0,-2 2 0 0,1-2-1 0,-1 3 0 0,2-4-1 16,-2 4 0-16,2-1 2 0,0 1-1 0,0-3 0 0,0 1 0 15,0 2 0-15,0-2 0 0,-1-1 2 0,1 2 2 0,-2-2 1 0,2 2 1 16,0-2 1-16,0 3 1 0,0-4 0 0,0 4 1 0,-2-2 0 0,2 0 2 16,-2 0-1-16,2 0 2 0,0 2 0 0,0-4 1 0,-2 4-1 15,2-4 0-15,0 4-1 0,-1-3 1 0,-1 2-1 0,2 0 1 16,0-1-2-16,0 0 1 0,0 0-1 0,-2 2 0 0,2-2 0 0,-1 2-1 15,1-2-1-15,0 0 0 0,0 1 0 0,0 0 0 0,0-2 1 16,0 2-2-16,0 0 0 0,0 0 0 0,0 0 0 0,0 0 0 0,0 1-2 16,0-2 2-16,1 0 2 0,1 1-2 0,-2 0 0 0,2 0 0 0,-1 0 0 15,-1 0 0-15,2 0 0 0,-2 0 0 0,2-2 0 0,0 2 0 16,0 0 0-16,-1 1-2 0,1-2 2 0,1 2-1 0,-1-2 0 0,1 2 1 16,-1-3-1-16,-1 2 0 0,2 0 0 0,1 0 0 0,-1 0 0 0,0 0-2 15,1-2 1-15,-2 2 0 0,1 1-2 0,0-4 1 0,1 2 0 16,-1-1-1-16,3 3 1 0,-2-2 0 0,0-1-1 0,1 2 1 0,-2-2 1 15,2 2-2-15,-2-2 1 0,2 3 1 0,-2-4-1 0,3 4 1 0,0-1 0 16,-1 1 1-16,0-2 0 0,1-1-1 0,-1 3 2 0,1-1-1 16,1-1-1-16,-1 2 0 0,0-3 1 0,2 2-2 0,-2-1 2 0,1 1 0 15,-1-2 0-15,2 2-1 0,1 1 0 0,-2-2-1 0,1 0 1 16,0 0 0-16,3 0 0 0,-2 0-1 0,1-1 1 0,-1 1 0 0,1-1-2 16,-1 2 2-16,4-2-1 0,-4 1 1 0,1 0-2 0,2-1 1 15,-2-1-2-15,2 2 1 0,-2 0-1 0,0-2 1 0,2-1-1 0,-2 1 1 16,-1 1-2-16,2-1-1 0,0-1 1 0,-1 1-2 0,2-1 1 15,-4 0 0-15,2 1 1 0,1-2-1 0,-2 0 0 0,1 0 0 0,-1 3 1 16,2-4 0-16,-1 1-1 0,1 1 2 0,-2-2 0 0,1 1 1 0,2-1 1 16,-2 2 1-16,1-1-1 0,0-1-1 0,2 2 1 0,-2-1 0 15,1-1-1-15,1 0 1 0,0 0-1 0,-2 0 1 0,3 0 0 16,-1 0-1-16,-2 0 0 0,3 0-3 0,0 0-1 0,0-1 0 0,-1-1-1 16,4 2-1-16,-4-3-1 0,3 2 0 0,-2-1-1 0,2 1 1 15,-2-3-1-15,2 3-2 0,-2 0 1 0,0 0-2 0,-1-2 1 16,4-1 0-16,-4 1 1 0,0 1 0 0,1-1 0 0,0 1 0 0,0-1 2 15,1-1 1-15,0 1-1 0,-2 1 1 0,4-1-1 0,-4-1 2 16,3 0 2-16,-2 0-1 0,2 1 0 0,-2 0 0 0,3-2-1 0,-2-1 0 16,2 2-1-16,1-3-1 0,-1 4-3 0,3-5 1 0,-4 1-2 15,3 0 0-15,-1 0 0 0,2-1-1 0,-1 1 0 0,-1-3 0 16,0 3 1-16,0 0-1 0,-1-2 0 0,2 0 0 0,-1 1 3 0,-1 0-1 16,-1-2 2-16,1 1 1 0,-1 0-2 0,1 0 2 0,-4 1 0 15,3 2 0-15,-2-2-1 0,0 0 2 0,-1 0 0 0,-2 1 0 16,0-3 0-16,0 4 0 0,0-2 0 0,-1 2-1 0,-2-2 2 0,2 2 0 15,-1-2 0-15,0 0 2 0,-1 0-2 0,1 1 1 0,-2-3 0 16,-1 4 1-16,2-2 0 0,1 1 1 0,-2-1 0 0,-1 1 0 0,-1-3 1 16,3 3-1-16,-2-2 0 0,0 0 2 0,-1 0-2 0,0 0 2 15,1 0-1-15,-1 1 1 0,1-2-1 0,-3 0 1 0,2-1-2 0,-1 2 3 16,0-1-1-16,2 1 3 0,-4 0 0 0,1-1 2 0,0 1 2 16,-1-1 0-16,1 0 1 0,-1-2 2 0,-1 4 0 0,1-1-1 0,-2-2 2 15,2 3 0-15,-1-2 1 0,-1 1 0 0,0 1-1 0,0-4 1 16,0 6 0-16,0-5-1 0,0 4 0 0,0-3-1 0,0 1 2 0,-1-1-1 15,-1 0 0-15,2-2 0 0,-2 4 0 0,2-1 0 0,-3-2-1 16,2 3-1-16,-1-2 1 0,0 1 1 0,-1-4 0 0,1 3 0 16,-1 1 0-16,0 0 1 0,0-1 0 0,-3 0 0 0,3 0 0 15,-2 1 1-15,2-2 0 0,-2 2 0 0,0 0 0 0,-1-1 1 0,1 2 0 16,-1-1 0-16,-1 0-1 0,1 1 0 0,-2-2 1 0,2 0 0 16,-2 3 0-16,0 0 1 0,-1 0 0 0,1-1 1 0,0 1 1 0,-3-2-2 15,3 2 0-15,-2-1-1 0,0 0 0 0,0 1-1 0,2-2 0 16,-2 1 0-16,-2 2-1 0,2 0 0 0,-2-1-2 0,2 0-2 0,-1 0 0 15,0 2-1-15,2-4-1 0,-3 1 0 0,0 3 1 0,1-2-1 16,0 2 1-16,-2-1 0 0,2 0-1 0,-1 1 0 0,0 0-1 16,1-2 0-16,-1 2 0 0,-1-2 1 0,1 2-1 0,-1-2 0 15,1 2 0-15,-1 2 1 0,1-4 0 0,-2 3 1 0,0 0-1 0,0-1 0 16,1 0 0-16,-3 3 2 0,2-3 0 0,-3 2 1 0,2 0 0 0,-2-2 2 16,1 3-1-16,-1 0-2 0,-1 1 1 0,-1-1-1 0,2 1 1 0,-2 1 0 15,0 0 0-15,0 0 1 0,-1 0-1 0,-1 0 1 0,2 0 1 16,-3 1-1-16,3 1 0 0,-2-1 0 0,-1 1-1 0,2 0 0 15,-4 1-1-15,3-1 1 0,-1 1-2 0,-1 0-1 0,-1 0-1 16,3 1 1-16,-4 0 0 0,2 0 1 0,-1 2 1 0,1-2-1 0,0 3 1 16,-1 0 2-16,2-1 1 0,-2 4 0 0,2-3 0 0,-3 0 2 15,3 2 2-15,-2-1 1 0,2 1 1 0,-2 0 0 0,1 1-2 0,-1 1-2 16,1-1-1-16,0 2 0 0,-1-2-1 0,1 4-2 0,0-3 0 0,-2 4-3 16,0-2-5-16,1 3-8 0,-1-2-8 0,1 1-13 0,-3 2-14 15,2 0-20-15,-2 1-20 0,0 2-29 0,0 1-31 0,1 2-44 0,-1-1-49 16,1 3-44-16,-1 3-45 0,0 0-70 0,1 3-86 0,-1-2-43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4:00:12.764"/>
    </inkml:context>
    <inkml:brush xml:id="br0">
      <inkml:brushProperty name="width" value="0.05292" units="cm"/>
      <inkml:brushProperty name="height" value="0.05292" units="cm"/>
      <inkml:brushProperty name="color" value="#FF0000"/>
    </inkml:brush>
  </inkml:definitions>
  <inkml:trace contextRef="#ctx0" brushRef="#br0">10446 4096 57 0,'-3'0'76'15,"0"0"-1"-15,-2 0-1 0,0 0 0 0,3-1-1 0,-3 1-5 0,1 0-9 16,-1 0-3-16,2 0-5 0,-2 0-1 0,2 0-3 0,-2 0-1 16,1 0-2-16,-1 0 0 0,0 0 1 0,2 0-2 0,-2 0-3 0,2 0-2 15,-2 0-2-15,1 0 0 0,1 0-1 0,0 0 1 0,-1 0 0 0,1 0 1 16,0 0 4-16,0 0 1 0,1 1 0 0,-1-1 2 0,1 0 1 16,1 0 1-16,-2 2 0 0,1-2 3 0,-1 2 0 0,2-2 3 0,-1 0 0 15,2 0 1-15,-2 0 1 0,2 0-1 0,-1 0-1 0,-1 3-1 16,2-3-1-16,0 0-3 0,0 0-2 0,0 0-2 0,0 0-3 0,0 0-2 15,0 0-2-15,0 0-3 0,0 0-5 0,0 0-5 0,0 0-5 16,0 0-4-16,0 0-4 0,2 2-3 0,-1-2-4 0,1 0 0 0,1 2-1 16,0-2 0-16,2 1 0 0,0 1 1 0,1-1 0 0,2 1 3 15,0-1 2-15,4 2 2 0,0 0 2 0,3 0 3 0,1-1 2 0,5 1 1 16,1-2 1-16,2 1 0 0,1 1 0 0,3-2-1 0,2 1 0 0,0-2-1 16,2 1-3-16,1 1 0 0,-1-2-2 0,4 0-3 0,-3 0-2 15,2 0-2-15,-2 0-3 0,0 0-1 0,2 0-2 0,-3 0-3 0,0 0 0 16,-1 0-2-16,1 0 0 0,-2 0-2 0,-2 0-1 0,1 0-1 0,-4 0 1 15,2-2 1-15,-2 1 0 0,-4 1 2 0,-1-2 1 0,1 2 0 16,-4-1 3-16,0 1 1 0,-4 0 1 0,1 0 2 0,-4-2 4 0,0 2 3 16,-3 0 4-16,0 0 3 0,-3-1 1 0,-2 1 0 0,1 0-2 0,-3 0 0 15,0 0-3-15,-1-2 0 0,-3 1-3 0,1 1-2 0,-2-3 0 16,-1 1-1-16,-3 1-3 0,-1-1-2 0,0 2-4 0,-3-2-3 0,0 1 0 16,-5 1-2-16,2 0 0 0,-2 0 1 0,-3 0-1 0,2 0 0 15,-5 1-1-15,1 1-1 0,-2 1-1 0,-2-1-1 0,1 1-2 0,-1 0 1 16,-3 0-1-16,2 0-1 0,-4 0 2 0,2 0-1 0,0 0 1 15,-2 1-1-15,-1-1 2 0,3 0 1 0,-3 1 2 0,3-1 0 0,-3 1 1 16,6 0 0-16,-3 0 0 0,1-1 1 0,3 1 0 0,-1-1-1 0,2 0-1 16,1 1 1-16,3-1-1 0,-1 0 1 0,2 0 1 0,0 0 2 15,3 0-1-15,0 0 0 0,1 0 2 0,0 0 0 0,4-1 2 0,-1 1 1 16,0 0 2-16,4-2 1 0,-2 2 3 0,1-2 2 0,2 1 1 16,2 0 1-16,-2-1 1 0,4-1 0 0,0 1 1 0,1-1 1 0,-2 0 1 15,4 0-1-15,1 0-1 0,0 0 0 0,0 0-4 0,0 0 0 0,0 0-3 16,1 0-3-16,1 0-2 0,1 0-2 0,2-1 1 0,0 1 0 15,2-1 2-15,0-1 1 0,2 2 2 0,4-2 2 0,0 1-1 0,1 1 3 16,6-3 2-16,-1 2 2 0,4-2 2 0,0 0 0 0,4 1 1 16,0-1 0-16,3 0 0 0,0 0-2 0,-2 0-2 0,4 0-1 0,-2 0-2 15,0 0-2-15,0 0-2 0,0 0-1 0,-1 2-1 0,-1-1 0 0,0 1-2 16,-2-2-1-16,-1 1-1 0,-3 2-1 0,2-2 1 0,-4 2 0 16,1-3 0-16,-4 3 0 0,1 0 0 0,-4 0-2 0,-1 0 2 0,-1 0-1 15,-2 0 2-15,-2 0 1 0,-1 0 3 0,-2 0 3 0,0 0 1 16,-2 3 3-16,-3-3 3 0,0 0-1 0,0 0 0 0,-1 0 0 0,-3 2 1 15,0-2-1-15,-4 0 0 0,0 0 0 0,-2 2 0 0,-2-2-2 16,-1 1-2-16,-4 1-1 0,-1-2-1 0,-2 1-2 0,-2 1-1 0,-1-2-1 16,-2 1 0-16,-2-1-1 0,-1 2 0 0,0-1 2 0,-1-1-4 0,-1 1 2 15,-1-1-1-15,2 0 0 0,-1 0 0 0,0 0 0 0,3 0-1 16,0 0-1-16,5 0 1 0,-2 0 1 0,2 0 0 0,3-1 2 0,2 1 0 16,2-1-1-16,3-1 1 0,2 2-2 0,2 0 0 0,-1-1-2 15,4 1-3-15,2-2-1 0,0 1-1 0,3 1 1 0,0 0-2 0,3 0 1 16,0-2-1-16,4 1 1 0,2 1 0 0,-1-2 1 0,3 2 2 15,3 0 1-15,4-2 2 0,1 2 2 0,3-3 2 0,0 3 2 0,5 0-1 16,3 0-1-16,-2 0-2 0,4 0-5 0,3 0-8 0,-2 0-10 0,3 0-17 16,1 0-18-16,-1 0-23 0,-1 0-32 0,3 3-35 0,-2-1-50 15,0 1-58-15,-1 2-83 0,0-2-99 0,-2 1-49 0,-1 1-26 0</inkml:trace>
  <inkml:trace contextRef="#ctx0" brushRef="#br0" timeOffset="9800.4189">10963 11641 57 0,'0'-1'102'0,"0"1"4"0,0 0 3 0,0 0 3 0,0 0 0 16,0 0 2-16,0 0-1 0,0 0 0 0,0 0-4 0,0 0-6 16,0 0-4-16,0 0-4 0,0-2-6 0,0 2-6 0,-2 0-5 15,2 0-6-15,0 0-7 0,0-1-7 0,-1 1-5 0,1 0-3 0,0 0-4 16,-2-2-3-16,2 2-3 0,0 0-2 0,0 0-2 0,-1 0-1 16,1 0 0-16,-2 0 1 0,2 0 0 0,-2-2 2 0,2 2 2 15,0 0 0-15,-1 0 2 0,1 0 0 0,-2 0 0 0,2 0 3 0,-2 0 0 16,2 0 1-16,0 0-1 0,0 0 0 0,0 0-2 0,-1 0-1 15,1 0-3-15,0 0-2 0,0 0-1 0,0 0-2 0,0 0-2 0,0 0-4 16,0 0-2-16,0 0-5 0,0 0-3 0,0 0-2 0,0 0-5 16,0 0-2-16,0 0-3 0,0 0-4 0,0 0-3 0,0 0-3 0,0 0 1 15,1 0-2-15,1 0 0 0,0 0-1 0,1 0-1 0,0 0 2 16,0 0-2-16,2 0 1 0,2 0 1 0,0 0 0 0,0 0 1 16,1-3-2-16,2 3-1 0,0 0 0 0,1-2-4 0,2 2-1 0,-1-2-3 15,1 1 0-15,1-1-4 0,-1 1-4 0,1-3-3 0,-1 4-4 0,2-3-5 16,-2 2-6-16,1-2-2 0,-1 1-5 0,1 1 1 0,-1-2-1 15,-2 2 0-15,2-2 0 0,-4 3 1 0,1-3 0 0,1 3 0 16,-3 0 4-16,-2 0 3 0,1-2 4 0,0 2 6 0,-2 0 6 16,-2 0 7-16,0 0 6 0,1 0 4 0,-3 0 5 0,-1 0 3 0,0 0 4 15,0 0 0-15,0 0 3 0,0 0 1 0,0 0 1 0,-1 0 0 16,-3 0 2-16,1 0-2 0,0 2-1 0,-2-2-1 0,-1 0-2 0,0 0 1 16,-1 0-2-16,1 3-1 0,-1-3 1 0,-2 0-2 0,1 0 0 15,0 3 1-15,0-2-1 0,-3-1 1 0,3 1 0 0,-3 1 1 0,0-2 0 16,0 1 1-16,0 1-1 0,-1-2 1 0,0 3 0 0,0-2-1 15,2 2 1-15,-4-3 1 0,3 4 1 0,1-3 1 0,-2 1 1 16,-1 1 1-16,2-1 1 0,0-2 3 0,2 5 3 0,-3-5 2 0,3 2 3 16,1-1-1-16,0 1 1 0,-1-1 0 0,1-1 1 0,3 2-2 15,0-1-1-15,0-1-2 0,2 2-2 0,-1-2-5 0,1 1-3 16,1 0-4-16,1-1-8 0,1 0-2 0,0 0-4 0,0 0-1 0,0 0-1 16,1 0 1-16,1 0-1 0,1 0 1 0,1 0 0 0,1 0 1 15,0 0 1-15,1 0 1 0,2 0 3 0,0 0 0 0,0 0 3 0,2 0 1 16,0-1 1-16,3 0-2 0,-3 1 0 0,4-2-1 0,-3-1-2 15,3 2 0-15,1-1-2 0,-3 1 1 0,2-1-1 0,-1 0-1 0,1-1-1 16,-1 1 1-16,-1 0 0 0,0 1-1 0,-1-2 0 0,1 3 0 16,-2-1 0-16,0-2 2 0,-3 3 0 0,1 0 1 0,-2 0 1 15,1-3 2-15,-1 3 3 0,-3 0 2 0,0 0 4 0,0 0 3 0,-1 0 1 16,-2 0 2-16,0 0 1 0,0 0 1 0,-2 0 0 0,1 0 0 16,-2 3 1-16,-1-3 0 0,-3 0 1 0,2 0-2 0,-3 3 0 15,0-2-1-15,-1-1-2 0,-1 1 0 0,1 1 0 0,-4-2 0 0,2 1 0 16,1 1 1-16,-4-2 1 0,1 2 2 0,1-2 2 0,-1 0 2 0,-1 3 5 15,2-1 3-15,-1-2 5 0,-1 0 1 0,2 2 2 0,-1-2 1 16,1 1-1-16,1-1 0 0,2 0-1 0,-1 2-2 0,2-2 1 16,1 1-4-16,0-1-3 0,2 0-4 0,1 0-6 0,0 0-7 15,1 0-6-15,1 0-5 0,2 0-4 0,0 0-3 0,0 0-2 0,0 0 0 16,0 0-2-16,2 0 1 0,0 2 1 0,-1-1 1 0,3-1 1 0,0 2 0 16,1-2 1-16,0 1 2 0,3 0 0 0,-2-1 2 0,2 2 1 15,0 0-1-15,1-2 0 0,-1 1-1 0,2 1-2 0,-1-2-2 16,1 1-2-16,1-1-2 0,0 0-3 0,-2 0-2 0,1 0-1 15,1 0-2-15,-2 0-2 0,1 0-1 0,-1 0-2 0,-1 0 0 0,0 0 1 16,0 0 1-16,0 0 1 0,-2 0 2 0,-1 0 4 0,-2 0 1 16,2 0 5-16,-2 0 4 0,-1 0 7 0,-1 0 5 0,-1 0 3 0,0 0 2 15,0 0 3-15,0 0 0 0,0 0 2 0,-1 0-1 0,-2-1 0 16,-1 1 0-16,0-2 0 0,-1 1-2 0,-2 1 0 0,0-2-3 0,-1 0-1 16,0 1-1-16,0 0-1 0,-3 1 2 0,3-2 3 0,-2 1 2 15,-2-1 4-15,4 2 4 0,-2-1 2 0,0-1 5 0,0 2 1 0,0-1 0 16,1 1 2-16,1-2-2 0,2 2-2 0,-1 0-2 0,2-2-4 15,-1-1-6-15,3 3-3 0,0 0-6 0,1 0-5 0,2 0-3 16,0 0-4-16,0 0-2 0,2 3-3 0,1-1-2 0,0-2-4 0,3 0-2 16,-1 2-3-16,3-1-4 0,-1 1-1 0,1-1-2 0,2 2-1 15,-2-1-4-15,4-2-3 0,-2 1-4 0,0 0-6 0,1-1-7 16,0 2-6-16,0 0-9 0,-3-2-11 0,3 1-11 0,-3 1-11 0,2-2-19 16,-1 1-20-16,-3 1-38 0,2-1-44 0,-1-1-62 0,0 2-75 15,-2-1-60-15,0 1-50 0</inkml:trace>
  <inkml:trace contextRef="#ctx0" brushRef="#br0" timeOffset="26564.8744">9804 14163 261 0,'-3'-15'506'0,"-2"1"3"0,-2 0-81 0,0-1-125 0,1 1-86 16,-2-1-65-16,1 1-37 0,-2 2-21 0,1-3-12 0,0 1-7 0,-1 1 0 15,-1 1-1-15,2 0 0 0,2 3 1 0,-2-3-1 0,0 2-4 16,2 0-5-16,-2 1-9 0,-1 2-8 0,1 0-8 0,0 2-8 16,0-1-6-16,-3 3-6 0,1 0-3 0,-2 2-2 0,2 1-3 0,-3 0-1 15,0 3 1-15,0 0 0 0,-3 1 2 0,0 4 1 0,0 1 4 16,0 1 2-16,-1 2 2 0,1 4 1 0,-3-2 2 0,5 3 0 16,-3 1 1-16,2 4 0 0,1-1 0 0,3 3-3 0,-3 1-1 0,6-2-2 15,0 2-2-15,3 2-3 0,-1-4-2 0,5 2-4 0,1-1-2 16,3-1-3-16,3-2-1 0,0 0-5 0,4-3-4 0,2-1-3 0,1-2-3 15,0-2-3-15,4-3-2 0,3 0-5 0,-2-5-2 0,4-1-4 16,0-3-5-16,-1-2-3 0,1-6-4 0,2 0-3 0,-2-5-3 16,0-1-2-16,-1-5 0 0,-1 0 1 0,-1-5 0 0,0-2 2 0,-5-2 2 15,0-2 3-15,-2-2 2 0,-2-1 4 0,-2-2 3 0,-3-1 4 16,-2-1 3-16,-3 1 3 0,0-4 2 0,-3 3 3 0,0-4 4 0,-2 3 8 16,-4-1 9-16,1 3 11 0,-2-2 10 0,1 2 9 0,-2 3 8 15,-2 2 7-15,2 0 6 0,0 5 6 0,0 4 6 0,-3-1 4 16,4 4 3-16,1 3 1 0,-2 2 1 0,3 1-8 0,1 2-8 0,1 3-9 15,0 0-9-15,1 4-7 0,2 1-5 0,1 4-8 0,2 1-3 0,0 4-4 16,0 3-2-16,2 3 1 0,1 2 0 0,1 3 1 0,0 4 1 16,4 0 2-16,-2 6 1 0,4 1 3 0,-2 0 0 0,4 3-1 0,-2 2 0 15,4 2-2-15,0 0-1 0,0 0-2 0,2 2-4 0,-2-1-9 16,2 1-7-16,0-1-11 0,0 1-12 0,0-3-13 0,0 1-15 16,-1-2-16-16,-2-2-15 0,4-3-17 0,-4 0-18 0,1 0-17 15,1-6-18-15,-3 0-20 0,1-2-23 0,-2-5-33 0,1-3-38 0,-2 1-40 16,1-5-38-16,0-3-51 0,-3-3-57 0,0-3-38 0,1-5-31 0</inkml:trace>
  <inkml:trace contextRef="#ctx0" brushRef="#br0" timeOffset="26898.8618">9934 13848 441 0,'-5'-7'537'0,"2"2"-2"16,-2 0-98-16,2 4-143 0,1-2-87 0,-1 3-60 0,0 0-40 0,2 3-30 15,1-2-20-15,0 5-11 0,0-2-11 0,0 4-9 0,4-1-7 16,-1 3-4-16,1 0-7 0,0-1-10 0,1 2-7 0,2-1-7 15,0 0-11-15,3 0-12 0,-1 0-9 0,0 0-11 0,1-1-10 16,2-2-13-16,-2 1-11 0,1-3-9 0,-1 0-9 0,1-2-11 0,0 0-13 16,-3-2-15-16,3-2-6 0,-3-1-3 0,0-2 2 0,0-1 5 0,-1 0 8 15,-2-3 9-15,-1-1 11 0,-1-1 14 0,-2 0 17 0,-1 0 17 16,-1-2 21-16,-1 1 23 0,-3-2 28 0,0 1 33 0,-2-2 25 16,1 4 23-16,-4-2 17 0,2 1 16 0,-3 3 12 0,1-2 15 0,-2 3 12 15,1 0 8-15,-2 0 3 0,1 2-1 0,-3 2-4 0,1 1-6 16,1 2-9-16,-2 0-7 0,4 2-9 0,-1 1-10 0,-2 2-9 0,3 2-9 15,0 0-11-15,2 2-11 0,1 1-11 0,0 2-9 0,0 2-7 16,5 1-8-16,0 2-5 0,1 0-5 0,2 2-4 0,3 1-4 16,2 2-6-16,4 0-7 0,1 0-13 0,1 1-13 0,3-1-15 0,2-1-15 15,1 0-17-15,2 0-20 0,2-1-21 0,1-2-25 0,3-2-38 16,2-2-44-16,-3 0-48 0,3-4-51 0,1-3-72 0,-1-1-84 0,0-1-35 16</inkml:trace>
  <inkml:trace contextRef="#ctx0" brushRef="#br0" timeOffset="28198.5442">10343 13377 137 0,'-14'-12'560'0,"0"2"5"0,-2 3 4 16,3 2-102-16,-1 1-158 0,2 3-87 0,-1 2-53 0,0 3-38 16,5-1-27-16,0 6-16 0,-1 1-10 0,6 2-6 0,0 2-6 0,3 6-5 15,1 2 0-15,4 3-2 0,4 3-4 0,-1 3-3 0,5 1-4 16,1 4-3-16,2 2-5 0,3 2-2 0,1 3-5 0,0 1-1 15,2 2-3-15,0 1-4 0,0 2-7 0,0 0-13 0,0 0-12 16,0 3-15-16,1-5-13 0,-3 3-14 0,2-2-16 0,-6-1-16 0,1-1-14 16,-1-1-12-16,-2-4-9 0,-1 1-7 0,-2-4-8 0,-2-1 2 15,-4-3 3-15,0-3 8 0,0-2 8 0,-3-5 11 0,-1-2 9 0,-2-2 8 16,-1-4 5-16,-3-2 0 0,0-4-2 0,0-4-7 0,-3-2-13 0,-2-2-20 16,0-6-24-16,-3 1-19 0,-1-5-17 0,0-4-11 0,-2-1-7 15,-3-4-3-15,2-3 0 0,-4 0 16 0,2-3 20 0,-3-1 30 0,0-3 33 16,0 3 41-16,-2-5 45 0,2 3 49 0,-2 1 48 0,1-2 39 15,2 4 33-15,-1 0 25 0,2 1 17 0,3 1 14 0,-1 1 7 16,3 4-3-16,1-1-10 0,1 2-17 0,4 2-22 0,1 2-23 0,3 1-25 16,2 0-20-16,3 1-19 0,3-1-17 0,2 1-16 0,2 1-15 15,3 0-19-15,3 0-17 0,3-1-17 0,0 0-19 0,4 0-19 0,2 1-15 16,1-1-16-16,0-1-18 0,4 0-16 0,2-2-15 0,-1 0-15 16,0 0-9-16,2-2-8 0,0-1-2 0,-1 2 1 0,1-4 8 15,-3 3 8-15,-1-2 15 0,-1-2 15 0,-2 1 23 0,-1 1 29 0,-4-1 32 16,-1 0 33-16,-4-1 34 0,1 1 34 0,-6 3 26 0,0-3 24 15,-2 0 22-15,-3 0 20 0,0 3 14 0,-3-1 12 0,0 1 10 0,-3-1 8 16,0 3 1-16,-3 0-4 0,0 1-8 0,-1 3-11 0,-1-2-13 16,-3 3-16-16,3-2-13 0,-1 3-15 0,-2 0-13 0,0 2-14 0,1-1-12 15,-1 2-14-15,3 0-9 0,-1 3-9 0,-2 0-7 0,3 0-6 16,0 2-3-16,0 0-2 0,0 2-4 0,0 2-1 0,0 1-2 16,3 1-2-16,-2 4 1 0,2 0-1 0,0 0 0 0,0 2 1 0,2 1 0 15,0 2 1-15,0 2 0 0,1-2 0 0,2 3-2 0,0-1 0 16,3 3-1-16,-1-3-3 0,1 0-3 0,2 3-1 0,0-2-3 0,1-4-4 15,0 2-6-15,2-1-4 0,-1-1-4 0,2-2-4 0,0-2-3 16,-1 0-2-16,0-3-1 0,1 0-3 0,1-4-5 0,0 0-4 16,-2-5-4-16,1 0-6 0,-1 0-2 0,2-5 0 0,-1-2 0 0,-1-1 4 15,-2-3 1-15,1-1 4 0,-1-1 1 0,0-2-1 0,-1-1 4 16,-2-4 1-16,-1 2 7 0,-1-2 9 0,-1 3 12 0,0-3 12 0,-1 2 11 16,-1 2 11-16,-1-1 8 0,1 0 8 0,-1 4 6 0,-3-1 6 15,3 4 2-15,1 1 2 0,-1 0 0 0,0 2-2 0,1 0-2 16,1 1-8-16,-1 3-5 0,2 2-6 0,0 1-6 0,0 0-6 0,0 1-6 15,0 2-5-15,3 3-4 0,-1 1-4 0,1 2-2 0,0-1 0 16,1 4 0-16,1 0 2 0,0 3 1 0,0-1 2 0,2 3 0 0,-1 0 0 16,1-2-1-16,0 1-2 0,1 1-4 0,0 0 0 0,1-1-7 15,-1-1-4-15,0 0-4 0,3 0-6 0,-3-3-3 0,0 0-5 16,0-3-3-16,1 0-4 0,-1-1-4 0,0-3-5 0,0-2-5 0,1-1-5 16,-2-2-5-16,-1-2-5 0,1-1-3 0,0-2-2 0,0-5 2 15,-2 2 1-15,-1-3 0 0,1-3 2 0,-2-1 1 0,2-1 2 0,-4-2 2 16,2 1 4-16,-3-2 8 0,2 1 7 0,-2 0 11 0,0 1 14 15,-2-2 14-15,2 1 13 0,-1 1 13 0,-1 3 13 0,2 0 8 16,-4 2 8-16,4 2 6 0,-2 0 4 0,2 2 0 0,-1 1-1 0,-1 3 0 16,2 0-2-16,0 1-4 0,0 3-7 0,0 0-6 0,0 1-6 0,0 4-7 15,2-1-8-15,-1 4-6 0,1 0-5 0,1 2-2 0,0 2-2 16,0 0 0-16,0 1 1 0,2 0 0 0,-2 2 2 0,2 2-3 16,0-2-1-16,1 0-3 0,-1 0-5 0,0 0-6 0,1-2-3 15,0 1-4-15,2-2-5 0,-3-1-5 0,1-3-5 0,-1 2-4 0,0-3-3 16,0-1-3-16,1-4-5 0,0 3-6 0,-1-5-5 0,0-3-1 15,0 1 2-15,0-3 0 0,0-2 2 0,0-2 4 0,0-2 2 0,-2 2 5 16,2-4 4-16,-2-1 4 0,0-1 4 0,0 2 6 0,-3-2 10 16,2 2 12-16,-2-3 12 0,0 3 10 0,0 1 12 0,0 0 9 0,-2 0 8 15,2 3 4-15,-3-1 4 0,3 3 0 0,0 2-1 0,0-2-3 16,0 4-3-16,0 0-4 0,0 3-2 0,0 0-6 0,0 0-5 0,3 3-8 16,-3 0-6-16,3 4-9 0,-1 0-6 0,1 2-4 0,0 0-2 15,2 1-1-15,0 4 2 0,0-1 0 0,2 0 1 0,1 3-2 16,-1-3-6-16,1 1-8 0,1-1-6 0,-1 1-8 0,3-2-8 0,-2 0-9 15,1 0-8-15,1-3-9 0,0 0-9 0,-1-2-8 0,-1-1-5 16,0 0-8-16,1-4-7 0,0-2-6 0,0 0-7 0,-2-2-1 16,0-4-1-16,-1 0 2 0,4-3 0 0,-5-1 4 0,1-3 4 0,-1-2 7 15,0-4 6-15,-3 1 4 0,0 0 4 0,-1-6 7 0,-2 2 6 0,-2-4 8 16,1 1 11-16,-3-2 7 0,0-2 8 0,-1 0 11 0,-1 0 12 0,-1-2 18 16,-2 2 17-16,-2-2 20 0,3 4 19 0,-2-4 19 0,-2 4 19 15,2 0 17-15,-1 3 16 0,0 0 12 0,3 4 11 0,-3 0 7 16,2 3 5-16,1 3 0 0,2 0-4 0,-1 2-12 0,0 1-16 15,0 4-17-15,4 0-19 0,0 3-14 0,1 1-15 0,0 2-14 0,2 1-13 16,0 3-10-16,0 1-11 0,2 4-8 0,1 0-7 0,-1 4-5 16,3 3-4-16,1 0-2 0,0 3-2 0,2 2 1 0,0 2-1 0,0 3-1 15,5 0 0-15,-4 0-1 0,3 3 0 0,0 0 0 0,1 0 2 0,-1 0-1 16,1 0 1-16,-2-1-3 0,3 0-5 0,-3 1-5 0,2-3-5 16,-2 0-9-16,0-2-6 0,0-1-10 0,-1-2-12 0,-1-1-12 15,2-3-12-15,-3-1-18 0,0-4-16 0,1-1-25 0,-1-3-28 0,0-3-47 16,0-2-56-16,1-2-71 0,1-5-73 0,-2-3-50 0,4-2-40 15</inkml:trace>
  <inkml:trace contextRef="#ctx0" brushRef="#br0" timeOffset="28402.927">11513 13130 492 0,'-3'-7'549'0,"1"2"8"0,2 1-88 15,0 3-135-15,0 1-78 0,0 1-53 0,2 3-34 0,1 3-27 0,2 1-15 16,-1 2-11-16,1 3-9 0,2 4-7 0,-1 1-6 0,5 3-4 15,-3 1-7-15,1 3-11 0,1 3-14 0,1 0-14 0,0 3-10 0,-1 0-10 16,0 0-4-16,0 3-6 0,2 0-3 0,-2-2-4 0,-2 1-8 16,2 2-8-16,0-2-12 0,-3-1-13 0,-1 0-16 0,1 1-14 0,0-2-16 15,-2-3-16-15,0 0-21 0,-2-1-21 0,2-4-18 0,-2-2-19 16,-1-2-27-16,-1-2-30 0,2-2-36 0,-3-4-42 0,2-3-42 16,-2-1-44-16,0-7-47 0,0 0-48 0,-2-3-16 0</inkml:trace>
  <inkml:trace contextRef="#ctx0" brushRef="#br0" timeOffset="28542.9294">11522 13561 547 0,'-14'-9'590'0,"1"0"-56"16,1 2-89-16,4 1-81 0,0-1-74 0,-1 4-56 0,4-2-45 15,0 2-33-15,4-1-29 0,1 1-23 0,1 1-19 0,2-1-20 16,2-1-15-16,4-1-21 0,-1 3-22 0,4-4-25 0,2 2-25 0,2-2-29 16,3-1-32-16,-1 0-48 0,3-2-57 0,4 1-88 0,-1-1-103 15,1-3-80-15,2 0-65 0,0 1-33 0,0-3-18 0</inkml:trace>
  <inkml:trace contextRef="#ctx0" brushRef="#br0" timeOffset="29165.5594">12706 13621 223 0,'-9'-12'511'16,"1"0"10"-16,0 2-97 0,-3-1-152 0,2-1-80 0,-3 3-44 0,0 0-26 16,2 2-18-16,-1-1-7 0,-3 2-6 0,4 2-2 0,-2 0-2 15,1 0-5-15,-2 3-5 0,2 1-9 0,0 0-13 0,-3 3-11 16,4 2-10-16,-1-2-7 0,0 5-5 0,2 2-4 0,-2 3-2 0,1-1-1 15,1 2-2-15,1 1 2 0,0 1 0 0,0 2 1 0,3-1 2 16,2 0 0-16,0 1 0 0,1 2-1 0,2-3-1 0,2 2-5 0,1-1-5 16,0 0-10-16,2-2-6 0,3 0-8 0,0-1-8 0,0-4-7 15,1 1-9-15,2-1-8 0,0-2-7 0,2-1-7 0,-2-3-6 0,2-1-7 16,1-1-10-16,-1-3-6 0,1-3-5 0,0-2 0 0,0-4 2 16,-3 1 4-16,2-2 5 0,1-2 6 0,-3-2 8 0,0 0 7 0,-3-3 6 15,2-1 11-15,-4 0 10 0,0-2 19 0,-3-1 21 0,1 2 24 16,-3 1 22-16,-1-1 20 0,-1 0 16 0,-1 1 14 0,0 3 11 0,-1 1 9 15,0 2 5-15,-1-2 3 0,0 6 2 0,1-1-4 0,0 1-6 16,-2 4-11-16,4 0-14 0,-3 1-14 0,3 3-15 0,-1 0-15 16,0 1-14-16,0 2-12 0,0 3-7 0,2 2-10 0,0-1-8 0,0 4-7 15,0 1-7-15,4 2-7 0,-2-1-7 0,1 0-11 0,1 2-11 16,2 2-13-16,-1-2-15 0,1 0-16 0,2 0-19 0,-2 1-22 16,2-1-24-16,-1-3-35 0,2 2-41 0,-3-1-33 0,2-2-31 0,-1-1-21 15,0 0-18-15,0-1-30 0,-1-2-35 0</inkml:trace>
  <inkml:trace contextRef="#ctx0" brushRef="#br0" timeOffset="29450.2259">12816 13600 105 0,'1'-17'378'0,"2"2"-42"0,-1 1-43 0,2-1-37 15,1 1-35-15,0 2-31 0,0 0-30 0,0 2-25 0,1 2-21 16,1 1-19-16,0-1-16 0,-1 4-13 0,2-1-12 0,2 2-9 16,-2 3-10-16,-2 0-9 0,2 2-10 0,0 2-4 0,0 0-3 0,-2 6 0 15,-1-2 0-15,0 4 3 0,-1 2 1 0,-1 1 4 0,0 1 3 16,-3 1 5-16,0 3 4 0,0-1 5 0,0-1 6 0,-3 1 7 15,0 2 5-15,0-4 9 0,-2 1 8 0,2-2 8 0,-2-1 10 0,2-3 10 16,-2 1 9-16,1-4 5 0,-1-2 3 0,2-1-4 0,1-1-6 16,-1-4-6-16,0-1-9 0,1-1-10 0,1-4-9 0,-1-1-11 0,2-1-11 15,0-3-17-15,0-5-16 0,3 1-20 0,-1-1-17 0,3-3-17 16,1-2-12-16,3 3-12 0,-1-5-12 0,0 1-8 0,3 1-9 0,0-2-10 16,2 2-12-16,1 1-10 0,-1 0-9 0,3 0-8 0,-2 3-9 0,2 1-7 15,0 0-10-15,-1 3-6 0,1 0-8 0,0 3-9 0,-2 2-11 16,2-1-9-16,-1 2-8 0,-2 3-7 0,0 0-7 0,1 2 1 0,-2 1 3 15,-3 0 5-15,3 0 7 0,-2 3 10 0</inkml:trace>
  <inkml:trace contextRef="#ctx0" brushRef="#br0" timeOffset="30299.4286">13310 13414 15 0,'0'-1'198'0,"0"-1"14"16,-1-1 11-16,-1 0 3 0,-1 2-1 0,1-2-10 0,-1-2-15 0,-2 2-15 16,2 0-15-16,-2 0-12 0,-1 0-12 0,0 0-10 0,1 2-10 15,0-1-12-15,-1 1-13 0,-1 1-12 0,-2 0-13 0,1 0-9 16,0 3-12-16,-1-2-10 0,0 4-9 0,0-1-8 0,-1 2-8 0,0 2-5 15,0 1-5-15,2 1-3 0,-1 0-4 0,3 2-2 0,-2-1-2 16,1 3 0-16,1-1-2 0,3 2-4 0,0 0-3 0,1 2-8 16,2-2-10-16,2-1-12 0,0 3-11 0,2-3-14 0,2-1-11 0,-1-1-11 15,3 0-9-15,2-3-11 0,1 1-11 0,-2-5-19 0,3-1-21 16,1-1-19-16,0-1-13 0,1-4-3 0,1-1 1 0,-1-1 12 0,-3-1 15 16,3-5 23-16,-3 1 27 0,0-2 29 0,-3 0 27 0,2-2 33 15,-2-1 34-15,-2 0 41 0,-3-1 43 0,2 0 42 0,-4 2 40 0,1 0 30 16,-4-2 25-16,1 2 15 0,-2 3 12 0,0-2-1 0,-1 1-4 15,0 2-10-15,-1 1-13 0,-2 1-17 0,1 2-21 0,2 0-20 16,0 0-21-16,0 2-22 0,0 2-21 0,0-1-20 0,0 4-20 0,-2-1-14 16,2 3-14-16,0 5-11 0,0-1-10 0,0 3-8 0,1 0-5 15,1 6-1-15,-1 1-1 0,3 2 1 0,0 4 2 0,0 0-1 16,3 5 3-16,-1 0 0 0,3 3-2 0,0 2-6 0,1 2-9 0,3 3-6 16,-1 2-3-16,0 1-2 0,3 1-3 0,0 1-2 0,-1 3-2 0,2-1-3 15,0 0-3-15,1 0-2 0,-3 0-2 0,1-2-2 0,0 0 0 16,0-2 5-16,-1-2 7 0,-3-2 5 0,0-2 3 0,-4-1 3 15,0-4 3-15,-1-2 2 0,-4-4 3 0,-2-1 4 0,-3-5 1 0,-2 0 5 16,-1-6 3-16,-5-2 3 0,-1-3 3 0,-5-3 3 0,2-5 5 16,-3-1 4-16,-1-4 1 0,-3-4 2 0,1-3 0 0,1 0-2 15,0-5-1-15,-1-3-3 0,2-1-1 0,2-3-4 0,0-3-2 0,4 1-6 16,3-2-3-16,1-2-9 0,4-2-10 0,2-2-12 0,4 1-12 16,3-2-18-16,3-1-16 0,5 0-19 0,2-1-21 0,4-1-20 15,2 1-20-15,6-1-17 0,0 1-17 0,5-1-23 0,1 2-28 0,-1 1-17 16,3 0-17-16,0 2-4 0,-3 1 0 0,0 2 10 0,0 1 14 0,-2-1 24 15,0 6 28-15,-4-2 39 0,-3 1 44 0,0 5 44 0,-5-1 44 16,-1 0 52-16,-2 1 55 0,-5 4 47 0,0-1 46 0,-4 2 35 16,-1 0 30-16,-1 2 19 0,-2 1 15 0,-2-1 6 0,-2 3 0 0,-2 1-10 15,1 0-17-15,0 2-19 0,-2-1-22 0,-2 2-23 0,2 2-22 16,-1 1-22-16,1-1-22 0,0 2-19 0,0 2-18 0,1 0-15 16,1 1-12-16,0 2-10 0,3 2-10 0,-1-1-8 0,1 2-7 0,2 2-7 15,0-1-5-15,3 6-4 0,0-3-3 0,2 4-2 0,1-1-1 16,0 0-2-16,6 2 1 0,-2 3-3 0,1-2-3 0,0 1-4 0,2 0-5 15,0-2-7-15,1 2-4 0,2 0-6 0,-2-2-3 0,0 0-6 16,2 1-4-16,-2-4-4 0,-1 1-5 0,2-3-4 0,-3-1-3 0,2-1-4 16,-1-2-3-16,-1-2-1 0,1-3 1 0,-2-1 2 0,0-1 2 15,-2-3 2-15,3-4 5 0,-2-1 4 0,-3-1 7 0,1-2 7 0,-1-2 9 16,-3-3 11-16,-1-1 12 0,0 0 16 0,0 0 15 0,0-1 17 16,-1-1 20-16,-3 1 15 0,-1 0 14 0,2 0 13 0,-2 1 14 15,1 4 7-15,-1-1 7 0,0 1 4 0,2 0 1 0,-2 4-3 0,2 1-8 16,0 0-11-16,1 1-12 0,1 5-12 0,-1-2-14 0,2 2-13 15,0 3-11-15,0 0-12 0,3 1-12 0,-1 4-9 0,1 0-9 0,0 3-7 16,2 1-6-16,0 3-2 0,3 2-4 0,0 0 2 0,-2 2 0 16,2 2-3-16,1-1-2 0,-1 3-8 0,2 1-8 0,-2-2-8 15,1 1-12-15,-1 2-12 0,0-3-14 0,1 2-14 0,-1-3-17 0,0 1-18 16,-1-2-18-16,0-1-22 0,-2-1-19 0,0 0-20 0,1-5-18 16,-2 2-33-16,0-5-40 0,-2-1-30 0,2-2-26 0,0-2-31 0,-4-2-31 15,1-3-19-15</inkml:trace>
  <inkml:trace contextRef="#ctx0" brushRef="#br0" timeOffset="30816.1851">13726 13518 283 0,'-2'-13'390'0,"1"4"-26"0,-2-1-29 16,1 1-30-16,0 2-33 0,2-1-32 0,0 2-34 0,0 2-29 15,0 0-27-15,0 2-24 0,0 1-21 0,2-1-21 0,0 1-16 0,1 1-18 16,-2 1-13-16,3 1-11 0,-1 0-9 0,0 3-6 0,3-2-4 16,-3 3-2-16,2-1-2 0,-2 2-1 0,2 0 0 0,-2 2 2 15,2 2-1-15,1-1-1 0,-3 1 1 0,2-1 0 0,-2 2 2 0,0 0-1 16,-1-1 2-16,0 3-1 0,-1-1 1 0,1-1 2 0,0-2 1 0,-2 1 1 15,1-1 1-15,-1 0 3 0,0-1 3 0,0-2 4 0,0 1 3 16,0-5 3-16,0 1 2 0,0-1-1 0,0-2-1 0,0-1-3 16,0 0-5-16,0 0-5 0,0-1-1 0,0-6-5 0,0 4-5 0,0-5-4 15,2-1-4-15,0-3-6 0,0 1-6 0,0-1-5 0,1-1-6 0,0 0-4 16,2-1-1-16,-2-3 3 0,2 2 2 0,0 0 3 0,1 1 2 16,0 0 1-16,0-1 4 0,-1 1 0 0,4 2-1 0,-2 0 1 15,-1 2 0-15,-1 0 0 0,2 3 1 0,0 0 1 0,-1 0 2 0,-1 3 0 16,0 0 1-16,0 2-1 0,0 1 1 0,-1 1-1 0,1 3 2 15,-2 0 1-15,0-1 2 0,-1 3 1 0,1 2 2 0,-1 1 2 0,-1 1 0 16,1 1 1-16,-2 0 1 0,3 1-1 0,-3 2 2 0,0-1 2 16,0 2 2-16,0 1-1 0,0-4 0 0,0 3 0 0,0-1 1 0,0 0-1 15,0-4 1-15,0 3 2 0,0-2-1 0,0-3 4 0,0 0 5 16,0 0 2-16,0-3 3 0,0-1 1 0,2 0-2 0,-1-3-2 0,2 0-5 16,-1-3-1-16,1-1-1 0,0-2 1 0,0-2 0 0,1 1 0 15,0-3-1-15,0-2-4 0,1-3-5 0,0 1-3 0,0-1-6 0,0-2-1 16,0 0 1-16,-2 0 2 0,2-1 5 0,-1 1 3 0,1 1 2 15,-2 0 3-15,2-1 0 0,-2 0 4 0,2 3 4 0,0 3 1 0,-2 0 3 16,1-1 0-16,0 3 0 0,-1 2 0 0,0 0 1 0,0 3 1 16,1 1 2-16,0 0 3 0,0 3 2 0,1 0 0 0,2 2-3 15,-1 1-1-15,1 1-3 0,-1 2-1 0,3 2-1 0,-1 1 1 0,2 1 0 16,1 2 0-16,-2 0-1 0,1 2-5 0,2 1-5 0,-2 0-11 16,1-1-11-16,0 3-13 0,0 0-13 0,-1-2-14 0,-1 2-17 0,1-3-18 15,-2-1-19-15,2 3-23 0,-3-3-24 0,-1-1-37 0,2 0-44 16,-2-3-45-16,1 1-47 0,-3-3-58 0,3-3-64 0,-4 1-41 15,2-4-26-15</inkml:trace>
  <inkml:trace contextRef="#ctx0" brushRef="#br0" timeOffset="30994.8942">14377 13220 173 0,'2'-5'495'0,"-1"2"-35"0,2 1-53 0,-1 2-84 15,0 2-99-15,1-1-64 0,-2 3-47 0,1-1-29 0,1 2-20 16,0 1-11-16,1 3-6 0,2-1-3 0,-3-1-3 0,0 4-8 15,2-1-13-15,-2 1-15 0,4-2-20 0,-2 1-16 0,0-1-18 0,2 0-16 16,-1-2-16-16,1 1-18 0,-3-1-18 0,4-2-27 0,0-1-32 0,-2-1-22 16,2-3-21-16,-2 0-8 0,1 0-2 0,-1-3 6 0,-1-1 7 15,1-1 13-15,0-2 16 0,-3-2 21 0</inkml:trace>
  <inkml:trace contextRef="#ctx0" brushRef="#br0" timeOffset="31848.526">14524 13231 47 0,'-6'-11'169'0,"0"-4"21"0,-3 3 19 0,0-1 14 0,0 3 11 15,-3 1 4-15,0 0 3 0,2 3-7 0,-1 0-11 0,-3 1-16 16,3 3-18-16,1-1-22 0,-2 3-20 0,-1 0-19 0,2 3-18 0,0 2-17 15,3 2-15-15,-3 0-15 0,3 3-12 0,0 1-12 0,2 0-6 0,0 5-7 16,1-1-4-16,4 1-3 0,-3 2-3 0,4 1-4 0,0 0-2 16,2 0-3-16,1 1-2 0,2 2-4 0,2-2-5 0,0-1-5 15,1-1-6-15,4 2-8 0,1-3-7 0,0-3-8 0,1 0-7 0,2-1-9 16,1-3-9-16,2 0-11 0,-3-3-9 0,3-2-11 0,-1 0-13 16,0-5-9-16,1 0-9 0,-3-3-2 0,1-2-1 0,1-4 4 15,-2 2 6-15,-2-6 6 0,2 1 6 0,-5-3 7 0,0 1 9 0,1-3 15 16,-4-3 17-16,1 2 21 0,-4 1 24 0,0-3 25 0,0 0 24 15,-2 1 20-15,-1 1 18 0,0 0 14 0,-1-1 11 0,-1 4 12 0,0 1 12 16,0 2 4-16,0 0 3 0,0 2-2 0,-1 0-8 0,1 3-10 16,0 2-12-16,0 0-10 0,0 4-12 0,1 0-8 0,-1 1-10 15,2 1-8-15,-1 2-11 0,3 2-8 0,-3 2-10 0,3 1-4 0,1 0-4 16,-2 4 0-16,2 0 0 0,0-2 1 0,0 1-1 0,1 3 0 16,0 2-4-16,1-4-4 0,-1 3-3 0,-1-1-4 0,4 0-5 0,-2-1-3 15,-1-1-3-15,2 0-5 0,1-2-4 0,-1 0-2 0,0-2-4 16,0-1-3-16,3-1-3 0,-3-2-4 0,0-1-3 0,1-3-6 15,-1 0-2-15,0-3-1 0,0 0 2 0,0-3 3 0,-2-2 6 0,1-2 4 16,-1 0 4-16,-1-1 6 0,1-3 2 0,-3-1 6 0,0 0 7 16,0-1 8-16,-1-1 9 0,1 2 9 0,-3-2 9 0,2 0 7 15,0 3 6-15,-2-3 5 0,1 3 1 0,-1 1-2 0,2 2-1 0,-1 1-4 16,-1 1-2-16,2 3-4 0,2-1-1 0,-2 4-6 0,1 1-2 0,0 2-4 16,1 0-4-16,0 2-5 0,1 3-4 0,0 2-4 0,2-2-2 15,0 4-1-15,-1 0 2 0,2 2 2 0,2 1 2 0,-4 1 1 16,2-1-2-16,0 3-1 0,1-2-2 0,-1 4-2 0,0-2-1 0,0-1-2 15,1 1-3-15,1-2-1 0,0-2-2 0,0 2-1 0,-2-2 1 16,2-3-1-16,1 1 1 0,0-4-1 0,0 0-3 0,0-4-1 16,0-1-1-16,3-1-1 0,-1-5 0 0,-2-2 2 0,3 0 0 0,-1-4 2 15,0-5 4-15,-1 0 2 0,1-4 0 0,-4-1 2 0,1-4 0 0,-2-1 2 16,1-5 0-16,-2-1 2 0,-2-1 2 0,-1-2 1 0,0-3 0 16,-3-2-2-16,-1-2-1 0,-1 1 3 0,-1-1 2 0,-1-1 7 0,0-1 8 15,-4 3 11-15,2 1 11 0,-4 1 11 0,1 3 8 0,0 2 8 16,0 4 6-16,-1 2 3 0,1 4 2 0,1 4-2 0,1 1 0 15,-2 3-6-15,4 4-6 0,0 3-9 0,0 4-9 0,0 1-11 0,1 5-12 16,2 2-6-16,-1 2-5 0,0 5-7 0,2 3-1 0,0 3-2 16,2 5 1-16,0 0 4 0,2 7 4 0,0 1 4 0,0 2 4 0,3 6 1 15,0 0 2-15,1 3-2 0,2 0-2 0,2 5-7 0,0-3-6 16,1 3-10-16,0-1-10 0,0-1-9 0,3-2-12 0,-2 1-13 0,2 0-11 16,-3-5-16-16,2 1-14 0,-3-2-12 0,1-4-12 0,-3-1-8 15,1-3-10-15,0-2-2 0,-3-2-1 0,-1-3 0 0,-1-3-1 16,-1-5-2-16,-1 0-4 0,-1-6 1 0,-3-2 5 0,0-3 9 15,-3-2 11-15,-1-5 13 0,-1-2 13 0,0-2 15 0,-3-4 19 0,2-2 18 16,-3-2 19-16,1-4 22 0,-2-2 23 0,1-1 26 0,1-1 25 0,0-2 21 16,1 0 18-16,-2-1 10 0,6 1 6 0,0 0 2 0,1-1-2 15,4 0-5-15,1 4-7 0,2-3-13 0,6 5-15 0,-2 0-15 0,7 1-12 16,1 0-17-16,5 2-13 0,5 2-15 0,0-2-11 0,6 3-10 16,2 1-7-16,3 0-4 0,5 0-4 0,-1-1 0 0,6 3-1 15,-1-2 2-15,2 0 1 0,2 2 3 0,1-3 3 0,0 2 5 0,2 1 4 16,-3-1 4-16,-1-1 3 0,0 1 3 0,-3 0 3 0,-3 2-4 15,-5 2-5-15,-4-1-11 0,-2 0-10 0,-6 2-19 0,-2 2-24 0,-7 2-43 16,-2 0-48-16,-7 2-100 0,-6 0-122 0,-3 4-86 0,-6 2-67 16,-5 1-29-16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4:00:54.930"/>
    </inkml:context>
    <inkml:brush xml:id="br0">
      <inkml:brushProperty name="width" value="0.05292" units="cm"/>
      <inkml:brushProperty name="height" value="0.05292" units="cm"/>
      <inkml:brushProperty name="color" value="#FF0000"/>
    </inkml:brush>
  </inkml:definitions>
  <inkml:trace contextRef="#ctx0" brushRef="#br0">5837 144 32 0,'-3'-2'105'0,"1"-1"-2"0,1 0 2 0,-1 2-4 0,0-2-5 0,2-1-4 16,-1 3-2-16,-1 0-7 0,2-1-8 0,-1-1-9 0,-1 2-5 15,2-1-7-15,-2 2-7 0,2-1-7 0,0 1-5 0,-1 0-5 16,1 0-5-16,0 0-3 0,0 0-4 0,-2-2-4 0,2 2-2 16,0 0-3-16,-2 0 1 0,2 0-1 0,0 0-1 0,-2 0-3 0,0 0 0 15,2 0-3-15,-3 0-1 0,1 0-1 0,1 0-1 0,-1 0-1 16,-1 0 0-16,1 0-2 0,-1 0 0 0,0 0-1 0,0 0 0 16,-3 2-1-16,3-2-1 0,-2 1 0 0,-2-1 1 0,1 2 0 15,-1-1 3-15,0-1-1 0,-1 2 1 0,0-1 0 0,0-1-2 0,-3 2 1 16,3-1 0-16,-2 0 1 0,-2 3-1 0,2-3 1 0,-2 1 1 15,1-1 0-15,0 2-1 0,-2-1 1 0,2-1-1 0,1 2-1 16,-2-1 1-16,2-1 1 0,1 2-1 0,-2-1 2 0,1 1 1 16,1 1 1-16,-2-1 1 0,3 0 0 0,0 0-1 0,0 1-1 0,-1-1-1 15,2-2 0-15,-1 3 1 0,1 0 1 0,0 1 2 0,1-2 1 16,-1 0 0-16,1 2 2 0,-2-1-2 0,4 1 1 0,-1-1 0 16,0 2 2-16,0 0 3 0,-1-1 3 0,0 2 2 0,3-1 3 15,-1 2 0-15,0-2 1 0,0 3 2 0,-1-2 0 0,2 1 3 16,-3-1 2-16,3 1 1 0,-2-2 1 0,1 4 0 0,0 0 1 0,-1-2-1 15,2 3 0-15,-3-2 2 0,3 0-1 0,-2 1 1 0,2-2 1 16,-2 0-2-16,2 4-1 0,-2-5-2 0,1 3-1 0,1-2-2 16,0 1 0-16,-1-2-2 0,1 2-1 0,0-1 1 0,1 2-3 15,-1 0-2-15,0-3 0 0,1 2-1 0,1 0-3 0,-2 0-2 0,1-2 0 16,2 1-1-16,-1 1 0 0,-1 0 0 0,2-1-1 0,0 1-1 16,0-2 0-16,0 0-2 0,0 1 1 0,0-1 1 0,0 0 0 15,0 0 0-15,0 3 1 0,0-2 1 0,0-1 1 0,2 0 3 0,-1 1-2 16,-1-2 1-16,2 2 0 0,-2-2 0 0,3 1 0 0,-2-2 1 15,-1 1-2-15,2-1-1 0,-2 2-2 0,1-2 0 0,1 0 0 16,1 0-1-16,-1 2-1 0,-1-4 0 0,1 2-2 0,1-1 2 16,-1 1 0-16,0-1-2 0,-1 2 1 0,2-2 0 0,-1 1 0 15,2 0 0-15,-1-1 1 0,1 2 0 0,-1-1-2 0,0 0 1 0,0-1-2 16,-1 1 0-16,3 0 0 0,-2 0-2 0,3 0 0 0,-3-2 1 16,2 4-1-16,1-3 0 0,-1 1 1 0,0-1-1 0,1 1 1 15,-1-2-1-15,0 4 0 0,-1-2 1 0,3 0 1 0,-1 0-1 16,2 0 0-16,-2-3-1 0,-1 5 2 0,1-2-1 0,2-2 1 0,-2 0 1 15,2 2-2-15,-1-2 1 0,2 3 1 0,-3-3 1 0,1 2 1 0,1-2 1 16,3 0-1-16,-3 1 0 0,0 0 1 0,0 1-1 0,1-1 1 16,-1-1-1-16,2 1-1 0,0 1 1 0,-2 0 1 0,2-3 0 0,1-1-1 0,-2 3 0 15,1-1-2-15,2-1 1 0,-2 1-1 0,1 0 1 0,0 0-2 16,0 0 1-16,1-1-1 0,0-1 0 0,-1 2 1 0,1-2-1 0,0 3 1 16,-1-1-3-16,3 0 0 0,-1-3-1 0,-1 3-1 0,1-1 1 0,0 0 0 15,2 1 0-15,-2 0 0 0,1 1 0 0,-1-1 0 0,1-1-1 16,0 1-1-16,2-1 1 0,-2 0 0 0,2 3 0 0,-1-3 0 0,0-1 0 0,-2 3-1 15,4-1-1-15,-4-1 1 0,2-1 0 0,0 3-2 0,1-1 1 16,-2-2 0-16,2 2-1 0,-2 0 1 0,0 0-2 0,2-2 2 0,-2 3 0 16,0-1 2-16,2 0-1 0,-1-3 4 0,-3 3-1 0,4-2 1 0,-3 2 0 15,1-2 3-15,0 1-1 0,0 1 2 0,-1-1 1 0,1 0-1 16,-1 1 2-16,2-3 0 0,-2 2 0 0,0 1 0 0,1-1 0 0,-1 0 0 16,1-2-2-16,-1 5 1 0,-1-5 0 0,1 2 0 0,1-1-1 0,0 1 0 15,-1 0 1-15,3-1-2 0,-3 1 1 0,1-2 0 0,0 1-1 16,0 0 0-16,-1 0-1 0,2-1 1 0,0 2-1 0,0 0 1 0,0-2-2 15,0 1 0-15,0 1 2 0,2-2-2 0,-1 1 0 0,1-1-1 0,-1 2 1 16,2-1 1-16,-1-1-2 0,-1 2 0 0,0-1 0 0,3-1 1 0,-4 2-1 16,1-1-1-16,0-1 0 0,0 1 0 0,-1-1-2 0,2 2 1 0,-2 0 1 15,0-2-2-15,0 1 0 0,-2 1 0 0,1-2-1 0,0 1-1 16,0 1 0-16,-1-2 0 0,2 0-1 0,-1 0 0 0,-1 3-1 0,2-2 1 16,-4-1-3-16,3 1 0 0,1 1-2 0,-1-2 0 0,-3 1 0 0,2 1-1 15,2-2 0-15,-3 0 0 0,0 0 0 0,2 2 0 0,0-2-1 0,-2 0 1 16,2 1 0-16,-2-1 1 0,1 0 0 0,0 0 0 0,1 0 1 0,-2 0 0 15,1 0 2-15,3 0-2 0,-5 0 1 0,2 0 0 0,1 0-1 16,-1 0 1-16,-1 0-1 0,1 0 0 0,0 0 2 0,-1 0 2 0,1 0-1 0,-1 0 2 16,1 0 1-16,0 0 0 0,-2 0 1 0,0 0 2 0,1 0 1 15,0 0 0-15,-3 0 0 0,4 0 1 0,-4 0 2 0,1 0-1 0,2 0 1 16,-2 0-2-16,2 0 1 0,-2 0-1 0,0 0-1 0,-1-1 1 0,2-1-1 16,-3 2 0-16,2-2-1 0,-1 1 0 0,2 1 2 0,-3-2-1 0,3 1 0 15,-3 1-1-15,2-1 0 0,0-2 0 0,-2 3 1 0,2 0-1 16,-1 0 1-16,-1-2 0 0,3 1 0 0,-3 1 1 0,3-2-2 0,-3 1 0 15,2 1 0-15,1-2-2 0,-2 0-1 0,-1 2-1 0,3-1 1 0,-1 1 0 16,-1-3-1-16,0 2-1 0,1-1-1 0,-2-1-1 0,4 2-1 0,-2-1 0 16,0 1 1-16,0-3-1 0,2 3 1 0,-3 0 1 0,2 0 0 0,0-2 0 15,-1 1-1-15,2 0 0 0,-2 1 2 0,0-1-1 0,0 0 2 16,2-1 0-16,-3 1-1 0,2 0 1 0,0-1-1 0,-1 1 0 0,2-1 1 16,-2-1-1-16,1 1 1 0,0 0-1 0,-3 1 2 0,2 0 0 0,0-1-1 15,-2 0 0-15,2 0 0 0,1 1 1 0,-3-1-1 0,0 0 1 16,1 0 0-16,-1 0 1 0,0 2-1 0,0-2-1 0,0-1 2 0,-2 3-1 15,2-1 0-15,0-1-1 0,0-1 2 0,-2 3-1 0,2-1 0 0,-3-3 1 16,1 3-2-16,3-1 1 0,-4-1 0 0,2 1 1 0,-1 1 0 0,0-1-2 16,0-1 2-16,-1 1-1 0,2 1 0 0,-2-1 0 0,-1 0-1 15,2 0 2-15,-1-1 0 0,0 3-1 0,1-2 1 0,-1 0-2 0,1 0 2 16,-1 0 0-16,0 0 0 0,-2 0 0 0,2 1 1 0,-2-1 0 0,2-1 0 16,-2 3-1-16,3-1 0 0,-3-3 0 0,2 1-2 0,0 1 2 0,-2-2 0 15,2 1 2-15,-2 1-1 0,3-2 0 0,-3 0-1 0,2 2 1 16,-2 0 0-16,2-1 1 0,-2 0 0 0,2 1 0 0,-1-1 3 15,1 1-1-15,-2-2 2 0,-1 3 0 0,1-3 0 0,1 2-1 0,-1-1 1 16,0-1-1-16,0 2 2 0,1-1 0 0,-2 1-1 0,0-1 1 16,-1 1-1-16,1 0 1 0,1 0 0 0,0-1-1 0,-1 1 0 15,-2 0-1-15,2-1 0 0,-1 0-1 0,-1 1 0 0,2-1 2 16,-1 1-1-16,-1-2 0 0,2 3-2 0,-2-3 0 0,2 2 1 0,-2-1-2 16,0-1-1-16,0 0 0 0,0 0 1 0,0 0-1 0,0 0-1 15,0-2 0-15,0 4-1 0,0-2 1 0,0 1 0 0,0-1-1 16,0 1 0-16,0-3-1 0,0 2 1 0,0-1 1 0,0-1 0 0,0 2 0 15,0 1 1-15,0-3 0 0,-2 1-1 0,2-1 0 16,-2 2-1-16,2-1 1 0,-1 0 0 0,-1 2 0 0,2-3 0 0,-3 2 0 16,1-1-1-16,1-1-1 0,-1 2 2 0,-1 1 0 0,1-3 0 15,-1 1 0-15,0-1-1 0,-1 2 2 0,0-1 2 0,1 0-1 16,0 2-2-16,1-3 1 0,-3 3 1 0,2-2 0 0,-2 3 0 0,1-2-1 16,-1 0 0-16,0-2-1 0,2 3 1 0,-2-2 0 0,2 2 1 15,-2-2 0-15,1 3-2 0,-1-2 1 0,0-1 0 0,2 2 0 16,-3-1 0-16,1 1 1 0,2 0 0 0,-3-1 2 0,1-2-1 15,2 3 0-15,-2 0 2 0,2 0-1 0,-2-3 1 0,2 2 1 16,-5 0-1-16,5 2 2 0,-2-4 1 0,2 3 1 0,-2 0 1 0,2-1 1 16,-2 0 0-16,1 1 0 0,-1-2 1 0,2 3 1 0,-2-2-2 15,0-2 0-15,2 2 0 0,-2-2 0 0,1 1-1 0,-1-1 0 16,2 4-1-16,-2-3 0 0,2 0-1 0,-1 0-2 0,0 1 0 0,-2-1-2 16,1 0-2-16,2 1 0 0,-2 0 0 0,0 1 1 0,2-3 0 15,-2 2 0-15,-1 1-1 0,1-3 0 0,-1 4 0 0,1-2 1 16,0 1-2-16,-1-1 1 0,1 1 0 0,1-2 1 0,-1 1 0 15,0 1 1-15,0 0-1 0,-2-1-1 0,2 0 0 0,0 3 0 16,0-5 0-16,-1 4 0 0,1-2 1 0,-3 0-1 0,2 2 0 0,0 0-1 16,-1-2-1-16,2 1 0 0,-2-1-1 0,0 1 1 0,1 0-1 15,1 0 0-15,-4 0 0 0,1 1-2 0,1-1 0 0,1-1-1 16,-3 0 1-16,1 3-2 0,0-4 0 0,0 2 1 0,-1 1 0 0,1-1 0 16,-2-2-2-16,-1 4 0 0,3-2-1 0,-3 1-1 0,0-2 0 15,0 2 0-15,1-1 0 0,-2 0 0 0,1 2 0 0,-2 0 0 16,-1-1 1-16,3 0 1 0,-3 0-1 0,1 1 1 0,1-1 0 15,0-1 0-15,-2 3 2 0,0-2-1 0,3 2 1 0,-3-2 0 0,2 3 1 16,-2-4-1-16,3 1 1 0,-2 2-1 0,-1-1 1 0,3-1-2 16,-3-1 0-16,1 1 1 0,2 3 0 0,-3-3 0 0,3 1-1 15,-1-1 0-15,0 2 1 0,1-1-2 0,-1-1 1 0,0 0 0 16,0 2-1-16,1-1 0 0,1 1 1 0,-2-3 1 0,2 3 0 0,-1 0 1 16,0-1 0-16,0-1 1 0,1 2 0 0,-2-1 0 0,2 2 2 15,-2-1 0-15,2 1 2 0,-1-2 0 0,0 2 1 0,0 0 0 16,1-2 0-16,-2-1 0 0,1 3 1 0,1 0-1 0,-2 0 1 0,2 0 1 15,-1-2-1-15,0 2-1 0,2 0 2 0,-1 0-1 0,-2 0-1 16,2 0-1-16,-1 0 2 0,2 0-1 0,-1 0 0 0,-1 0-1 16,3 0 0-16,-2 0 0 0,2 0 1 0,-4 0-1 0,4 0 0 15,0 0 0-15,-1 0 1 0,1 0 0 0,-2 0 1 0,2 0-1 16,-1 0-1-16,-1 0 0 0,2 0 1 0,-4 0 1 0,4 0-1 0,-2 0 0 16,1 0 0-16,-2 0 1 0,3 0-1 0,-3 0 0 0,2 0-1 15,-1-2 0-15,-2 2 1 0,2-1-1 0,0 1 0 0,0 0-1 16,-2 0 0-16,3 0 0 0,-2 0-1 0,1 0 1 0,-1 0-1 0,0-2-1 15,0 2 1-15,1 0 0 0,0 0 0 0,-2-1 1 0,3 1 1 16,-2 0-1-16,1 0 0 0,-2 0 0 0,2 0-1 0,-1 0 1 16,0 0-1-16,0 0 1 0,1 0 1 0,0 0-2 0,0 0 0 15,-1-1 0-15,0 1 0 0,0 0-2 0,1 0 2 0,-2 0-1 16,2 0 0-16,1 0 1 0,-2 0-1 0,1 0 0 0,-1 0 1 0,0 0-1 16,0 0-2-16,0 0 1 0,0 0 1 0,1 0 0 0,0 0-1 15,0 0 0-15,-1 0 1 0,0 0-2 0,1 0 2 0,2 0 0 16,-4 0 0-16,2 0-1 0,2 0 1 0,-2 0 0 0,0 0 0 0,0 1 0 15,2-1 1-15,-3 0 1 0,3 0 1 0,0 0 1 0,-2 0-2 16,2 0 0-16,0 0 0 0,-2 0-2 0,2 0 2 0,0 0-1 16,0 0 1-16,-1 0 0 0,1 0-1 0,0 0 0 0,0 0 0 15,1 0 0-15,0 0-1 0,-1 0 2 0,0 0 1 0,1 0 2 16,-3 0 0-16,3 0 2 0,1 0-1 0,-3 0 1 0,1 0-2 0,1 0 2 16,-2 1-1-16,1-1 2 0,0 2 0 0,0-2 0 0,2 0 1 15,-2 1 0-15,-1 1-2 0,2-2 0 0,-2 2-1 0,3-2 1 16,-1 0-1-16,-1 3 2 0,-1-1 0 0,3-2-1 0,-1 0 0 0,2 2-1 15,-1-2 0-15,-2 1-1 0,2-1 0 0,-1 2 0 0,1-1-2 16,1-1 0-16,-2 2 0 0,2-1-1 0,0-1 1 0,-3 2-1 16,3 0 1-16,-1 0 0 0,0 0 2 0,1 1-6 0,-1-2-3 0,-1 2-7 15,1 0-7-15,-2 0-9 0,2-1-11 0,-1 2-11 0,-2-2-16 16,1 4-17-16,-3-2-20 0,0 2-22 0,-2 1-22 0,0-2-30 16,-2 4-29-16,-1-3-28 0,0 1-25 0,-4 1-58 0,1 1-76 15</inkml:trace>
  <inkml:trace contextRef="#ctx0" brushRef="#br0" timeOffset="5610.3372">17765 889 119 0,'0'0'125'16,"0"0"-20"-16,0 0-13 0,0 0-13 0,0 0-10 0,0 0-8 16,0 0-8-16,0 0-8 0,0 0-8 0,0 0-6 0,0 0-4 0,0 0-3 15,0 0-5-15,0 0-2 0,0 0-1 0,-2 0-3 0,2 0-2 16,-2 2-3-16,1-1-1 0,1-1-1 0,-2 0-1 0,2 2 1 16,0-1 2-16,0 0-1 0,-1 3-3 0,1-3 4 0,-2 1 4 0,0 1 3 15,2 1 2-15,-1-1 2 0,-1 2 2 0,2 0 5 0,-2-2 7 0,2 1 2 16,-3 1 1-16,2 0 1 0,-2-2-1 0,1 4 2 0,1-4 1 0,-1 4 0 15,1-3-3-15,-3 2-3 0,3 0-1 0,-1-1-3 0,1 3 0 16,-3 1-2-16,3-4-4 0,-1 2-4 0,0 0 0 0,1 1-1 0,-1-3-1 16,1 1 0-16,1 2-1 0,-3-2-1 0,1 0 0 0,2 1 0 15,-1 1-2-15,-1-1 1 0,2 0-1 0,-1-2 0 0,1 2-2 0,-2-3 0 16,0 0-2-16,2 1 0 0,0-1-1 0,0-1 0 0,0 0-1 0,0 0-1 16,0-1 0-16,0 1 1 0,0-2-2 0,0-1 2 0,0 0 1 0,0 0 1 15,0 0 0-15,0 0 1 0,0 0 0 0,0 2 0 0,0-2 2 0,0 0-1 16,0 0 0-16,0 0 0 0,0 0 1 0,0 0 0 0,0 0-1 0,0 0 0 15,0 0 1-15,0 0-2 0,0 0-1 0,0 0 0 0,0 0-1 16,0 0-2-16,2 0 0 0,0 0 0 0,-2 0-2 0,1 0 1 0,2 0-1 16,-1 0 2-16,1 0 1 0,-2 0 2 0,4 0 4 0,-2 0 3 0,1 0 3 15,-1 0 2-15,2 0 4 0,-2 0 2 0,0 0 3 0,4 0 3 0,-2 0 2 16,0 0 1-16,3 0 1 0,1 0 1 0,-1 0 2 0,0-2-1 0,0 1-1 16,5 1 1-16,-2-2-1 0,1 1 0 0,3 1-1 0,2-2-1 15,-1 0-2-15,3 1-1 0,-1 0-2 0,4-1-2 0,-2 1-3 0,1-1-1 16,2 1-4-16,3-1-2 0,-3 2-2 0,4-1-4 0,-3 1-4 0,3-2-1 15,-2 1-3-15,4 1 0 0,-3-2-2 0,0 0 0 0,0 2 0 16,0 0-2-16,-2 0-1 0,-1 0-1 0,3 0 0 0,-3 0-1 0,0 0 1 16,0 2 1-16,-1 0 0 0,2-2-1 0,-3 1-1 0,1 1 0 0,-2-2-1 15,4 1 1-15,-5-1 0 0,1 0 0 0,1 0 1 0,-2 0-1 0,1 0 0 16,1 0 0-16,-2 0-1 0,1 0-2 0,2 0-2 0,-2 0 2 0,2 0 0 16,-2 0 1-16,3-1 0 0,-1 1 1 0,0-2 1 0,0 1 1 15,0 1 2-15,2-2 0 0,1 0 0 0,-2 2 1 0,2-1 3 0,0 1 0 16,2-1 2-16,-4 0 1 0,6 1 0 0,-3-2-1 0,0 1-2 0,2 1 1 15,-2-2-2-15,2 0 0 0,2 2-1 0,-3 0-1 0,3 0 2 0,-2 0-1 16,3 0-1-16,-1 0 1 0,0 0-1 0,-4 0-1 0,4 2 0 0,-1 0 0 16,-1-2-1-16,1 1 0 0,-1 1-1 0,-1-2 0 0,0 1 2 15,-2 0-1-15,2-1-1 0,2 1 0 0,-4-1-1 0,2 2-2 0,-2 0 0 16,2-2-1-16,-5 0 1 0,5 0-2 0,-2 0 0 0,0 0 1 0,1 0-2 16,-4 0 0-16,3 0 1 0,1 0 0 0,-3 0 0 0,2 0 3 0,-2 0 0 15,0 0 0-15,1 0 2 0,0 0 1 0,-3 0 1 0,2 0 3 16,-3 0 0-16,2 0 3 0,-2 0 1 0,0 0 0 0,1 0-2 0,-4 0 0 15,2 0 1-15,-3 0-2 0,3 0 1 0,-3 0 0 0,1 0-1 0,0 1 0 16,-1 1-1-16,0-2 1 0,0 1-1 0,-1-1 0 0,2 2 0 0,0-2 0 16,-1 1-1-16,3-1 1 0,-3 2 1 0,2-1-1 0,1-1-1 15,1 0 0-15,2 0 2 0,-2 2-1 0,2-1 1 0,0-1-2 0,2 0-2 16,0 1 0-16,-1-1 0 0,0 0 0 0,2 2 1 0,-2 0-2 0,3-2-2 16,-5 1 1-16,2 1 0 0,2-2 0 0,-3 1-1 0,-1 1 0 0,1-2-2 15,0 0 1-15,0 3 1 0,-2-2-2 0,-2 2 1 0,3-2-1 16,-4 1 1-16,1 1-1 0,-2-1 0 0,2 0 0 0,-3 1 0 0,2-3 1 15,-2 2 0-15,-2 1-1 0,2-1 1 0,-1 0 1 0,-1-2-2 0,1 0 1 16,-1 3-1-16,-2-2 1 0,1-1 0 0,3 1 0 0,-3 1 3 0,-1-2 0 16,0 0 0-16,2 0 2 0,-2 0-1 0,1 0 1 0,0 0 1 0,-1 0 1 15,0 0 0-15,0 0 2 0,-1 0-1 0,2 0 2 0,-2 0 0 0,-1-2 1 16,3 2-1-16,-2-1-1 0,2 1 0 0,-2 0 0 0,0-1-1 0,2 1 1 16,-2-3-3-16,-1 3 1 0,2 0-1 0,0 0 0 0,-1-2 1 15,2 2-1-15,-2 0 0 0,1 0 0 0,2-2-1 0,-4 2-1 0,4 0 0 16,-2 0 0-16,0 0 0 0,1 0 1 0,-2 0-1 0,3 0 0 0,-1 0 0 15,0 0 0-15,-2 0 0 0,3 0-1 0,-2 0-1 0,0 0 0 0,0 0 1 16,2 0-1-16,0 0 0 0,-4 0 0 0,4 0-1 0,-2 0 2 16,-1 0 0-16,0 0-1 0,2 2 0 0,-3-2 0 0,2 0 0 0,-1 0 0 15,-2 0 1-15,2 0-1 0,-2 0 1 0,0 0 1 0,0 0 0 0,0 0-1 16,-2 0 0-16,2 0 0 0,-1 0 0 0,0 0 1 0,-2 0-1 0,2 0 0 16,-1 0 0-16,1 0-1 0,0 0 1 0,-1 0-1 0,-1 0 1 15,2 0 0-15,-1 0 1 0,2 0 0 0,-4 0 0 0,5 0-1 0,-5 0-1 16,4 0 1-16,-2 0 0 0,1 0 0 0,-2 0 0 0,1 0 0 0,1 0 0 15,0 0 1-15,-2-2 0 0,0 2-1 0,-1 0-1 0,1 0 1 0,3 0 0 16,-3-1 1-16,-1 1-1 0,1-2 1 0,-2 2 2 0,2 0-1 0,-1-2 2 16,0 2 1-16,-1 0 1 0,0 0 0 0,-1 0 2 0,-1-3 5 15,3 3 5-15,-3 0 5 0,-1 0 8 0,0-2 6 0,0 2 7 0,2-2 5 16,-2 2 7-16,0 0 7 0,1 0 6 0,-1 0 6 0,0-1 7 0,0 1 5 16,0 0 3-16,2-2-3 0,-2 0-5 0,2 1-7 0,-1-2-6 15,-1 2-6-15,0-2-5 0,2 0-4 0,1 0-6 0,-3-1-7 0,1 0-6 16,-1 1-8-16,2-1-7 0,-1 1-4 0,-1-2-5 0,2 0-2 0,0 0 0 15,-2 3 1-15,1-3-1 0,-1 1-2 0,2-1-2 0,-1 2-4 0,-1-1-2 16,2-1-2-16,0 1 1 0,-2 0-3 0,0 1-6 0,0 0-4 0,1-1-8 16,-1 3-7-16,0-2-10 0,0 0-7 0,2 0-9 0,-2 2-12 15,0-1-10-15,0 1-15 0,1-1-13 0,-1 2-20 0,0 0-21 0,0 0-19 16,0 0-23-16,0 0-25 0,0 2-27 0,0-2-24 0,0 0-24 0,0 0-26 16,2 1-28-16,0 1-52 0,-1-1-64 0,-1-1-40 0</inkml:trace>
  <inkml:trace contextRef="#ctx0" brushRef="#br0" timeOffset="12701.6452">17298 8168 388 0,'-5'2'373'0,"2"-2"-83"0,-1 0-61 0,1 2-51 0,-1-2-32 15,3 0-25-15,-1 0-14 0,-1 1-9 0,1-1-6 0,1 0-4 16,-1 2-4-16,2-2-4 0,0 2-4 0,0-2-8 0,-2 0-4 0,2 0-5 16,0 0-6-16,0 1-5 0,-1 0-2 0,1-1-2 0,0 0-1 15,0 0 0-15,-2 0 2 0,2 0 1 0,0 0 0 0,0 2 1 0,0-2 2 16,0 0-1-16,0 0-2 0,0 0-2 0,0 0-1 0,0 0-3 15,0 0-2-15,0 0-2 0,0 0-3 0,0 0-5 0,0 0-2 0,0 0-5 16,0 0-3-16,0 0-3 0,0 0-4 0,0 1-2 0,2-1 0 16,-1 1-1-16,1 1 0 0,1-2-1 0,2 2 0 0,-2-1-1 15,2-1 1-15,4 3 0 0,-1-3 0 0,0 2-1 0,6-2 2 16,-2 1 1-16,3 1 0 0,1-2-1 0,1 0-2 0,3 0-4 0,3 0-2 16,1-2-3-16,1 1 0 0,3-1 4 0,2-1 1 0,0 0 1 0,4-1 0 15,1 0 2-15,-1 0-1 0,5 1 1 0,1-4-1 0,0 2 2 16,1 0 1-16,3 1 1 0,-1-1-1 0,1 2 1 0,2-2-3 0,0 2-5 15,-2 0-5-15,3-1-3 0,-2 2-3 0,1-1-3 0,-4 1-3 16,0 1-4-16,0-1-1 0,-4 1-3 0,0-1-2 0,-3 2 0 0,1-1 0 16,-4 1 0-16,-1 0 1 0,-4 0 3 0,0 0 1 15,-1 0 3-15,-3 0 2 0,-2-2 3 0,0 2 1 0,-4-2 3 0,0 1 5 16,-3 1 2-16,-1-1 6 0,-1-1 4 0,-2 2 7 0,1-1 3 0,-3 0 5 16,-2 1 6-16,-1 0 5 0,2-2 4 0,-4 2 5 0,1 0 4 15,-1 0 5-15,-1 0 3 0,-2 0 2 0,0 0 2 0,0 0-1 16,0 0-6-16,0 0-2 0,0 0-5 0,0 0-8 0,0 0-8 0,0 0-10 15,0 0-12-15,-2 2-11 0,2-2-14 0,-1 0-15 0,-1 0-14 16,0 1-19-16,0-1-17 0,0 1-21 0,1-1-20 0,-3 0-22 0,1 2-24 16,2-1-30-16,-1-1-33 0,2 0-44 0,-2 1-49 0,-1 1-69 15,3-2-78-15,-1 0-49 0,1 0-34 0</inkml:trace>
  <inkml:trace contextRef="#ctx0" brushRef="#br0" timeOffset="16206.5911">9880 8104 112 0,'-1'-2'115'0,"-1"-2"-3"0,-1 3 0 0,1-1-4 0,1-3-3 0,-1 3 1 16,-1-1 0-16,1 1 1 0,1 1 0 0,-1 0-5 0,1-2-4 15,-3 0-6-15,4 2-7 0,-1 0-9 0,-1-1-6 0,2 2-7 0,-2-2-6 16,2 2-6-16,0 0-8 0,0 0-9 0,0 0-7 0,0 0-7 16,0 0-10-16,0 0-7 0,0 0-6 0,0 0-3 0,0 0-3 15,0 0-2-15,0 0-3 0,0 0 0 0,0 0-2 0,0 0-1 0,0 0 0 16,0 0-1-16,0 0 1 0,0 0-1 0,0 0 1 0,0 0-1 15,0 0-1-15,0 0-1 0,0 0-1 0,2 0-1 0,-2 2 2 0,3-2 2 16,-1 2 0-16,1-1 2 0,0-1 4 0,1 1 2 0,0 2 5 16,1-3 3-16,1 3 1 0,-1-2 3 0,3 2 3 0,0 0 1 15,3-1 3-15,-2 3 0 0,1-3 3 0,4-1-1 0,-3 3 2 0,3 0 2 16,-1 0-1-16,2-1-2 0,0 2-1 0,0-2-1 0,2 1-1 16,-3-1 1-16,5 2 1 0,-2-2 0 0,-1 1 0 0,1 0 3 0,-1 0 0 15,2 1 1-15,-1-2-2 0,0 1 1 0,1-1-1 0,-2 2 0 16,1-1-2-16,-1-1 0 0,1 1 0 0,1-1 1 0,1 2-2 15,-1-2 0-15,0 0 0 0,1 0-2 0,0 0-1 0,0-1-2 0,1 0 2 16,1 0 1-16,0-1-1 0,2-1 1 0,-1 2-1 0,1-2 0 16,0 0 0-16,2 0 1 0,-1-2-1 0,0 2-1 0,0-1 0 0,-1-1-2 15,1 2 1-15,-2-2-2 0,-1 2-2 0,-1-1-1 0,-1 1-1 16,-1 0-1-16,-1 0 0 0,-1 0 0 0,-1 0-1 0,-2 0 1 16,3 0-1-16,-5 0-1 0,0 1 1 0,2-1 0 0,-2 2-1 0,0-2 1 15,-2 2 1-15,-1-1-1 0,2-1 1 0,1 0 0 0,-2 2 1 16,-1-2-2-16,3 0 1 0,-1 0 0 0,-2 0 0 0,3 0-1 15,-2 0 3-15,1 0 2 0,2 0-1 0,-2 0 1 0,0 0 2 0,3 0 2 16,-3 0 1-16,1 0 1 0,3-2 1 0,-1 2 0 0,0-1 0 16,-1-1-1-16,1 2-1 0,0-2 1 0,0 2-1 0,0-1 0 0,0 0 0 15,1 1-2-15,-3-2 1 0,3 1-1 0,-1 1 0 0,-1-2-2 16,1 1 1-16,0 1 0 0,0-2 1 0,-2 2-1 0,4-1 2 0,-3-1 1 16,-1 2 0-16,3-1 0 0,-1-1 0 0,-1 2-1 0,1-2-3 15,0 1-1-15,-1 1 0 0,1-1 0 0,1-1-4 0,1 2 1 0,-2-1 0 16,2 0-1-16,0 1-1 0,0-2-3 0,0 0-3 0,0 1-1 15,-1-1-3-15,2 0 0 0,1-1-2 0,-4 1 0 0,4 0-1 16,-2 1 0-16,0-2-1 0,-2 2 0 0,4-2 2 0,-4 3-2 0,3-4 0 16,-2 3 1-16,2-1 3 0,-2 0 1 0,2-1 2 0,-2 1 1 15,-1-1 2-15,4 0 1 0,-4 1 0 0,3-1 0 0,-2 0 2 0,3 0-1 16,0 0 0-16,-2 0 0 0,0 0 1 0,2 0-1 0,-2 0 1 16,1 0-3-16,1 1-1 0,-2 0-2 0,0 0-2 0,1 1-1 15,0-1 1-15,0 0 0 0,1-1-3 0,-2 1 0 0,2 2 1 0,-3-2-2 16,0 1 0-16,2 1 0 0,-2 0 1 0,-1 0 0 0,1 0 2 15,1 0 0-15,-1 0 3 0,-2 0 0 0,1 0 0 0,1 0 1 0,-2 0 1 16,1 0 0-16,-1 0 0 0,0 0 0 0,-1 0 2 0,1 0 0 16,-2 0 0-16,0 0 1 0,1 0 0 0,0 0 1 0,-3 0 0 15,2 0 1-15,0 0 0 0,-2 0-2 0,2 0 1 0,1 0-1 0,-2-2 1 16,-1 2-1-16,1-1 2 0,1 1 0 0,0 0 1 0,-2 0 0 16,3 0 1-16,-2-1 1 0,1 1-1 0,1 0 2 0,-2 0 3 0,1 0 1 15,4-3-1-15,-3 3 2 0,1 0 0 0,-2 0-2 0,3-3 1 16,1 2-2-16,-3 1 1 0,5-1 0 0,-3-1-1 0,2 2 2 0,0-2-2 15,0-1 0-15,0 2-1 0,2 0-4 0,-1-2 4 0,1 0-1 16,-1 0 0-16,1-1 1 0,1 2 0 0,1-1 1 0,0 0-1 16,-2 1-1-16,0-1 1 0,1 0-1 0,1 0 0 0,-2 2-1 0,-1-1-1 15,1 0 0-15,-1 0 0 0,1 0 1 0,-4 1 0 0,5-1-1 16,-6 2-1-16,2 0-1 0,-2-2 1 0,1-1 0 0,0 3 0 0,-3 0-2 16,4 0 2-16,-4 0 0 0,-1 0 1 0,2 0 0 0,0 0 1 15,-3 0-2-15,3 0 0 0,-3 0 0 0,2 0 1 0,2 0 0 16,-2 0 0-16,-1 0-1 0,2 0 1 0,2 0 0 0,-2 0 0 0,0 0-1 15,2 0 0-15,1 0-2 0,-3 0 0 0,2 0 0 0,2 3 1 16,-2-3-2-16,1 0 1 0,-1 0-1 0,1 0 1 0,1 0 1 0,0 0-1 16,0 0 1-16,0 0-1 0,-2 0 2 0,4 0 1 0,-4 0 0 15,1-3 0-15,0 3-1 0,-1 0-1 0,1-2 2 0,-1 2 0 16,1 0-1-16,-3 0-2 0,3-2 0 0,-2 2-1 0,-1 0 0 0,1 0-1 16,-1 0 1-16,-1 0-1 0,-1 0 1 0,1 0 3 0,-1 0 0 15,2 0 0-15,-3 0 1 0,0 0-1 0,1 0 2 0,1 0 3 0,-2 0 0 16,0 0 0-16,3 0 3 0,-3 0 1 0,0 0 0 0,4 0-2 15,-4 0 1-15,2 0-1 0,-1 0 1 0,2 0 1 0,-3 0 1 16,3 0 0-16,-3 0 1 0,3 0 0 0,0 0-2 0,0 0 1 0,-1 0 0 16,1 0 1-16,-2 0 0 0,1 0 0 0,2 0 0 0,-4 0 0 15,2 0 0-15,1 0-1 0,-2 0 0 0,0 0 1 0,0 0-2 0,2 0-2 16,-1 0 0-16,-2 0-1 0,2 0 1 0,-2-1-1 0,0 1 0 16,1 0 0-16,0 0 0 0,-1 0-1 0,0 0-1 0,2 0 0 0,-2 0 1 15,-1 0-1-15,-1 0 0 0,3 0 0 0,-2 0 1 16,1 0 0-16,-2 0-1 0,2 0 1 0,-2 0-2 0,-1 0 0 0,2 0 0 15,-1 0 0-15,1 0 0 0,0 0-1 0,-1 0-1 0,-1 0 1 0,3 0-1 16,-2 0 0-16,0 0 0 0,1 0 2 0,-1 0 0 0,0 0 0 16,-1 0 0-16,0 0-2 0,0 0 2 0,0 0 1 0,-1 0 2 0,4 0 0 15,-3 0 2-15,0 0 0 0,-1 0 1 0,1 0 2 0,-2 0-1 16,3 0-1-16,-2 0 0 0,0 0 1 0,-2 0 1 0,3 0 1 16,-2 0 2-16,-1 0 3 0,-1 0 2 0,1 0 2 0,-1 1 2 0,-1-1 3 15,0 0 2-15,0 0 1 0,0 0 1 0,0 0 2 0,0 0 2 16,0 0-1-16,0 0 1 0,0 0-3 0,0 0-2 0,0 0-5 0,0 0-2 15,0 0-6-15,0 0-3 0,0 0-4 0,0 0-3 0,0 0-3 16,0 2-4-16,0-2-1 0,0 0-2 0,2 0 1 0,-2 0 0 16,0 0 1-16,2 0-1 0,0 0 2 0,2 0-1 0,-3 0 2 0,1 0 1 15,-1 0 2-15,1 0 0 0,1 0 0 0,-1 0 2 0,1 0 0 16,0 0-1-16,1 0-2 0,-1 0-1 0,1 0-2 0,-1 0-1 0,0 0 2 16,-1 0-1-16,1 0-2 0,0 0 0 0,1 0-1 0,-1 0-1 15,0 0 1-15,0 0-3 0,0 0-3 0,0 0-1 0,0 0-1 16,2 0 0-16,-2 0-1 0,-1 0 0 0,1 0 0 0,1 0-1 0,0 0 0 15,1 0-1-15,-1 0 0 0,0 0-1 0,1 0-2 0,-2 0 0 16,3 0 1-16,0 0 0 0,-1 0-2 0,1 0 1 0,-1 0-2 0,2 0-2 16,0 0-2-16,1 0-1 0,0 0-1 0,0 0-1 0,1 0 0 15,-1 0-2-15,0 0 2 0,0 0 0 0,3 0-1 0,-3 0 1 0,2 0 1 16,-1 0 2-16,2 0 3 0,-3 0 0 0,3 0 2 0,-3 0 2 16,3 0 2-16,-2 2 1 0,1-2 2 0,-2 0 2 0,3 0 2 0,-2 0 1 15,1 0 1-15,-2 0 1 0,1 0 2 0,-1 0 0 0,2 0 1 16,-1 3 0-16,-2-3 2 0,-1 0 0 0,2 0 1 0,0 0 0 15,0 0 2-15,-2 0 1 0,2 0 1 0,0 0 3 0,-4 0 1 16,4 0 1-16,1 0 1 0,-3 0 2 0,1 0 1 0,1 0 2 0,-1 0 0 16,-1 0 1-16,3-3 2 0,-1 3 0 0,1 0 0 0,0-2-1 15,-1 2 0-15,1-2-1 0,1 1-2 0,-1-2 0 0,1 2-2 0,-1-2-1 16,4 3-1-16,-4-4-1 0,1 3-1 0,2-1-1 0,1 0 0 16,0-1-1-16,-4 2-1 0,4 0 1 0,1-2-1 0,-3 0 2 15,3 3-2-15,-1-2 2 0,-2 2-1 0,3-1 0 0,-1-1-2 0,-1 2 1 16,0-1 0-16,0 1 1 0,-1-2-1 0,1 1 1 0,0 1-2 15,-2 0-1-15,1 0 2 0,0 0-2 0,-2 0-1 0,-1 0-1 0,3 0 0 16,-3 0 1-16,0 0 0 0,0 1 0 0,0 1 1 0,-2-2-4 16,1 1 1-16,-3-1 0 0,1 2 0 0,1-1-1 0,-3-1 0 15,2 2 0-15,-2-2 2 0,2 0 0 0,-2 3-1 0,-1-3 1 0,1 0 0 16,1 3 1-16,1-3 1 0,-1 1-1 0,-3 0 1 0,2-1 0 16,1 2 0-16,-1-1 1 0,0-1 0 0,0 2-1 0,1-2 1 0,-2 2-1 15,1-1 1-15,1 0-1 0,-1 2 1 0,0-3-2 0,0 3 0 16,0-3 0-16,1 1-2 0,-1-1 1 0,1 3 2 0,-1-3 0 0,-1 1 1 15,0 1-1-15,-1-2 1 0,2 2 1 0,-1-2-1 0,-2 0 0 16,2 3 2-16,-1-1 1 0,-1-2-1 0,0 0 3 0,0 0 0 0,0 0 0 16,0 0 0-16,0 0 0 0,0 0 1 0,0 0-2 0,0 0 1 15,0 0-1-15,0 0 1 0,0 0-1 0,0 0-2 0,0 0 0 16,0 0-2-16,0 0 1 0,0 0-3 0,2 0 0 0,-2 0-1 0,0 0 0 16,1 2 0-16,-1-2 0 0,0 0 0 0,2 1 0 0,-2-1 1 15,2 2 0-15,-1 0 0 0,-1-2 0 0,2 1 0 0,2 0 2 16,-2-1-1-16,-1 2 1 0,1-1 1 0,1-1-1 0,-1 1 0 0,-1 1 1 15,1-2-2-15,1 2 1 0,0-1 0 0,1-1-1 0,-1 2 0 16,1-1 0-16,-1-1 0 0,-1 2-1 0,1-2 1 0,0 1-1 16,1 1-1-16,-1-2-1 0,-1 1 0 0,-1 1 0 0,2-2 0 0,-1 1-1 15,1 0 0-15,-2-1-1 0,2 2-1 0,-1-2 2 0,-2 2 1 0,3-1 0 16,-1-1-1-16,-1 0 1 0,1 2-1 0,1-2 4 0,-1 0-2 16,0 3 1-16,1-3 0 0,0 0 0 0,1 3 0 0,-1-3 0 15,2 1 0-15,-1 0 0 0,0-1 1 0,0 2-1 0,0-1 0 0,2 1 1 16,-1 0 0-16,3-1 1 0,-3 0-2 0,1 2 0 0,2 0 0 0,-2-3 1 15,2 1 0-15,-1 0 1 0,2 1-1 0,-3-1 0 16,2 1-1-16,-1 0 0 0,-1-2 2 0,3 0-2 0,-1 3 1 0,-1-1 0 16,-1-2 2-16,2 0 0 0,-2 2 1 0,-1-2-1 0,3 1 2 15,-2-1-1-15,-1 2 1 0,0 0 0 0,0-2 0 0,-2 1 2 0,2 0 0 16,-2-1 0-16,1 2 0 0,-1-1 0 0,0-1-3 0,2 1 1 16,-1 1 0-16,-3-2-2 0,2 2 0 0,1-1-1 0,-1-1 1 0,0 0 0 15,1 0-1-15,-1 0-1 0,-1 2 0 0,1-2-1 0,2 0 0 16,-2 0 1-16,2 1 0 0,0-1 2 0,-1 0-2 0,1 0 0 15,2 0-1-15,-3 0 2 0,1 0 0 0,0 0 0 0,4 0 2 0,-2 0-2 16,-1 0 1-16,2 0-1 0,0 0-2 0,0 0-1 0,1-1-2 16,0-1 0-16,-1 2-2 0,0-1 1 0,1-1-1 0,1 2 0 0,-2-2-2 15,0 1 0-15,1 1-2 0,-1-1-1 0,2-1 0 0,-2 2 1 16,1-1 0-16,-1 0 0 0,0 1 1 0,1-2 2 0,0 0-2 16,-1 2 0-16,-2-1 2 0,3 1 0 0,-2-2 1 0,1 2-1 0,-2 0 2 15,3-2-1-15,-2-1 1 0,-1 3 0 0,2 0-1 0,1-2 1 16,-4 2-1-16,1-2 1 0,1 1 1 0,-1 1 0 0,0-2-1 0,1 1 1 15,-1 1 0-15,1 0-2 0,-1 0 2 0,1-1 0 0,-2 1 0 16,0 0-2-16,2 0 1 0,-3 0-2 0,1 0 0 0,1 0-1 16,-1 0 1-16,-2 0-1 0,2 0 0 0,-2 0 1 0,2 0-1 0,-2 0 0 15,1 0 1-15,0 0-2 0,-1 0 0 0,0 0 2 0,0 0-1 16,-1 0 2-16,1 0-2 0,-1 0 0 0,-1 0 1 0,1 0-1 0,0 0 0 16,-1 0 2-16,-1 0 1 0,3 0 0 0,-1 0 1 0,-2 0 0 15,1 0 1-15,-1 0-2 0,2 0 2 0,-1 0 0 0,-1 0 0 0,2 0 1 16,0 0-1-16,-2 0 0 0,1 0 0 0,-1 0-2 0,2 0-1 15,-2 0-3-15,0 0-2 0,0 0-2 0,1 0-4 0,-1 0-2 16,2 0-2-16,-2 0-4 0,0 0-5 0,2 0-6 0,-1 0-6 0,-1 0-7 16,0 0-10-16,2 0-17 0,-1 0-19 0,-1 0-14 0,0 0-13 15,0 0-17-15,0 0-22 0,0 0-21 0,0 0-20 0,0 0-52 0</inkml:trace>
  <inkml:trace contextRef="#ctx0" brushRef="#br0" timeOffset="17982.9436">15510 9789 48 0,'0'0'225'0,"-1"1"-55"0,1 0-35 0,0-1-26 0,0 2-15 0,0-1-8 15,0-1-5-15,0 2-1 0,-2 0 0 0,2-2 0 0,0 1-1 16,0-1 1-16,0 0 2 0,0 0 3 0,0 2 3 0,0-2 3 0,-1 0 3 15,1 0 5-15,0 0 4 0,0 0 1 0,0 0 3 0,-2 0 1 16,2 2 1-16,0-2-1 0,-2 3-1 0,2-3-2 0,0 0-4 16,-1 0-5-16,-1 2-8 0,2-2-5 0,0 0-10 0,0 0-8 0,-1 2-8 15,1-2-8-15,0 0-9 0,0 0-8 0,0 0-8 0,0 0-4 16,0 0-8-16,0 0-4 0,0 0-5 0,0 0-4 0,0 3-2 16,1-1-2-16,-1-2 0 0,2 3-1 0,-1-1 0 0,1 0 1 0,1 1 0 15,0 0 3-15,-1 0 0 0,3-1 1 0,-2 0 2 0,2 3 1 16,-1-1 2-16,1-1 4 0,1 1 1 0,-1 0 1 0,2 0 2 0,0-1-1 15,-2 0 0-15,1 0 0 0,3 0 1 0,-1 0-1 0,1-1 1 16,0 3 1-16,1-3 0 0,2 0 1 0,1-2-3 0,1 1-3 0,2-1-3 16,5-1-2-16,1-3-6 0,3-1-4 0,4-2-10 0,2 0-9 15,5-5-11-15,6-3-11 0,2-2-9 0,8-3-10 0,8-6-18 16,7-3-17-16,8-3-29 0,9-4-33 0,8-5-55 0,9-5-68 0,13-2-98 16,7-6-112-16,9-1-52 0,11-6-24 0</inkml:trace>
  <inkml:trace contextRef="#ctx0" brushRef="#br0" timeOffset="29893.3494">13685 12790 49 0,'0'0'80'0,"0"0"-8"0,0 0-5 16,0 0-1-16,0 0-3 0,0 0-1 0,0 0-1 0,0 0 0 0,0 0-1 15,0 0-1-15,0 0 2 0,0 0-1 0,0 0-2 0,0 0 0 16,0 0 1-16,0 0 1 0,0 1 1 0,0-1 2 0,0 2 3 0,0-2 3 16,0 0 0-16,0 0 1 0,0 0-1 0,0 0-3 0,0 0-5 15,0 2-5-15,0-2-5 0,0 0-6 0,0 3-5 0,0-3-4 16,0 0-2-16,0 0-5 0,0 0-3 0,0 0-3 0,0 0-4 0,0 0-3 15,0 1-4-15,0-1-2 0,0 0-2 0,0 0-4 0,0 2-1 16,0-2-4-16,0 0-4 0,0 0-2 0,1 3-2 0,-1-2 0 0,2-1-1 16,0 1 1-16,-2 1 0 0,1-2 1 0,1 1 3 0,-1 1 0 15,3 0 2-15,-1-1 2 0,0 3 2 0,4-4 1 0,-2 3 4 16,2-1 2-16,-1 1 1 0,3-1 1 0,1 0 0 0,1 2 2 0,3-1 2 16,-1 0 1-16,1 0 1 0,4 0 2 0,0-1 1 0,0 2 0 15,3 0 2-15,0-1-1 0,3 2-1 0,0-3 0 0,1 2 0 0,1-1 2 16,0 0-1-16,1 0 0 0,3-1-1 0,-1 1-1 0,2 1-2 15,-1-1-3-15,2-1 0 0,1 1-1 0,0-1-2 0,1 0 0 16,-1-1-1-16,3 1-1 0,0-2-1 0,-1 2 0 0,0-2 0 0,2 0-3 16,-1 0-2-16,0 0-2 0,2 0 0 0,-2 0-1 0,1 0-2 15,-1 0-2-15,3 0 0 0,0 0-1 0,-3-2 0 0,2 2 1 0,1-2 1 16,-1 2 2-16,2 0 0 0,-2-1 1 0,3-1 2 0,-2 2 1 16,0-2 2-16,0 2 0 0,-1 0 3 0,-2-3 1 0,1 3 2 0,-1 0 0 15,0-2 1-15,-3 0-1 0,1 2-2 0,-1-1-1 0,-2 1-1 16,-2-2-2-16,-1 2-1 0,-1-2 1 0,-2 1-1 0,-1 1-1 15,-3 0 0-15,-1 0-1 0,-4 0 0 0,1 0 1 0,-4 0 3 0,0 0 4 16,-4 0 6-16,-1 0 9 0,-1 0 7 0,-1 0 7 0,-2 0 5 16,0 0 6-16,-1 0 4 0,-1 0 2 0,-1 0 2 0,-1 0 2 0,0 0-1 15,0 0 0-15,0 0-3 0,0 0-6 0,0 0-6 0,0 0-8 16,0 0-9-16,0 0-7 0,0 0-7 0,0 0-6 0,0 0-8 16,0 0-6-16,0 0-6 0,0 0-5 0,0 0-5 0,0 0-5 0,3 0-6 15,-3 0-3-15,0 0-4 0,0 0-3 0,0 0-3 0,2 0-1 16,-2 0-2-16,0 0-1 0,0 0 0 0,0 0 2 0,0 0 0 0,0 0 3 15,2 0 3-15,-2 0 4 0,0 0 4 0,0 0 2 0,0 0 2 16,0 0 4-16,0 0 1 0,0 0 3 0,0 0 0 0,0 0 1 0,0 0 4 16,0 0 2-16,0 0 2 0,0 0 1 0,0 0 2 0,0 0-1 15,0 0 3-15,0 0 0 0,0 0 2 0,0 0 2 0,0 0 0 16,0 0 1-16,0 0 2 0,0 0 0 0,0 0 0 0,0 0 1 0,0 0 0 16,0 0 0-16,0 0 1 0,0 0 1 0,0 0-2 0,0 0 4 15,0 0-1-15,0 0 1 0,0 0 2 0,0 0 3 0,0 0 2 16,0 0 2-16,0 0 3 0,0 0 2 0,0 0 3 0,0 0 2 0,0 0 3 15,0 0 2-15,0 0 2 0,0 0 1 0,0 0 1 0,0 0 2 16,0 0 1-16,0 0-1 0,0 0 1 0,0 0-1 0,0 0 1 0,0 0 0 16,0 0-1-16,0 0 0 0,0 0-1 0,0 0 0 0,0 0-1 15,0 0-2-15,0 0 0 0,0 0-1 0,0 0-2 0,0 0-1 16,0 0-2-16,0 0-2 0,0 0-2 0,0 0-2 0,0 0-3 0,0 0-2 16,0 0-2-16,0 0-1 0,0 0-3 0,0 0 1 0,0 0-2 0,0 0-1 15,0 0-2-15,0 0-2 0,0 0 0 0,0 0-2 0,0 0 2 16,0 0-1-16,0 0 1 0,0 0-1 0,0 0 0 0,0 0 1 15,0 0 2-15,0 0-1 0,0 0 0 0,0 0 2 0,0 0-1 0,0 0 1 16,0 0 0-16,0 0 2 0,0 0-1 0,0 0-1 0,0 0 2 16,0 0-1-16,0 0-1 0,0 0 0 0,0 0 2 0,0 0-2 15,0 0 0-15,0 0 1 0,0 0-1 0,0 0 0 0,0 0 0 0,0 0 1 16,0 0-2-16,0 0-1 0,0 0-1 0,0 0-4 0,0 0-5 0,0 0-9 16,0 0-12-16,0 0-11 0,0 0-16 0,0 0-19 0,0 0-27 15,0 0-29-15,0 0-31 0,0 0-34 0,0 0-34 0,0 0-42 16,0 0-50-16,0 0-60 0,1-2-66 0,-1 2-38 0</inkml:trace>
  <inkml:trace contextRef="#ctx0" brushRef="#br0" timeOffset="31213.3259">11028 18438 111 0,'-2'0'306'0,"-1"0"-81"0,3 0-61 15,0 0-49-15,0 0-30 0,0 0-18 0,0 0-10 0,0 0-4 16,0 0-1-16,0 0-2 0,0 0 1 0,0 0 0 0,0 0-1 0,0 0 1 16,0 0 0-16,2-2 0 0,-1 1 0 0,-1 1-4 0,2-2-4 15,1 2-6-15,-1-1-7 0,0-1-6 0,2 2-4 0,-1-1-2 0,0-1 0 16,0 2 1-16,0-1 2 0,-1-1-1 0,3 2-1 0,-2-1 0 0,3 1-1 16,-3 0-1-16,2 0-1 0,0-2 0 0,0 2-2 0,0 0 1 0,2 0-2 15,-1 0 0-15,1 0-2 0,1 0-1 0,1 0-3 0,-1 0-2 0,2 0-1 16,2 0-3-16,-1 0-2 0,1 0-3 0,2 0 0 0,0-1-1 15,2 1 2-15,1-2 0 0,0 2 0 0,1-1 1 0,4-1 1 0,0 2 1 0,2 0 6 16,2-3 7-16,-1 3 7 0,3-2 6 0,2 0 6 0,3 1 6 16,3-3 5-16,2 2 3 0,0-1 1 0,4-1 0 0,2 1 0 0,2 0-2 15,1 0-2-15,3-1 0 0,1 2-7 0,3-1-8 0,1 0-9 0,2 0-7 16,0 0-6-16,1 2-2 0,2-2-3 0,-1 1-3 0,4 1-1 0,0-1 2 16,2 1 0-16,3-1 2 0,0 2 0 0,3-1 1 0,2-1-1 0,0 2 0 15,3 0 0-15,1 0 0 0,1 2-4 0,2-1-4 0,1-1-2 16,1 3 0-16,0-1-1 0,2 1-3 0,1 0-1 0,2 0-3 0,0 0-2 15,3-2-1-15,2 2-5 0,1 0-3 0,1-1-5 0,0 2-4 0,3-3-4 16,2 3-1-16,2-3-7 0,-2 2-6 0,1-2-7 0,2 2-7 0,1-3-9 16,-1 4-10-16,1-3-10 0,3 1-11 0,-3 1-10 0,0-3-10 0,2 2-6 15,-2-2-5-15,0 0-11 0,0 0-16 0,-4 0-20 0,0 0-22 0,-2 0-40 16</inkml:trace>
  <inkml:trace contextRef="#ctx0" brushRef="#br0" timeOffset="35147.5734">22100 16755 403 0,'-1'0'398'16,"-1"0"-86"-16,0 0-80 0,2 0-81 0,0 0-56 0,0 0-41 0,0 0-28 15,0 0-19-15,0 0-9 0,2-2-4 0,1 1-3 0,0 1-3 16,2-2-2-16,4 1 2 0,-1 1 0 0,2-1-2 0,2 1-1 0,5-3 1 16,0 1-1-16,0 0 2 0,9-1 1 0,0 1 3 0,3 2 4 15,4-3 1-15,3 1 8 0,5 2 7 0,2-2 9 0,8 2 12 0,-1-1 9 16,11-1 11-16,3 2 7 0,7 0 4 0,5 0 1 0,10 0-2 0,7 0-4 16,7 2-5-16,8-1-5 0,8 1-4 0,4 0-9 0,5 1-12 15,6-1-21-15,10 1-25 0,-2 4-25 0,3-3-30 0,2 1-21 0,-1 0-20 16,2 1-25-16,2 0-26 0,0-1-43 0,-4 2-52 0,3 1-70 0,-5-4-82 15</inkml:trace>
  <inkml:trace contextRef="#ctx0" brushRef="#br0" timeOffset="37347.5999">11075 9736 49 0,'0'0'60'0,"0"-1"-3"16,-2 1-2-16,2-2-1 0,0 0 2 0,-1 2 2 0,1 0-1 15,-2 0-1-15,2-3-2 0,0 1-2 0,0 2-1 0,-1 0 1 0,1 0 0 16,0 0-1-16,0 0-1 0,0 0-7 0,0 0-5 0,0 0-7 16,0 0-5-16,0 0-8 0,0 0-7 0,0 0-7 0,0 0-8 15,0 0-7-15,0 0-7 0,0 0-7 0,0 0-6 0,0 0-5 0,0 0-1 16,0 0-2-16,0 0 2 0,0 0 0 0,0 0 2 0,0 0 0 16,0 0 0-16,0 0 4 0,0 0 4 0,1 0 3 0,-1 2 4 0,3 1 4 15,-1-3 7-15,1 0 4 0,1 0 4 0,-1 2 3 0,2 0 2 16,2-2 1-16,1 1 0 0,0 1 3 0,0 0 2 0,3 1 2 0,0-3-2 15,3 4-1-15,-1-3 0 0,1 1-1 0,2 1 0 0,1-1-1 16,2-1 1-16,0 1 0 0,1 2 0 0,3-1 0 0,-1 0 1 16,5 0 1-16,0 0 1 0,1 1 1 0,2-1-2 0,3 2-5 0,-1-2-8 15,3 2-9-15,1 0-10 0,2-1-12 0,3 1-12 0,0 0-14 16,1 0-18-16,2 0-12 0,0 0-14 0,2 0-9 0,0 0-12 0</inkml:trace>
  <inkml:trace contextRef="#ctx0" brushRef="#br0" timeOffset="37615.0399">13114 9856 150 0,'0'-1'140'16,"0"1"-29"-16,0 0-20 0,0 0-15 0,0 0-13 0,2-2-10 15,-2 2-14-15,0 0-17 0,0 0-14 0,0 0-16 0,0 0-13 0,0 0-14 16,0 0-11-16,0 0-7 0,0 0-6 0,0 0-6 0,0 0 1 15,0 0 1-15,0 0 6 0,0 0 7 0,0 0 9 0,0 0 6 16,0 0 10-16,1 0 9 0,-1 0 11 0,0 0 10 0,0 0 8 0,0 0 7 16,0 0 4-16,0 0 3 0,0 0 3 0,0 0 4 0,0 0 2 15,0 0 0-15,0 0 0 0,0 0 1 0,0 0-2 0,0 0-4 0,0 0-5 16,0 0-7-16,0 0-10 0,0 0-11 0,0 0-15 0,0 0-14 0,0 0-19 16,0 0-18-16,0 0-21 0,0 0-19 0,0 0-16 0</inkml:trace>
  <inkml:trace contextRef="#ctx0" brushRef="#br0" timeOffset="37963.5049">12812 9626 2 0,'0'0'2'16</inkml:trace>
  <inkml:trace contextRef="#ctx0" brushRef="#br0" timeOffset="83060.5592">5744 4660 113 0,'-2'-7'168'16,"1"-1"-1"-16,-1 1 1 0,0-1-4 0,-1-1-4 0,1 1-8 15,1 1-10-15,-1 1-8 0,-1-1-8 0,1 0-11 0,-2 0-10 16,3 1-13-16,-1-1-11 0,0 1-10 0,-1 1-12 0,1-2-11 0,1 1-11 16,-1 0-8-16,-1 1-4 0,1 0-6 0,-1 0-4 0,2 2-5 15,-3-2-4-15,0 1-4 0,1 1-3 0,1 0-4 0,-3 0-1 0,2 0-3 16,0 1-3-16,1-1 1 0,-2 2-2 0,0-1-2 0,-2 1-3 15,3 1-2-15,-3-1-3 0,1 1-2 0,-1 0 1 0,-2 0-3 0,2 1-1 16,-2 0-2-16,0 2 1 0,-3 0-1 0,1 3-1 0,-1-1 2 16,0 4 2-16,-2 0 2 0,-1 1 4 0,3 2 4 0,-2 2 4 15,1 1 4-15,1 3 3 0,-2 0 4 0,4 3 4 0,-1 0 2 0,2 4 3 16,-1 0 2-16,4 0 4 0,0 3-1 0,2-1 1 0,1 1 2 16,2 2 1-16,2-1-2 0,1 0 0 0,0 0-3 0,2-1 0 15,2 0 0-15,0 0-2 0,3-2 1 0,-2-1 0 0,4 2-1 0,-2-4 0 16,0 0 0-16,2-1 0 0,-1-1-2 0,0 0-4 0,0-3-5 15,0-1-6-15,-3 1-8 0,3-3-8 0,-3 1-14 0,-1-4-15 0,-1 2-22 16,0-4-24-16,-1 1-26 0,-2-1-23 0,-1-1-23 0,-1 0-23 16,-1-2-23-16,-3 0-24 0,1-2-56 0</inkml:trace>
  <inkml:trace contextRef="#ctx0" brushRef="#br0" timeOffset="83294.1117">5359 5028 166 0,'-4'-5'360'16,"2"2"-105"-16,2 0-60 0,-1 1-39 0,1 0-26 0,0 2-23 16,0-1-15-16,1-1-13 0,-1 2-10 0,2-2-8 0,0 1-7 0,2 1-4 15,-1-2-5-15,2 1-5 0,3 0-3 0,0-2-4 0,1 3-2 16,2-4 0-16,2 1-2 0,3-2 0 0,1 3-4 0,1-3-7 16,0 0-8-16,3 0-8 0,0-1-11 0,2 0-10 0,-1-2-12 0,-1 0-14 15,1 2-16-15,2-3-17 0,-2 1-18 0,-1-3-24 0,-1 1-12 16,0-1-12-16,-2-1-3 0,-1 1 5 0,-1-1 0 0,0 0 1 0,-3-3 3 15,-1 2 4-15,-1 0 7 0,-4 0 11 0,1-3 16 0,-2 4 20 16,-3-1 23-16,0-2 24 0</inkml:trace>
  <inkml:trace contextRef="#ctx0" brushRef="#br0" timeOffset="83494.5423">5854 4705 4 0,'0'-12'17'0,"-3"0"11"16,1 2 14-16,-3-2 15 0,1 3 17 0,-2-1 17 0,1 2 12 15,0-1 6-15,0 2 1 0,-2 0-2 0,2-1 0 0,0 3 1 16,0 0-2-16,2 0-2 0,-2 1-7 0,2 0-8 0,-1 2-13 16,1-1-14-16,1 2-15 0,0-1-19 0,-1 2-13 0,2 0-12 0,1 0-7 15,-2 0-6-15,2 2-6 0,-2-1-5 0,2 2-4 0,0 2-4 16,0-1 0-16,0 4 2 0,0-1 4 0,0 2 5 0,-1 2 5 0,1-1 6 15,0 2 5-15,0 2 5 0,0 1 5 0,0 0 3 0,0 2 2 16,0-2 1-16,1 3-1 0,-1-1 3 0,2 1 1 0,0-1 0 0,1 1 0 16,-2 0 0-16,3-4-1 0,-1 3-1 0,1 0-4 0,1-3-5 15,0 1-8-15,0 0-8 0,1-1-10 0,-1-3-10 0,4 1-11 0,-3-4-13 16,1 2-11-16,1-3-10 0,1 1-16 0,-1-3-17 0,3-1-16 16,-2-3-13-16,1-1-9 0,1 0-8 0,2-3 1 0,-2-2 6 15,1 1 7-15</inkml:trace>
  <inkml:trace contextRef="#ctx0" brushRef="#br0" timeOffset="84310.5557">6034 4780 86 0,'-1'-14'121'0,"-1"4"3"0,-1 0 5 0,-3-1 2 0,3 2 2 16,-2 1-5-16,2 3-5 0,-2-1-9 0,2 2-11 0,-2-1-15 15,-1 2-17-15,4-1-16 0,-1 1-17 0,0 3-13 0,1 0-13 0,-1 0-10 16,1 0-8-16,1 0-7 0,-1 3-5 0,-1 2-3 0,1-1-3 16,1 3 0-16,-1-1-1 0,-2 1 3 0,2 1 6 0,1 0 3 0,-1 2 9 15,1 2 3-15,-1-2 3 0,2 2 0 0,0-2 1 0,0 1 0 16,0 1-1-16,2-1 0 0,-1-1 0 0,-1 1 0 0,3-1-4 0,-1-2 1 15,0 1 0-15,0-2-1 0,0 0-3 0,1 0 1 0,-1-1-1 16,-1-2 2-16,1 1 1 0,1-2 3 0,-1-1 3 0,-1 1 5 16,-1-3 5-16,2 0 4 0,-2 0 4 0,0 0 1 0,3-3-3 0,-1 3-1 15,-1-4-1-15,1-1 0 0,2 1 0 0,-2-2 0 0,1-2-1 16,-1 1-2-16,-1 0-4 0,1-2-5 0,1 1-5 0,-3-1-7 0,2 1-4 16,-1-1 1-16,-1 1 5 0,2 2 2 0,-2 0 5 0,2 0-2 15,-2 1-2-15,0 0-3 0,0 2 0 0,0 1-2 0,0-1-3 16,0 1-3-16,0 2-5 0,0 0-4 0,0 0-3 0,0 0-4 0,0 0-6 15,0 0-1-15,0 2-2 0,1 0 1 0,-1-1 2 0,2 2 1 16,-2-1 0-16,1 3 3 0,1-2 1 0,0 2 7 0,-1-1 4 0,2 1 7 16,0 1 4-16,0-1 5 0,-1 2 3 0,3-2 2 0,-2 0 4 15,0 0 0-15,2 0-1 0,-2-1 0 0,3 2-1 0,-1-3-2 0,0 1 0 16,0-1 2-16,-1 0-1 0,4-1 0 0,-3-1-3 0,1-1-2 16,-1 0 0-16,1 0-1 0,2 0-1 0,-2-3 0 0,1 0 0 15,-1 0 5-15,2 0 0 0,-2-1 1 0,2-1-1 0,-3 2 0 0,2-2-5 16,0-2 1-16,-1 2 1 0,-1-2 1 0,0 1 1 0,0 2 1 15,1-2 1-15,-1 1-5 0,-2 1 0 0,3-1-2 0,-4 1-4 16,1-1-1-16,0 3 0 0,1-1 1 0,-1-1 1 0,-2 1-1 0,4 1 0 16,-2-1-2-16,0 1-1 0,0 0 0 0,-1-1-2 0,1 1 1 0,2-1 1 15,0 1 0-15,-2 0-1 0,3-1 3 0,-1 0 1 0,0 0 2 16,-1 2 0-16,3-2 3 0,0 0 2 0,0 0 3 0,-1-1 3 16,-1 0 3-16,2 0 1 0,0 1 4 0,-1-2 4 0,-1 1 3 0,0 0 3 15,0-1 8-15,0 1 9 0,-1-3 8 0,1 2 6 0,-2 0 5 16,-1-2 4-16,-1 2 2 0,1-1 2 0,-2-1 1 0,0 2 3 0,0 0 1 15,-2-1 1-15,2 1 3 0,-3-2 3 0,1 2-5 0,-1 0-8 16,0 0-5-16,1 0-6 0,-3 3-4 0,1-3-5 0,-2 2-5 16,3 0-3-16,-1 2-8 0,0-2-6 0,0 3-9 0,0 0-6 0,1 0-8 15,0 0-8-15,-1 0-8 0,1 3-4 0,2-2-4 0,-1 3-1 16,0 1-3-16,-1 2-2 0,2 0 2 0,-1 2 3 0,2 1 1 0,0 2 5 16,0 2 4-16,0 4 2 0,3 1 7 0,0-1 4 0,2 2 3 15,-2 3 2-15,2 2 3 0,3 0 2 0,-2 0-1 0,2 1-2 16,2 1-3-16,1 0-2 0,-2 0-2 0,3 0-1 0,1-2-1 15,0 1 0-15,0 1 0 0,0-2-3 0,2-2-1 0,-4 2-1 0,2-1 1 16,0-2-4-16,-2 0 2 0,-3 0 3 0,1-3 0 0,-1 0 2 0,-2 1-2 16,-1-3 0-16,-3-1 1 0,0 0-1 0,-2-3 2 0,-2 2 0 15,-3-3 2-15,0 0 2 0,-4-2 3 0,-2-3 3 0,-2 2 3 0,0-3 2 16,-2-2 4-16,-3 1 2 0,1-2 2 0,-2-1 3 0,1-4 6 16,-2-1 6-16,3-2 6 0,-1 1 5 0,-1-5 5 0,3 1 9 15,-1-4 1-15,4 0 2 0,1-1-1 0,-1 0-4 0,5-4-5 0,-1-1-8 16,2-1-9-16,4-1-10 0,2-3-15 0,1 1-16 0,3-3-21 0,3-1-22 15,3-1-29-15,3-1-29 0,5-2-28 0,0-2-28 0,7-1-33 16,0 1-32-16,4-2-38 0,0 0-41 0,4 0-63 0,1 1-74 16</inkml:trace>
  <inkml:trace contextRef="#ctx0" brushRef="#br0" timeOffset="104643.9535">25625 802 187 0,'0'0'204'0,"2"0"-4"0,-2-1-2 16,1 0-2-16,-1 1-5 0,2-2-5 0,0 1-11 0,-2 1-10 0,1-4-16 15,-1 3-15-15,4-1-15 0,-2 2-13 0,0-5-11 0,-2 3-9 16,1-1-6-16,-1 0-6 0,2-1-4 0,0 2-5 0,-2-1-5 15,1-2-8-15,1 2-6 0,-2-1-6 0,1 1-1 0,-1 1-2 16,0-3-1-16,0 4-1 0,0-3-4 0,0-1-3 0,-1 2-4 16,1-2-4-16,-2 3-4 0,1-2-4 0,-1 0-3 0,0 1-1 0,1-2-2 15,-3 1-5-15,0 1-3 0,1 1-4 0,0-1-4 0,-4-1-5 16,4 3-4-16,-2-1-3 0,0-1-5 0,0 1-4 0,0 1-2 16,0 1-5-16,0 0-2 0,-1 0-3 0,-2 0-1 0,2 3-1 0,-2 0 0 15,0 4-1-15,-1-2 0 0,-1 2 1 0,0 3 1 0,0 2 3 16,0 1 1-16,-1 2 5 0,-2 5 5 0,2 2 5 0,1 1 6 0,0 3 3 15,-2 1 5-15,3 1 3 0,0 6 5 0,1-1 3 0,-1 4 3 16,0-1 4-16,5 3 2 0,-1 1 2 0,0-1 2 0,2 1 0 0,1 1 1 16,0-1-1-16,1 1-2 0,1-3 1 0,1 1-2 0,-1-1-2 0,4-1-1 15,-3-2 0-15,1 2-1 0,-1-6-1 0,3 1 2 0,-1-1 0 16,-1-2 0-16,-1-1-2 0,2-3 0 0,0 0-1 0,-1 0-3 0,-1-5-3 16,-1 3-6-16,0-4-4 0,0 0-7 0,0-5-6 0,0 3-8 0,0-2-8 15,-1-3-12-15,1-1-11 0,-5-2-16 0,4-2-18 0,-2 1-27 0,-1-2-31 16,-1-3-50-16,1-1-56 0,-3-2-68 0,0 0-73 0,-1-2-41 0</inkml:trace>
  <inkml:trace contextRef="#ctx0" brushRef="#br0" timeOffset="105195.9469">25159 1252 417 0,'0'-5'495'0,"0"1"-60"0,0 1-84 0,0 1-99 0,0-1-58 16,0 1-40-16,0 0-31 0,0 2-26 0,0-1-16 0,0 1-11 0,0 0-11 15,1-2-10-15,-1 2-7 0,3 0-11 0,-1 0-7 0,1 0-7 16,1 0-6-16,0 0-5 0,2 2-2 0,2-1-2 0,0-1 2 0,0 0-1 0,5 0 1 16,0 0-1-16,0 0-4 0,0 0-6 0,6 0-5 0,-3 0-7 15,5 0-12-15,-1 0-10 0,-1-1-13 0,5-1-13 0,-1 0-13 0,3-1-16 16,-2 1-19-16,1-1-19 0,0-2-20 0,0 2-19 0,2-1-10 0,-2 1-3 16,0-4 2-16,-3 3 8 0,0 0 7 0,-5-2 9 0,4 1 17 15,-4-2 21-15,-3 1 23 0,-1-2 25 0,-4 0 31 0,-1 1 30 0,-1-3 35 16,-1 4 32-16,-3-2 24 0,-2 1 21 0,-1-1 14 0,0 1 9 0,0 0 12 15,-3-1 11-15,-1 1 4 0,1-2-2 0,-1 1 0 0,1 5-5 0,0-4-5 16,0 3-10-16,0 1-9 0,1-1-11 0,0 1-12 0,1-1-10 0,-1 3-13 16,1 0-13-16,1 0-10 0,0 1-13 0,0 0-13 0,0 0-10 0,0 0-12 15,0 0-10-15,0 0-7 0,0 2-5 0,0-1-3 0,0 3-2 16,0-1 0-16,-3 0 3 0,1 1 0 0,2 0 2 0,-1 3 3 0,1 0 3 16,-2 1 5-16,0 0 3 0,2 1 5 0,-1-1 3 0,1 1 3 0,0-1 1 15,-2 1 2-15,2 0 0 0,0-2-1 0,0 2 1 0,0 0 0 0,0-2 1 16,0 1 0-16,0-1-3 0,2 0 0 0,-1-3-4 0,-1 2-3 0,2-2-3 15,0 0 0-15,-2-1-2 0,1 0-1 0,-1-3-1 0,2 3 1 16,1-2-1-16,-2-1 0 0,1 0 1 0,-1-1 1 0,3-2 2 0,-1 3 1 16,2-3 4-16,-1 0 3 0,1-2 1 0,4-1 2 0,-2 2 1 0,1-4-1 15,0 1-1-15,1-3-2 0,1 1 1 0,-2-1-1 0,-1 0 1 16,1 0 2-16,0 2 1 0,0-2 1 0,1 4 1 0,-4-1 1 0,2-2 2 0,-2 4 2 16,-2-2 0-16,0 1 3 0,1 3 5 0,-2-1-1 0,-1 4 0 15,1-3 0-15,0 3-3 0,-2 0-5 0,0 0-3 0,0 0-4 0,0 0-5 16,0 0-3-16,0 0-3 0,0 3-2 0,-2-3 0 0,2 4-2 15,0-1 0-15,-2 2 0 0,2 0 0 0,0 0-4 0,0 0-5 0,-1 2-8 16,1 0-6-16,-2-1-13 0,2 2-15 0,0 1-24 0,0 0-29 0,0 0-22 16,0 1-19-16,0 0-27 0,0-1-29 0,2 0-46 0,-1 0-53 0,1-2-56 15,1 1-57-15</inkml:trace>
  <inkml:trace contextRef="#ctx0" brushRef="#br0" timeOffset="105559.8101">26076 1076 46 0,'0'0'525'16,"0"0"-47"-16,0 0-69 0,0 0-98 0,0 0-108 0,0 0-69 0,0 0-51 15,0 0-31-15,0 0-23 0,0 2-12 0,0 0-11 0,0 1-7 16,0-1-7-16,0 3-3 0,0-2-3 0,0 4-2 0,0 0 1 0,0 0 2 16,-2 0 3-16,0 3 3 0,2 0 5 0,-1 0 2 0,-3 2 3 0,1-2 1 15,2 0 1-15,-2 1 1 0,0-1-1 0,0 0 0 0,-1 2-2 0,3-5 0 16,-2 2 1-16,-1-1 0 0,3-3 2 0,-1 1 2 0,0-1 2 0,-1-1 5 15,3-1 4-15,-1 0 8 0,1-1 10 0,0 1 8 0,0-3 9 0,0 0 5 16,0 0 4-16,0-2-1 0,1 1-4 0,2-2-10 0,1-2-10 16,-1 1-10-16,2-2-8 0,1-1-11 0,2-1-11 0,1-2-11 0,-1 1-13 15,5-4-12-15,-4 1-12 0,4 0-6 0,1 0-5 0,-1-1 3 0,-1 0 5 16,1 1 9-16,0 1 11 0,-1 0 11 0,0 2 10 0,-3 2 6 16,-1-1 5-16,-2 3 5 0,1 0 3 0,-2 0 1 0,0 3 0 0,-1-1 0 15,-1 3-2-15,-2 0-1 0,3 0-2 0,-3 0 0 0,1 3-2 0,0 1-2 16,1-1-2-16,-2 4-3 0,1 0-6 0,0-1-7 0,-1 2-8 0,3 2-17 15,-2 0-19-15,1 3-27 0,1-1-32 0,-1 0-36 0,2 2-35 0,-1-1-71 16,3 1-85-16,0 0-65 0,1-2-56 0</inkml:trace>
  <inkml:trace contextRef="#ctx0" brushRef="#br0" timeOffset="106076.4266">26686 1168 127 0,'-3'-3'596'0,"-1"1"-1"0,1-3-9 0,0 3-109 15,1-1-157-15,1 1-91 0,-4-1-56 0,5-1-31 0,-1 1-20 0,1 0-13 16,0 1-9-16,0 1-12 0,0-3-14 0,0 4-16 0,0 0-15 0,1 0-15 15,-1-2-12-15,5 1-11 0,-4-1-13 0,2 1-8 0,2-3-9 0,2 3-6 16,-1-2-9-16,5 0-4 0,-1 0-3 0,2-1-5 0,6-1-2 16,-1 1-4-16,4-2-5 0,1-1-5 0,1 3-4 0,4-4-5 0,1 1-4 15,4 1-5-15,0-1-3 0,-1-1-4 0,4-1-6 0,0 1-6 0,0 0-7 16,1-2-6-16,2 1-3 0,-2-3 0 0,1 1 2 0,-2 0 2 16,1-3 3-16,-1 3 8 0,-1-3 10 0,0 0 11 0,-4 1 13 0,0 0 17 15,-2 0 18-15,-4 1 19 0,0 0 21 0,-2-1 18 0,-5 3 15 16,-1-1 16-16,-5 4 19 0,2-2 14 0,-5 1 11 0,-2 0 9 15,-3 3 6-15,1 1 1 0,-2-3-2 0,-2 2-5 0,-2 1-7 16,0 0-10-16,-1 1-9 0,-1 1-10 0,0-1-8 0,-3 1-13 16,1 1-14-16,-2-2-11 0,3 3-9 0,-3-1-11 0,4 1-8 0,-3 0-6 15,0 1-1-15,2-1-4 0,0 3-3 0,2-2 0 0,-1 3 0 16,1-1-2-16,3 0-5 0,0 2-4 0,0 0-2 0,0 2-4 16,3-2-1-16,1 2-2 0,-1 0 0 0,2 1 0 0,1-1-3 15,3 0 0-15,-2 0 2 0,1 0-1 0,0 0 0 0,1 1 1 0,1 0 4 16,-2-3 4-16,1 2 1 0,-3-2 4 0,1 2 4 0,-3-4 3 0,3 4 4 15,-1-3 5-15,-5 2 3 0,3-1 4 0,-3-2 7 0,1 3 2 16,-2-2 5-16,-2 2 4 0,1 1 4 0,-4-2 3 0,-1 4 3 0,-1-2-10 16,-1-1-14-16,-1 2-24 0,-2 2-31 0,0 0-44 0,-2 2-53 0,2-2-87 15,0 2-104-15,-1 0-68 0,0-1-48 0</inkml:trace>
  <inkml:trace contextRef="#ctx0" brushRef="#br0" timeOffset="107192.999">28078 628 504 0,'-1'-1'569'0,"1"1"-4"0,0 0-113 0,0 0-166 0,-2 0-102 16,0 1-69-16,2-1-39 0,-1 2-23 0,1-2-13 0,0 0-10 15,0 3-10-15,0-1-10 0,0-2-11 0,0 5-10 0,0-2-5 0,0 1-3 16,1 1 0-16,-1 0 1 0,4-1 2 0,-3 4 5 0,1-1 4 16,-1 2 5-16,3 0 3 0,-1 0 5 0,0 1 0 0,1-1 2 15,0 1-1-15,0-1-1 0,0 0-4 0,0 1-5 0,1-1-4 16,-1 0-2-16,0-2-2 0,1 1-3 0,-1-1-2 0,0 0-1 0,0-3-1 15,0 2 2-15,1-3 0 0,-2 2 3 0,3-2 7 0,-3-3 5 16,0 0 4-16,0 0 5 0,1 0 2 0,-1 0 0 0,2 0 1 16,-2-3 1-16,3-2 0 0,-2 1 3 0,1-2-2 0,2-1 1 15,-2 1-4-15,2-1-4 0,0-3-2 0,-3 1-5 0,3-1-3 16,-2 2-1-16,2 0-1 0,-2-1-1 0,0 3 1 0,0 1-3 0,-2-2-3 16,2 4-3-16,-4-2-6 0,2 0-3 0,2 3-5 0,-4 0-1 15,3-1-3-15,-1 3-3 0,0 0 0 0,0 0 0 0,0 3 0 16,2-2 2-16,0 2 0 0,1 0 1 0,0-1 3 0,-1 3 1 0,3 0 0 15,1 1 1-15,-2 0 1 0,1-2-1 0,0 4 1 0,1-2 0 16,1 0 1-16,-4-1 0 0,1 2 1 0,2-2 0 0,-3 0 2 16,1 0 3-16,1 0 4 0,-3-1 6 0,2-3 10 0,-1 3 11 15,-1-4 12-15,0 1 8 0,0-1 9 0,1-1 6 0,0-1 5 0,-1 0 4 16,1-1 3-16,-1-2 4 0,1 1 0 0,-1-1 0 0,0-2-4 16,0 1-3-16,-1-4-4 0,1 3-6 0,0 0-7 0,-4-2-6 15,1 1-7-15,-1-1-7 0,-1-1-5 0,-1 0-3 0,-1-2-3 16,1 4-4-16,-4-1-4 0,2 2-4 0,-2-1-3 0,0 1 1 0,1 0-4 15,-1 0-5-15,-1 2-4 0,3-2-5 0,-2 4-4 16,2-1-3-16,-1 1-7 0,1 0-8 0,2 3-10 0,-3-2-7 0,4 2-8 16,0 0-8-16,0 0-9 0,0 0-7 0,0 2-7 0,2 1 0 0,0 0-2 15,-1-1 3-15,1 1 3 0,1 2 4 0,0-1 9 0,0 0 8 16,2-1 9-16,3 0 10 0,-3-1 9 0,3 3 12 0,0-5 13 16,1 2 13-16,0-1 10 0,0-1 8 0,3 0 9 0,-3-1 9 15,3 1 8-15,-2-2 10 0,2 0 6 0,-3-1 7 0,4-1 5 16,-4 1 5-16,-1-2 11 0,5 1 11 0,-5-1 10 0,-2 1 7 0,1-3 7 15,-1 4 6-15,-2-2 6 0,1 2 5 0,-2-1-1 16,1 1-4-16,-3-2-5 0,-1 2-2 0,0 0-4 0,0 1-4 0,0-2-9 16,0 3-12-16,-1-1-14 0,1 0-16 0,-2-1-14 0,0 3-14 15,2 0-15-15,0 0-18 0,0 0-16 0,0 0-16 0,0 0-16 0,0 0-15 16,0 0-12-16,2 3-10 0,0-1-7 0,-2 0-8 0,1 3-6 16,2-3-8-16,1 2-6 0,0 1-7 0,1 1-1 0,-2 0-1 15,2 0 6-15,0-1 9 0,-1 3 10 0,6 1 9 0,-6-4 4 16,1 2 3-16,2 0 2 0,-2-1 3 0,-2-1 7 0,3 2 11 15,-3-3 11-15,-2 2 17 0,3-1 16 0,-4-2 19 0,1 4 15 0,-1-3 12 16,0 1 8-16,-1-1 8 0,-1 0 10 0,0-1 12 0,-1 2 8 16,0 0 7-16,-1-3 5 0,1 3 2 0,-1-2-3 0,3 0-5 15,-3 1-9-15,1 0-11 0,2-1-9 0,-3 2-7 0,4-3-7 16,-1 3-5-16,1 0-6 0,0-1-5 0,1 0-4 0,1 1-3 0,0-1-5 16,1 0-6-16,2-1-1 0,0 2-2 0,-1-2-4 0,5-1-6 15,-1 0-4-15,2-2-6 0,1 0-2 0,0 0 0 0,3 0 2 16,-3-2 4-16,2-3 7 0,0 3 8 0,1-3 9 0,-2 0 9 0,1-4 7 15,0 1 6-15,-1 2 9 0,0-3 13 0,-2 0 14 16,0-1 14-16,-2 1 12 0,-1-1 12 0,0 0 9 0,-1-2 10 0,-1 4 4 16,-1-1 2-16,0 2 2 0,-2-1 4 0,0 1-1 0,-2 0 1 15,0 0-3-15,0 2-7 0,0 1-10 0,0-1-14 0,0 2-11 16,0 1-16-16,0-1-15 0,0 3-20 0,0 0-17 0,0 0-16 0,0 0-11 16,0 0-9-16,-2 0-6 0,2 4-6 0,-2-1-5 0,2 2-1 15,-1 0-1-15,-1 0-1 0,1 2-1 0,1 0 1 0,0 0-5 16,0 1-5-16,0-1-6 0,0 2-6 0,0-1-12 0,0 2-15 15,0 0-15-15,0-3-17 0,0 2-26 0,0-1-30 0,1-1-29 0,1 0-26 16,-1-1-34-16,1-1-36 0,0-2-62 0,2 0-74 16,-3 1-41-16</inkml:trace>
  <inkml:trace contextRef="#ctx0" brushRef="#br0" timeOffset="107347.555">29076 394 194 0,'-2'-10'600'0,"0"1"2"0,1 0-78 0,1 3-119 0,-2-1-106 16,2 3-99-16,0-2-66 0,0 3-49 0,0 1-43 0,2-1-36 16,-2 3-33-16,1-2-29 0,3 2-31 0,-1 2-30 0,2-2-30 15,-1 3-29-15,1-1-28 0,3 0-28 0,0 1-24 0,-2 0-19 0,2 0-11 16,3-1-5-16,-1 2 0 0,-2-1 7 0,2-2 6 0</inkml:trace>
  <inkml:trace contextRef="#ctx0" brushRef="#br0" timeOffset="107543.1948">29277 361 28 0,'2'0'278'15,"-2"-1"3"-15,0 1-4 0,0 0-10 0,0 0-16 0,0 0-19 16,0 0-26-16,0 0-30 0,0 0-26 0,0 0-26 0,0 1-25 16,0 2-25-16,0 0-21 0,0 0-17 0,0 0-15 0,-2 2-11 0,2-2-7 15,-2 5-9-15,0 1-4 0,1-1-2 0,-1 3-2 0,1 0 3 16,-3 3 4-16,0 0 8 0,0 3 7 0,1 0 4 0,-2-2 3 0,1 1 2 16,1 4 0-16,-2-1-1 0,2-2-5 0,-2 1-6 0,2 0-8 15,-1 0-9-15,0 0-11 0,-1-3-13 0,4-1-16 0,-2 2-17 16,-1-2-26-16,1 0-29 0,1-4-29 0,-1 0-29 0,2-2-30 0,1-2-30 15,-2 1-22-15,0-1-17 0,2-2-41 0,-1-1-51 0</inkml:trace>
  <inkml:trace contextRef="#ctx0" brushRef="#br0" timeOffset="107993.349">29093 619 275 0,'-1'-3'433'0,"-3"0"-59"0,4 1-69 0,-1 1-70 0,1 1-72 16,0 0-47-16,0 0-33 0,0 0-19 0,3 0-11 0,0 1-12 15,1 1-13-15,1-2-13 0,2 3-11 0,-2-1-15 0,3-1-13 0,2 3-11 16,2-4-8-16,-3 3-6 0,5-1-9 0,1 0-5 0,-1-2-4 16,-1 1-8-16,4 1-8 0,-1-2-5 0,-1 0-5 0,3-2 0 0,-1 1 1 15,-2-1 7-15,2 0 12 0,-3-1 15 0,3-1 15 0,-4 1 17 16,0 0 17-16,-2 0 17 0,1-1 17 0,-4 1 16 0,0-2 18 16,0 2 13-16,0 0 11 0,-3 0 10 0,1 0 9 0,-3 2 2 0,1-2 0 15,-1-1-7-15,-2 3-10 0,4 0-9 0,-4-1-12 0,-1 2-12 16,2-1-12-16,-2 1-16 0,0 0-15 0,0 0-11 0,1 1-7 0,3-1-5 15,-3 2-7-15,3-1-5 0,-1 0-3 0,-2 1-1 0,4 1-2 16,0 0 0-16,1 0 1 0,-1 0 1 0,1 0 2 0,1-2 4 0,-3 3 4 16,4-1 2-16,0 0 1 0,-2-3 0 0,2 4-2 0,0-4-2 15,-2 1-2-15,2 1 3 0,1-2 3 0,-2 0 4 0,-1-2 9 16,2 1 9-16,-1-3 9 0,0 1 5 0,1 3 6 0,-3-5 6 0,2 2 8 16,-2-3 7-16,-2 2 4 0,1-3 6 0,-1 3 4 0,-1-2 4 15,-1 1 5-15,-1-3 0 0,-1 4-4 0,-1-3-6 0,-1 1-7 16,-1-1-6-16,-3 4-3 0,2-4-9 0,1 5-11 0,-4-3-8 0,-1 2-6 15,0 2-5-15,1 1-3 0,0 0-7 0,-2 1-9 0,-2 2-3 16,3 0-2-16,-2 1-2 0,1 3 0 0,-2 1 1 0,2 2 1 0,1-1 1 16,1 3 4-16,-3-2 0 0,5 2 1 0,-1 2-4 0,2-1-7 15,-1 2-9-15,5 1-10 0,1-3-12 0,0 2-13 0,1-2-16 0,5 2-17 16,1 0-26-16,1-1-32 0,1-2-37 0,5-3-40 0,-1 4-66 16,8-3-82-16,-3-1-44 0</inkml:trace>
  <inkml:trace contextRef="#ctx0" brushRef="#br0" timeOffset="108476.156">26964 1036 434 0,'-8'-3'397'0,"0"0"-97"0,0 0-61 0,4 1-47 0,-1-1-22 0,0 1-12 16,2 0-8-16,1 1-5 0,0-1-8 0,1 2-11 0,1 0-13 0,0 0-14 16,1-2-14-16,-1 2-18 0,4 0-15 0,-3 0-15 0,1 2-11 0,1-2-8 15,0 2-8-15,1-1-6 0,-1 3-5 0,3 0-4 0,0 0-3 16,2 2 0-16,0 2 0 0,3 1 2 0,0-1 4 0,5 4 6 0,-2 0 3 15,5 1 6-15,0 0 1 0,2 4 2 0,2-2-1 0,1 2-3 0,2 0-4 16,-1 1-6-16,3 1-6 0,2 2-9 0,-1 1-6 0,2-1-8 0,1 2-8 16,0 1-7-16,-1-3-12 0,4 2-12 0,-1 1-12 0,1-3-16 0,0 0-11 15,0 2-11-15,0-4-15 0,0 0-16 0,-2-2-20 0,0 1-19 16,1-4-23-16,-2-1-21 0,-2-1-17 0,0-1-14 0,-1-3-21 0,-5 1-24 16</inkml:trace>
  <inkml:trace contextRef="#ctx0" brushRef="#br0" timeOffset="108710.0144">27876 1444 327 0,'-14'-13'387'16,"-4"1"-55"-16,4 0-67 0,0 2-33 0,3-2-17 0,-2 3-16 0,2 1-14 16,2 0-13-16,0 1-11 0,4 0-13 0,-2 3-12 0,2 1-14 15,4-1-18-15,-3 1-18 0,4 1-21 0,0 2-19 0,0 0-19 0,0 0-11 16,2 2-8-16,1-2-9 0,1 3-6 0,-1 0-7 0,2 1-7 0,0 2-5 16,2 2-4-16,-1-1-2 0,2 3 0 0,1-2 1 0,1 3 2 0,-2 0 3 15,3 0 3-15,-1 3 0 0,-1-3-1 0,4 3 0 0,-2 0-2 0,-2-1-1 16,2 1 1-16,-1-2-1 0,0 1 1 0,-1-1 0 0,-1 0 0 0,-2 0 0 15,1 0 2-15,-3-1 0 0,2-3 2 0,-3 4 1 0,1-4 1 16,-4-1 2-16,0 2 2 0,0-3-2 0,0 2-3 0,-4-2-12 0,0-2-14 16,-1 3-23-16,-1-1-26 0,-1-2-33 0,-1 1-34 0,-1 0-49 0,1-2-58 15,0 2-75-15,-1-1-83 0,-1-1-48 0</inkml:trace>
  <inkml:trace contextRef="#ctx0" brushRef="#br0" timeOffset="109793.0647">28219 1666 320 0,'-2'-5'528'0,"-1"3"3"15,3-1-99-15,0 0-152 0,0 1-93 0,0 1-66 0,0 1-32 0,0 0-18 16,0 0-10-16,0 0-5 0,0 0-7 0,0 0-8 0,0 0-12 0,0 0-13 16,0 0-14-16,0 0-13 0,0 0-8 0,0 0-8 0,0 1-4 0,0 1-2 15,0 1-1-15,0-3 1 0,0 4 2 0,0-1 2 0,0 0 2 0,0 2 3 16,0 0 4-16,0-1 4 0,0 1 5 0,0 0 6 0,0 2 3 16,0-2 3-16,3 0 2 0,-1 2 3 0,-2-1 1 0,1 2 2 0,3-2 0 15,-3 1 1-15,1 0 0 0,1-2 1 0,0 2 2 0,0-2-1 0,1 0 3 16,-1 0-1-16,1-2 4 0,-1 1 5 0,1-1 8 0,-1-2 11 0,0 1 10 15,0-1 10-15,0-1 8 0,1 0 8 0,-1-1 4 0,3-1 5 16,-3-1 5-16,2-2 5 0,0 2 4 0,-2-4 3 0,2 2-1 0,-2-2-3 16,3-1-8-16,-3-1-9 0,2 1-13 0,-4-2-9 0,3 0-10 0,-3 1-8 15,2-1-6-15,-1-1-5 0,0-1-5 0,-2 2-6 0,0 1-7 0,0-2-4 16,0 2-3-16,0 1-4 0,0-1 0 0,0 2-4 0,-2 2-2 0,0-2 1 16,2 1-1-16,0 3-1 0,0-1 0 0,-1 1-2 0,1 0-1 15,0 1 0-15,0 0-2 0,0 1-2 0,0 1 0 0,0 0 0 0,0 0 0 16,0 0 1-16,0 0 2 0,0 0 1 0,0 0 2 0,-2 0 2 0,2-1 4 15,-1-1 3-15,1 2 1 0,-2-1 3 0,0-1 0 0,2 1 0 0,-1-1 0 16,-2 1 1-16,1-2 1 0,-1-1 1 0,-1 1 1 0,0 0 0 16,-1-2-2-16,1-2-1 0,-1 3-1 0,-2-1-3 0,1-2 0 0,0-1-1 15,0 3 2-15,1-3 1 0,0 2-1 0,0 0 2 0,-2 2-1 0,2-2-1 16,2 0-1-16,-2 1 0 0,2 0-1 0,-1 1 1 0,1-1-2 16,0 2-1-16,0-1-2 0,3 1-2 0,-1 0-1 0,1 1-3 0,-2 1-3 15,0-3-2-15,2 4-3 0,0 0-2 0,0 0-5 0,0 0-1 0,0 0-3 16,0 0-1-16,0 0-1 0,0 0-1 0,0 0-1 0,0 0 0 0,-1-2-2 15,1 2 1-15,0 0-2 0,-3 0 1 0,3 0-1 0,-2 0 1 16,-1 0-1-16,1 0 1 0,0 2-1 0,-1-2 0 0,2 0 0 0,-1 3 1 0,-1-2-1 16,2 2 3-16,-2 0 0 0,1 0-1 0,0 1 1 0,2-1 0 15,-1 2 0-15,1-1-2 0,0 1 0 0,0 2-3 0,0-2-2 0,1 0-2 16,3 1-5-16,0 1-4 0,2-1-6 0,1 2-4 0,1-3-6 0,-2 4-4 16,5-4-4-16,-1 2-5 0,2 0-4 0,1 1-1 0,0-3 0 0,1 1 1 15,2 0 1-15,-2-2 3 0,0 3 4 0,2-1 5 0,-3-2 6 16,0 1 3-16,0 0 5 0,-1 0 4 0,-3 0 5 0,-1-3 6 0,1 3 5 15,-4 0 7-15,3 0 6 0,-5-2 5 0,2 2 7 0,-4 0 8 0,1-1 6 16,0 0 6-16,-2 3 5 0,-2-1 5 0,0-2 2 0,1 4 6 16,-2-1 1-16,-2 0 3 0,1 0 0 0,-1 1-1 0,1-1-1 0,0 0-3 15,-1 0-4-15,2 1-4 0,-1-1-4 0,1 1-6 0,1 1-4 0,1-2-6 16,1 0-5-16,0 1-6 0,1-3-6 0,1 1-4 0,1 0-5 0,1-2-4 16,0 1-4-16,1 0-4 0,2-2-6 0,2-1-6 0,-1 1-4 0,0-1-3 15,2 0-1-15,2-1 1 0,-1-1 4 0,1-1 7 0,0-1 7 16,2-1 9-16,-2 0 7 0,0-1 10 0,2 1 9 0,-1 0 9 0,-1-2 12 0,-3-1 12 15,3 0 6-15,-2 0 6 0,2 1 9 0,-4-4 9 0,2 4 4 16,-1-2 3-16,-1-3 3 0,0 3 1 0,-1 1-1 0,0-2-3 0,-1 1-5 16,0 1-6-16,0-1-4 0,-1 0-2 0,0-1-3 0,0 3-3 0,-2-2-6 15,0 2-7-15,0-2-7 0,1 2-7 0,2 0-5 0,-3 0-4 0,-2 1-3 16,1 1-2-16,0-1 0 0,-1 1 0 0,1-1-4 0,-1 3-4 16,-1-1 1-16,0 0 1 0,0 2 2 0,0 0 2 0,0 0 4 0,0-1 3 15,-1 1 1-15,1 0 2 0,-2-2 1 0,1 2 3 0,-1 0 2 0,0 0 4 16,1 0 3-16,-2 0 3 0,1 0 0 0,-2 0-4 0,0 0-2 0,1 0-4 15,-2 0-4-15,2 2-3 0,-2-2-4 0,1 1-4 0,-2 1-4 16,-1-1-3-16,2 0-3 0,-3 0-2 0,4 3-3 0,-4-1-3 16,2 1-1-16,1-1 1 0,-2 1 2 0,1 3 0 0,-2-4 3 0,4 4 0 0,-1-1 2 15,0 1 0-15,2 0 1 0,-1-2 0 0,1 4-1 0,2-3 0 0,-4 2-2 16,5 1-4-16,0-1-3 0,0-1-3 0,5 1-6 0,-4 0-7 16,2 1-4-16,1-2-6 0,1-1-6 0,1-1-4 0,0 2-6 0,7-1-8 15,-4-2-6-15,3 1-6 0,0-2-5 0,2 0-7 0,0 0-8 0,2-3-11 16,2 0-9-16,-2 0-9 0,2-3-5 0,1 1-3 0,1-1-2 0,-2-2-3 15,3 1-1-15,0-2-1 0,-3 2 3 0,3-3 4 0,-4-1 3 16,1 1 4-16</inkml:trace>
  <inkml:trace contextRef="#ctx0" brushRef="#br0" timeOffset="110010.8355">29118 1552 56 0,'4'-17'139'0,"-1"-2"9"0,0 1 9 0,-2 2 13 16,1-1 6-16,-2 3 0 0,0-3 5 0,-2 3 5 0,1 1-3 0,1-1-4 16,-3 4-6-16,1 0-6 0,1-2-13 0,-1 4-14 0,0 0-13 0,2 2-10 15,-1 0-14-15,-1 1-12 0,2 2-12 0,-1 0-11 0,1-1-13 16,0 3-13-16,0-2-12 0,0 3-16 0,0 0-11 0,0 0-12 0,0 1-8 15,-2 1-7-15,0 1-4 0,2 2-2 0,-1-2-2 0,1 5-1 0,-2 1 2 16,1 2 1-16,1-1 3 0,-2 5 3 0,0 1 6 0,1-2 7 0,-1 4 4 16,0 1 4-16,0 0 3 0,0 0 3 0,1 4 1 0,-1-2 2 0,0 0 2 15,-1-1 2-15,2 2 1 0,-3-2 3 0,3 0-1 0,-1 0-1 16,1 0-7-16,-3-1-7 0,3-3-10 0,-1 1-14 0,0-1-15 0,0-1-16 16,0-1-20-16,2-2-23 0,-1 0-27 0,1-2-29 0,0-1-41 0,1 1-45 15,1-2-57-15,2-1-65 0,-1-3-56 0,4 1-56 0</inkml:trace>
  <inkml:trace contextRef="#ctx0" brushRef="#br0" timeOffset="110593.0217">28998 1635 500 0,'-3'0'551'16,"2"-2"-57"-16,-1 1-86 0,2 1-102 0,0 0-106 0,0 0-66 0,2 0-45 15,-1 0-24-15,4-2-16 0,1 2-10 0,0-2-11 0,2 2-10 0,4 0-10 16,0-1-12-16,1 1-12 0,2-1-7 0,1 0-5 0,2 1-6 0,-1-2-4 15,4 1-3-15,-3 1 1 0,2-2-1 0,-3 0 2 0,2 1 2 0,-2 1 4 16,0-2 4-16,0 0 2 0,-4 2 3 0,0 0 6 0,0-3 5 0,0 3 4 16,-4 0 8-16,-1-2 8 0,0 2 7 0,-2 0 3 0,-1 0 1 0,-2 0 1 15,0 2-1-15,1-2-1 0,-4 0-1 0,1 3-3 0,-1-3 1 0,0 2 0 16,0 0-1-16,0 1-4 0,-1 0-4 0,1 1-3 0,-2-1-3 0,0 2-1 16,1 1-1-16,-1-1 0 0,1 2 2 0,-3 0 1 0,4 1 3 0,-1 0-1 15,-1 1 0-15,1-2-1 0,1 1 0 0,0-1 0 0,0 0 1 0,0-1-2 16,0 2 0-16,1-2 1 0,1-1-2 0,-1 2 1 0,1-2 0 0,0 0 1 15,-1-1 0-15,2 1 1 0,-1-2 3 0,0 1 0 0,-1-1 4 16,4-1 5-16,-2-1 5 0,0-1 7 0,0 2 7 0,0-2 7 0,1 0 7 0,-1-2 7 16,2 2 6-16,1-1 5 0,-3-1 4 0,2-1 1 0,-1-2 2 0,1 1 2 15,2 1-2-15,-1-4-2 0,0 2-4 0,1-4-8 0,-1 1-6 0,0 2-7 16,0-2-9-16,1-1-8 0,1 1-10 0,-2 0-10 0,3-3-8 16,-2 3-7-16,1-2-4 0,-2 1-6 0,2 0-3 0,1 2-4 0,-1-1-3 0,-1 1-3 15,2 1-4-15,-3-1-4 0,2 2-3 0,1 1-1 0,-2-1 0 0,-1 0 1 16,2 2 2-16,-1 1 0 0,0 1-3 0,1 1-1 0,-1 0-1 15,-1 0-2-15,1 1 0 0,-1 1 0 0,-2 1 3 0,1 0 4 0,2 1 3 0,-2-1 1 16,0 2 2-16,-1-1 4 0,0 3 2 0,0 1 2 0,-1-3 3 16,0 3 3-16,0-1 2 0,-1 2 5 0,0 0 0 0,-1 1 2 0,1-2 0 15,-2 3 0-15,0-2 1 0,0 0 0 0,-2 1 1 0,1-1 0 0,1 0 0 0,-2 1 0 16,0-3 3-16,1 1 4 0,-1-3 7 0,1 2 10 0,-1-4 11 0,0 2 13 16,2-2 12-16,-1 0 15 0,1 0 14 0,-2-1 12 0,0-1 12 15,2-1 10-15,0 0 6 0,0 0 3 0,0-1 0 0,0-1-2 0,0-1-6 16,0 0-9-16,0-1-11 0,0-1-11 0,0 0-13 0,2-2-13 0,0 0-14 15,-1 0-16-15,3-3-16 0,0 0-17 0,1-1-14 0,3 1-11 0,-2-2-13 16,2-1-11-16,0 1-12 0,1-1-13 0,3-1-15 0,-1 3-15 0,3-1-18 16,-3-1-20-16,3 1-21 0,-1 0-21 0,1 1-20 0,0 0-20 0,0 2-30 15,-1 1-32-15,0 0-32 0,3 2-32 0,-5-1-49 0,3 0-58 0,-3 2-30 16</inkml:trace>
  <inkml:trace contextRef="#ctx0" brushRef="#br0" timeOffset="110927.0469">29936 1589 499 0,'-2'2'505'0,"0"0"-60"0,2-1-65 0,-1-1-67 16,1 0-63-16,0 0-59 0,0 0-44 0,0 0-37 0,0 0-24 0,0 4-21 15,1-4-16-15,-1 3-11 0,2-1-13 0,0 0-11 0,-1 1-12 16,1-1-10-16,-1 1-5 0,3 1-5 0,-3 1-1 0,2 0 0 0,0 0 1 16,-1-1 3-16,-1 2 4 0,3 2 2 0,-3-2 1 0,1 1 1 0,-1 3 0 0,-1-3 1 15,0 1 0-15,0-1 0 0,0 0 1 0,0 1 0 0,0-1 1 0,-1 1-1 16,-1-2 1-16,1 1 0 0,-3-1 1 0,3 1 2 0,-1-2 4 15,0-1 3-15,-2-1 5 0,3 1 7 0,-1-3 8 0,0 3 9 0,2-3 9 16,-1 1 10-16,1-2 6 0,0 0 7 0,-2 0 3 0,1-2 2 0,1 1 0 0,0-3 0 16,0 3-4-16,0-3-3 0,0 1-7 0,1-4-12 0,1 2-12 15,1-2-15-15,0 0-15 0,3-1-14 0,-1-1-13 0,1 2-15 0,1-2-9 0,4 0-7 16,-3-2-3-16,1 3-4 0,4-4 0 0,-1 4 1 0,0-1 1 16,-2 0 5-16,2 1 5 0,2 1 5 0,-5 0 5 0,3 2 5 0,-2 0 5 15,2 0 11-15,-3 1 7 0,0 3 6 0,1-1 1 0,-2 2 2 0,3 2 0 0,-3-1-2 16,0 3-1-16,-2-1-4 0,2 2-6 0,0 2-7 0,-2-2-14 15,1 4-16-15,-2 0-25 0,0 1-30 0,0 3-39 0,0 1-44 0,-2-2-92 16,0 3-119-16,1-1-72 0,-4 3-53 0,-2-2-23 0</inkml:trace>
  <inkml:trace contextRef="#ctx0" brushRef="#br0" timeOffset="119908.9639">31981 11480 59 0,'-6'-8'393'0,"-2"1"-74"0,0 0-76 0,0 0-77 0,-2-1-45 0,1 1-29 16,-2-1-17-16,0 1-15 0,-2-1-4 0,-3 2-6 0,4-1-1 0,-2 0-2 16,-2-3-1-16,-2 3-2 0,1-1-1 0,-4 1-3 0,3-1-2 0,-2 1-2 15,0-1-2-15,-4 0-4 0,2 0-1 0,-2 0-2 0,1 0-2 16,-3 0 0-16,1 2 1 0,-2-3 1 0,3-1 1 0,-4 3 0 0,-1-2 2 16,1 2-2-16,-4-3-1 0,1 3-1 0,-3-3-2 0,0 4 0 0,-4-2-3 15,-2 1-3-15,1-1-4 0,-4-1-3 0,0 2-4 0,-4 1-4 16,3-2-3-16,-5 2-3 0,1-1-4 0,-2 2-2 0,-2-1-1 0,-2 2 0 15,0-1 1-15,-1 1 0 0,0 0 1 0,-5 2 1 0,1-1 0 16,-3 0 2-16,1 1-1 0,-4-1 2 0,-2 3 0 0,-1 0 1 0,-2 0 1 16,-3 0-1-16,0 0-1 0,-1 0-3 0,-1 3-3 0,0 0-3 0,-4 0 0 15,3 0 4-15,0 2 4 0,0-1 1 0,0 2 3 0,2 0 2 16,1 2 1-16,-3-1 2 0,2 3 0 0,0 0 2 0,-2 2 3 16,0 0 2-16,1 0 3 0,0 3 1 0,0-1-1 0,0 3-5 0,2 1-2 15,0 0-3-15,0 1 2 0,2 1 2 0,0 1 3 0,3 2 4 16,2 1 1-16,3 0 5 0,-1-3 0 0,3 6 3 0,2-2 0 0,2 1 3 15,0 1 2-15,5 0 1 0,1-2-1 0,4 5-1 0,3-6-2 16,0 5-4-16,6-1-3 0,0-1-4 0,4 2-2 0,4-3-2 0,2-1-2 16,4 5 1-16,2-3-1 0,6-2 0 0,1 5-1 0,5-6 1 15,4 3 1-15,1 0 0 0,5 0 2 0,3 1-1 0,4-2-1 0,2 1 0 16,7 0 0-16,-2 0-2 0,8-1-1 0,3 3 0 0,2-4-3 16,3 0 1-16,3 3-2 0,2-3-2 0,5 0 0 0,2 2 0 0,4-6 4 15,2 3 5-15,3 1 5 0,2-2 3 0,6 0 4 0,1-1 3 16,1 1 1-16,8-3 1 0,0 2 1 0,4-1-1 0,3-3 0 0,3 1-1 15,-1-1-2-15,5 2-3 0,2-4-3 0,2 0-3 0,2-1 0 16,-1 0-1-16,2-1-3 0,2-2 0 0,1 0-1 0,0-1-1 16,4-2-2-16,-1 0-3 0,2-1-1 0,-2-3-3 0,3-1 1 0,0 1 3 15,2-2 1-15,-3-1-4 0,2 0-3 0,0-2-4 0,-1-2-1 0,-1 0-2 16,0-1-2-16,0-2-1 0,1 1-1 0,-4-1 1 0,0-2-2 16,0-2 2-16,-3 2 0 0,0-4-1 0,-4 1 2 0,-1-4 1 0,0 2 1 15,-5-3 0-15,0-1 2 0,0 1 0 0,-4-3 2 0,1-1-1 0,-3-1 2 16,0-1 0-16,-3-1 3 0,-1-3 6 0,-2 1-1 0,-2-2 0 0,-3 0-2 15,-4-1-1-15,-1-2 1 0,-3-1 0 0,0 0 3 0,-5-2 3 16,-4 3 3-16,-6 0 7 0,-4-1 6 0,-1 2 5 0,-6-3 7 0,1 3 6 16,-4-3 1-16,-2 1 4 0,-1-5-1 0,-5-2-1 0,-4 1-1 0,0-3-2 15,-8-4-2-15,-3 2-4 0,-7 0-6 0,-3-1-7 0,-6 0-9 16,-6-1-8-16,-7-2-12 0,-6 4-12 0,-6-5-9 0,-7 0-7 0,-8 0-7 16,-5 0-10-16,-9 2-12 0,-8-1-16 0,-8 1-9 0,-5-1-10 0,-9 1-9 15,-9 0-9-15,-11 1-10 0,-5 3-11 0,-6-1-16 0,-15 2-18 0,-7 0-17 16,-10 3-17-16,-11 1-22 0,-11 1-25 0,-7 4-20 0,-9 1-19 15,-11 0-44-15,-5 6-56 0</inkml:trace>
  <inkml:trace contextRef="#ctx0" brushRef="#br0" timeOffset="132810.0554">27666 10153 266 0,'-11'-3'276'0,"-1"-1"-55"0,2 1-29 16,-2-2-19-16,3 2-7 0,-4-1-2 0,4 1-1 0,1 0 1 16,-3-2-2-16,3 3-5 0,1-1-6 0,-2-1-7 0,5 1-10 0,-1 1-10 15,-2-3-12-15,2 5-12 0,2-2-12 0,0 1-11 0,-1-3-12 16,2 4-11-16,1-1-9 0,-1-1-10 0,0 2-7 0,2 0-7 0,0 0-5 16,0 0-6-16,0 0-4 0,0 0-6 0,0 0-6 0,0 0-6 15,0 0-6-15,0 0-7 0,4 0-6 0,-1 0-5 0,-2 0-3 16,5 0-1-16,-1 0-1 0,2 2 1 0,1-1-1 0,1-1 1 0,-1 2-2 15,3 0-2-15,5-2 2 0,-2 1 1 0,3-1 3 0,3 2 3 16,0-2 3-16,3 0 5 0,1 0 0 0,3 0-2 0,-1 0-1 16,2 0-2-16,0 0 1 0,2-2 0 0,0 1 1 0,2-3-1 0,0 3-2 15,-4-2-1-15,2 0 0 0,0 0 1 0,-1 0 0 0,-3-2 0 16,0 3 3-16,-3-3 3 0,0 2 3 0,-1-1 4 0,-4 2 2 0,-1-2 2 16,-3 1 6-16,-3 2 8 0,-2-1 5 0,1-1 3 0,-6 1 0 15,0 0-2-15,-3-1-2 0,-1 3-4 0,-1-2-3 0,-4-1-6 16,-2 1-4-16,-2 0-7 0,-2 2-4 0,-2-5-3 0,-2 5-5 0,-4-2-3 15,-1 1-1-15,-3-3 0 0,-1 4 3 0,1-1 3 0,-1-1 8 16,-3 2 7-16,2 0 7 0,1 0 6 0,0 0 9 0,5 0 5 0,-1 0 5 16,5 0 1-16,1 0 4 0,3 0 1 0,-1 0-1 0,4 0 0 15,3 0-3-15,0 0-2 0,2 0-5 0,1 2-3 0,2-2-6 0,2 1-6 16,-1-1-4-16,6 2-3 0,-1 0-4 0,2-1-4 0,6 1-7 16,1 0-7-16,0 1-6 0,6-1-4 0,-4 0-1 0,5-1 1 0,0 1 0 15,-1-2-1-15,3 2 2 0,-2-2 2 0,-3 0 1 0,1 0 1 16,-2 3 2-16,-2-3 3 0,-2 0 11 0,-3 0 11 0,-1 2 13 0,-3-2 14 15,-4 0 4-15,0 0-2 0,-3 0-8 0,-4 0-13 0,-5 2-19 16,-4-2-22-16,-4 1-39 0,-4 1-48 0,-6 1-78 0,-3-1-92 16,-7-1-66-16</inkml:trace>
  <inkml:trace contextRef="#ctx0" brushRef="#br0" timeOffset="137941.2061">12695 6491 14 0,'0'-1'131'0,"0"-1"-8"0,0 0-4 0,0 2-7 16,0 0-5-16,0 0-8 0,0 0-12 0,0 0-13 0,0 0-13 0,0 0-14 16,0 0-9-16,0 0-8 0,0 0-5 0,0 0-3 0,0 0-4 15,0 0-4-15,0 0-1 0,0 0-2 0,0 0-2 0,0 0-2 16,0 0-1-16,0 0 0 0,0 0 1 0,0 0 1 0,0 2-3 0,0-2-3 16,0 0-2-16,0 0-3 0,0 0-1 0,0 2-3 0,0-2-3 15,0 0-3-15,0 0-2 0,0 0-3 0,0 1-2 0,0 3 1 16,0-3 1-16,2 1 1 0,-2 0 3 0,2 1 1 0,-1-1 3 0,4 0 2 15,-4 3 2-15,1-2 1 0,-1 2 3 0,3 0 3 0,-1 1 2 16,0 1 3-16,0-1 0 0,0 1 0 0,2 1 0 0,0 1 0 0,-1 1-1 16,0 0 1-16,0-1 1 0,1 1 1 0,-1 1-1 0,0-1 2 15,2 0 2-15,-1 1-1 0,0 0 1 0,0-1 1 0,0 1 2 0,1-2-1 16,1 0 2-16,-2-2 1 0,2 0 3 0,-1 1 3 0,3-1 9 16,1-5 8-16,-2 1 9 0,3-1 9 0,3-2 3 0,1 0 5 0,3-5 1 15,4-1 1-15,2-2 2 0,3-2 0 0,3-2-1 0,5-3-2 16,3-2-9-16,3-4-10 0,3-2-15 0,2-3-18 0,1 0-20 0,3-2-23 15,0-2-17-15,2 0-14 0,1-3-14 0,-1-1-12 0,0 2-13 16,0-2-11-16,-3-1-14 0,1 0-13 0,2 3-19 0,-6-1-19 16,2 1-12-16,-4 1-8 0,0 0-21 0,-1 5-29 0</inkml:trace>
  <inkml:trace contextRef="#ctx0" brushRef="#br0" timeOffset="139791.5625">27555 7822 18 0,'0'-9'299'0,"0"2"-66"0,0-1-60 0,0 5-29 15,0-4-16-15,0 4-19 0,0-1-21 0,0 1-11 0,0-1-5 16,1 3-6-16,-1-1-6 0,0 2-9 0,0 0-6 0,0 0-11 0,0 0-14 16,0 0-7-16,0 0-8 0,0 0-4 0,0 0-4 0,0 0-3 15,0 0 1-15,0 0-3 0,0 0-1 0,0 2 1 0,0-1 2 0,0 3 4 16,0-4 2-16,0 3 2 0,0-1 3 0,0 1 1 0,0 1-1 15,0 1 3-15,0-2 1 0,0 2 3 0,0-1 5 0,0 2 1 16,2 0 3-16,0 0-2 0,-2 0-1 0,1 2-3 0,-1-3 1 0,2 4 0 16,0-4 1-16,1 2 2 0,-2 0 3 0,1-1 3 0,0-1 4 15,2 2 6-15,1-1 6 0,-4-2 8 0,4 1 11 0,-2-2 9 16,4 0 10-16,-2 1 9 0,4-3 9 0,-1 1 4 0,1-2 3 0,5-2-1 16,-1 1 0-16,8-3-2 0,-2-1-2 0,8-1-2 0,1-3-6 0,7-1-9 15,6-1-12-15,3-6-15 0,8 0-17 0,8-1-21 16,7-5-23-16,6-3-23 0,9 0-25 0,6-4-27 0,7-3-30 0,3-2-31 15,6-2-31-15,2-1-47 0,3-4-53 0,7-1-92 0,-1-1-107 0,-3-4-63 16,1 0-36-16</inkml:trace>
  <inkml:trace contextRef="#ctx0" brushRef="#br0" timeOffset="140641.8841">27506 9794 137 0,'0'0'398'0,"0"0"-89"0,0 0-75 0,0 0-69 0,-2 0-46 0,2 4-34 16,-1-3-20-16,-1 1-16 0,2-2-8 0,-1 2-7 0,1 1-3 16,-2-3-5-16,2 2-4 0,0 0-3 0,0-2-4 0,0 0-5 0,0 0-4 15,0 0-4-15,0 1-1 0,0 1 0 0,0 0 0 0,0-2-2 16,0 0 2-16,0 3 0 0,0-3 2 0,0 0-1 0,0 0 0 0,0 4-1 16,0-3 4-16,0 1 2 0,0 1 5 0,0 0 6 0,2-1 3 15,-2 0 5-15,1 3 1 0,-1-1 1 0,2 1 2 0,-1 1 0 0,3 1 0 16,-3-1 1-16,3 0-1 0,-1 3 0 0,-2-2-1 0,4 1-5 15,-2 0-3-15,2-1-6 0,0 1-2 0,-2-1-4 0,2 2-1 16,-2-2 1-16,3 0 1 0,-3 2-1 0,2-4 1 0,-2 3 2 0,2 0 3 16,0-4 3-16,-1 2 7 0,2-1 8 0,1 0 6 0,-1-1 4 15,1 0 5-15,2-1 1 0,0-1 3 0,3-2 1 0,2 1-1 16,2-1-2-16,6-1 2 0,0-2 2 0,6-2-3 0,5-1-9 0,5-1-10 16,5-1-16-16,9-5-19 0,7-1-17 0,7-3-28 0,10-2-33 15,6-1-48-15,8-6-55 0,10-1-93 0,6-4-111 0,6-3-75 0,5-3-61 16,0-2-28-16</inkml:trace>
  <inkml:trace contextRef="#ctx0" brushRef="#br0" timeOffset="153407.5794">27590 14965 342 0,'-3'-7'528'0,"1"1"-55"0,0-1-88 0,1 3-100 0,1 0-105 0,-2 0-55 16,2 0-29-16,0 0-17 0,0 0-13 0,0 1-4 0,0 1 1 0,0-1 0 15,0 3-2-15,0-4 0 0,0 3 4 0,-3 0-1 0,3 1 0 0,-3-2-1 16,3 2-1-16,0 0-4 0,0 0-5 0,0 0-7 0,0 0-6 16,0 0-7-16,0 0-3 0,-1 0-7 0,1 0-4 0,0 0-4 15,0 0-4-15,-2 2-3 0,2-2-2 0,-2 0-3 0,2 0-1 0,0 0-3 16,0 0-1-16,0 1-1 0,0-1-2 0,0 0-1 0,0 1-1 0,0-1-4 16,0 0-1-16,0 2-1 0,0 0-2 0,0-2-2 0,0 0-2 15,0 3 0-15,0-3-1 0,0 4-1 0,0-3 1 0,0 1 0 0,0 1 1 16,0 0 2-16,0-2 1 0,0 5 1 0,0-4 3 0,0 5 2 0,2-2 2 15,0 1 2-15,-2 1 4 0,1 1 2 0,2 1 2 0,2-1 3 16,-4 5 1-16,1-2 0 0,1-1 2 0,0 2 0 0,1-1 1 0,-1 1 0 16,2 0 0-16,-2-2 1 0,3 1 0 0,-3-1 3 0,2-1 2 15,1-1 5-15,-1 1 2 0,2-2 3 0,-2 1 3 0,2-3 2 0,-1 2 4 16,4-2 3-16,1-1 4 0,-2-1 1 0,7 0 2 0,0-1 4 0,4-2 1 16,5-2 1-16,1 0-5 0,12-2-7 0,1-3-10 0,10 0-12 15,7-3-14-15,12-5-25 0,9-2-27 0,12-2-40 0,9-5-45 0,16-3-55 16,15-5-59-16,18-7-105 0,11-3-131 0,15-4-79 0,7-7-51 15,6-5-20-15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4:05:33.865"/>
    </inkml:context>
    <inkml:brush xml:id="br0">
      <inkml:brushProperty name="width" value="0.05292" units="cm"/>
      <inkml:brushProperty name="height" value="0.05292" units="cm"/>
      <inkml:brushProperty name="color" value="#FF0000"/>
    </inkml:brush>
  </inkml:definitions>
  <inkml:trace contextRef="#ctx0" brushRef="#br0">10980 13435 103 0,'0'0'96'0,"2"-2"-7"0,-1 2-3 0,-1 0 0 0,2-3-3 15,-2 1-3-15,2 0-5 0,-1 1-4 0,-1-1-5 0,2 0-1 16,-1 2 0-16,-1 0 2 0,2-3 2 0,-2 3 1 0,0 0 2 16,0 0 4-16,0 0 4 0,0 0 1 0,0 0 0 0,0 0-1 0,0 0-2 15,0 0-4-15,0 0-2 0,0 0-4 0,0 0-2 0,0 0-6 0,0 0-3 16,0 0-4-16,0 0-6 0,0 0-4 0,-2 0-6 0,2 3-5 15,-1-3-4-15,-1 0-5 0,2 2-4 0,-1-2-4 0,-1 2-4 0,2-1-3 16,-2-1-4-16,2 0 0 0,0 2-2 0,-1-2-1 0,1 0-2 16,-2 2 0-16,2-2 0 0,0 0-2 0,0 0 1 0,0 0 0 15,0 0 1-15,0 0 0 0,0 0 0 0,0 0 1 0,0 0 1 0,0 0 2 16,0 0 0-16,0 0 2 0,0 0 1 0,0 0-1 0,0 0 3 16,0 0 1-16,0 0 3 0,0 0 2 0,0 0 3 0,0 0 2 15,-1 0 1-15,-1-2 0 0,2 2-2 0,-2-2-4 0,2 2-4 0,-2-3-1 16,0 1 0-16,0 2 0 0,-1-3-1 0,0-1-1 0,1 1-4 15,-1 0-2-15,0 0-4 0,1 0-4 0,-1 0-1 0,0 0-2 0,0 0 2 16,-2 0 4-16,1 2 1 0,0-1 1 0,0-1 0 0,-3 2-1 16,2-1-2-16,-1 2 2 0,0-1-1 0,1 1 2 0,-3 0 2 0,2 1 3 15,-5-1 3-15,4 3 3 0,-2 0 2 0,-2 0 4 0,1 2 2 16,-2 1 2-16,-1 1 2 0,2 1 3 0,-3 1 1 0,1 1 1 16,2 1-1-16,-3 2 1 0,3 1 0 0,-2-1 1 0,2 4 0 0,1 0-1 15,0-1-1-15,2 2-3 0,0 1 0 0,0 0-2 0,3-2-1 16,2 3-1-16,0-1-1 0,3 1 0 0,0-2-1 0,2 0-2 15,1 1-3-15,2-2-5 0,2-1-7 0,1 1-7 0,0-2-2 0,4 0-2 16,0-1-4-16,-1-4-3 0,3 0-5 0,2 1-6 0,0-3-5 16,0-1-5-16,2-4-1 0,0 2-2 0,1-3-1 0,0-2 0 0,0 0 3 15,1-2 2-15,1-5 3 0,-2 1 0 0,1-1 0 0,2-4 3 16,-4 1-1-16,2-2 1 0,-2-1 3 0,-2-1 3 0,1-1 3 0,-3 1 4 16,0-1 4-16,-1 1 6 0,-2-3 9 0,-2 5 11 0,0-2 9 15,-1 1 8-15,-4 3 7 0,2-2 7 0,-4 0 7 0,1 2 10 0,-3 3 5 16,0-3 5-16,0 5-1 0,0-1 2 0,-1 1-3 0,-1 1-3 15,-1 0-6-15,-2 0-11 0,2 1-8 0,0 1-9 0,-2 2-6 0,0 0-6 16,0 0-6-16,1 0-4 0,-4 2-5 0,3 1-3 0,-1 1-1 16,-1 1-2-16,1 0 1 0,-1 2-1 0,0 0 2 0,2 3 1 15,-1 0 1-15,1 0 2 0,-1 2 2 0,1 0-1 0,0-2 2 0,2 1-1 16,2 3 1-16,-1-1 0 0,0 2 1 0,2-2-2 0,0 0 0 16,0 1-3-16,2-3-5 0,0 3-5 0,-1-2-2 0,2 0-3 0,1 0-6 15,1-1-2-15,-1-1-5 0,1-1-3 0,-1 0-3 0,1-2-3 0,0 1-6 16,0 0-5-16,1-2-4 0,3-2 0 0,-4-1 1 0,2 0 3 15,-1 0 1-15,3-3 0 0,-2 0 0 0,-1 0-1 0,2-3 1 16,1 0-1-16,-2-1 0 0,-1-1 0 0,2-2 3 0,0-1 3 16,-2-1 3-16,1-1 1 0,-3 0 1 0,1-1 0 0,-1-3 2 0,-2 3 1 15,0-4 6-15,-2-1 7 0,-2 3 7 0,0-4 5 0,-2 4 3 16,1-3 5-16,-2 2 6 0,-1 2 5 0,-2-1 5 0,-1 2 3 0,1 2 5 16,-2 0 4-16,-1 2 4 0,0 0 4 0,0 0 0 0,-2 5 0 15,2-1 0-15,-3 0-2 0,3 3 0 0,0 1 0 0,-2 1-3 16,2 3-2-16,1 0-2 0,0 0-3 0,0 2-3 0,2 2-3 0,0-3-3 15,2 2-3-15,1 2-3 0,0 1-2 0,2 0-6 0,2-1-4 16,-1 0-6-16,2 2-5 0,2-2-5 0,-1 0-3 0,2 1-4 0,2-3-3 16,0 1-3-16,1-1-4 0,2-1-1 0,0-2-1 0,0 2-2 15,0-5 1-15,3 1 1 0,-2-1 1 0,3-2 2 0,0-2 3 16,-1 2 4-16,2-5 5 0,0 0 5 0,-1-2 5 0,1 2 8 0,0-2 7 16,-1-3 6-16,-1 3 4 0,0-2 8 0,0-2 8 0,0 2 10 15,-2 1 7-15,1-1 10 0,-2-1 12 0,0 1 7 0,0 1 7 0,-2 3 3 16,-1-1-1-16,-2 1-1 0,2-1-2 0,-2 3-4 0,-1 0-2 15,1 2-8-15,-3-1-9 0,3 0-7 0,-3 2-10 0,0 0-7 16,0 0-9-16,1 4-6 0,1-3-6 0,-2 2-3 0,2 0-3 0,-1 2-2 16,1-1-2-16,-1 2 1 0,1 1-1 0,1 1 2 0,-1 1 2 0,1-2 2 15,0 3 3-15,1 0 0 0,0-1 1 0,-1 0-2 0,0 2-1 16,0-4-3-16,2 3-1 0,-1-3-3 0,-1 2-3 0,0-3-3 16,0 1-4-16,1-4-2 0,-2 0-4 0,1 2-1 0,1-2 1 0,-1-2-2 15,0 0-3-15,0-1-4 0,0 0-2 0,2-1-1 0,1-2 1 16,-3-1 2-16,2-1 3 0,0-1 3 0,1-1 4 0,-1-3 2 15,1 1-1-15,-1-1 2 0,1 0-1 0,-1-2 2 0,0 0 3 0,-2 2 4 16,3-2 3-16,-3 0 4 0,1 2 0 0,-1 0 2 0,0 2 0 16,-1-1 0-16,-1 5-2 0,1-1 1 0,-1 1-2 0,-1-1-1 0,0 4-3 15,0-3-4-15,0 4-3 0,0 0 1 0,0 0-2 0,0 0 0 16,0 4-1-16,2-3 0 0,-2 4 0 0,3-1 1 0,-1 2 2 0,2 0 2 16,-1 0 1-16,-1 2 0 0,3 0 1 0,-2 0-1 0,2 1-3 15,0 1-5-15,2-1-7 0,-2-1-6 0,3 0-5 0,-1-1-10 16,2 1-12-16,-1-1-11 0,1-1-11 0,1-1-15 0,1 0-15 15,-2-3-17-15,3 0-16 0,2-1-22 0,-2-2-25 0,2-1-25 0,2-3-26 16,-2 1-23-16,1-4-25 0,2 1-35 0,-2-2-42 0</inkml:trace>
  <inkml:trace contextRef="#ctx0" brushRef="#br0" timeOffset="179.4405">11818 13334 414 0,'-5'-10'544'0,"2"1"-46"0,0 3-71 0,0 0-72 0,1 1-72 0,1 3-55 16,-3 1-46-16,3 1-33 0,-1 0-27 0,-1 2-20 0,0 3-19 15,2 2-17-15,-1 0-16 0,0 6-14 0,1-1-11 0,-1 2-7 0,2 3-6 16,-1 2 0-16,-1 1 2 0,2 2 0 0,0 1 1 0,0 0-3 16,0 1 0-16,2 0-2 0,-1 1-1 0,-1-1-4 0,2 0-2 15,-1 0-10-15,1 0-10 0,-2-2-13 0,2-2-14 0,-1 1-19 0,-1-2-20 16,0 1-27-16,0-5-25 0,0 1-32 0,0-1-38 0,0-3-48 16,0 0-53-16,0-2-75 0,2-3-89 0,-1-3-48 0,2 1-33 0</inkml:trace>
  <inkml:trace contextRef="#ctx0" brushRef="#br0" timeOffset="454.8123">11668 13592 46 0,'-3'1'550'0,"0"1"-44"0,1-2-68 0,0 1-84 0,2-1-90 16,2 1-61-16,-2-1-49 0,3 1-27 0,1-1-15 0,0 2-12 0,5 0-9 15,-2-2-10-15,1 0-9 0,4 0-11 0,-1 0-10 0,2 0-8 16,1 0-8-16,2 0-7 0,0-2-4 0,1 0-6 0,2 2-7 15,-1-1-4-15,-1 1-5 0,2-1-4 0,-3 0-3 0,4 1-4 16,-2-2-2-16,-2 1-1 0,2 1-2 0,-3 0 2 0,1 0-2 0,-2 0 2 16,0 1 1-16,-3 1 2 0,3 0 1 0,-4-1 1 0,-1 3 2 0,2 0 2 15,-3-1 3-15,0 3 2 0,0-1 4 0,-2 1 1 0,1-2 2 16,-3 4 1-16,1 0 1 0,0-1 0 0,0 2-1 0,-1-1-6 16,-1 0-12-16,1 1-12 0,-3-1-16 0,2 1-19 0,-3 0-23 0,2-1-31 15,-2-1-35-15,2 2-42 0,-1-3-42 0,-1 1-57 0,2-4-60 16,-2 0-71-16,2 2-76 0,-2-5-38 0</inkml:trace>
  <inkml:trace contextRef="#ctx0" brushRef="#br0" timeOffset="594.799">12142 13405 474 0,'-2'-9'631'16,"2"2"6"-16,-1-1-81 0,-1 4-124 0,2-2-104 0,-1 3-91 0,1-2-70 15,0 4-55-15,0-3-54 0,0 4-48 0,0 0-48 0,0 0-45 16,0 0-63-16,3 0-69 0,0 2-101 0,0 1-115 0,-1 1-83 15,1 0-67-15,0 3-31 0,-1-1-13 0</inkml:trace>
  <inkml:trace contextRef="#ctx0" brushRef="#br0" timeOffset="1166.7922">12302 13561 67 0,'-2'-3'585'0,"1"0"2"0,-1 0-49 0,2 2-77 15,0-2-113-15,0 1-133 0,0 2-85 0,0 0-58 0,0-1-35 16,0 1-24-16,3 0-13 0,1 1-7 0,-3 1-6 0,2-1-7 0,3 2-4 16,-3 0-9-16,2 0-4 0,-2 3-4 0,2 1 0 0,-1-2-1 15,0 2 4-15,1 2 3 0,-1-3 5 0,0 4 3 0,-1-2 2 0,0 3 0 16,-1-2 3-16,-1 1 1 0,1-1 5 0,-2 1 1 0,2-2 5 15,-1 0 2-15,-1 0 3 0,0-2 4 0,0 0 6 0,0-1 6 16,0 0 7-16,0-2 8 0,0-1 8 0,0 3 8 0,0-3 11 0,0-2 9 16,0 0 5-16,0 0 2 0,0 0 0 0,0 0-3 0,0-2-4 15,2-3-6-15,-1 3-5 0,2-4-7 0,0 0-9 0,0-1-8 0,1-1-8 16,1-1-10-16,-1 1-7 0,1-4-7 0,1 2-2 0,0 0 0 16,-1 1 4-16,2-2 6 0,-2 2 6 0,-1 0 7 0,4 2 5 0,-3 1 5 15,-2-1 2-15,2 2 3 0,-2 1 0 0,0-1 1 0,-1 3-3 16,-1-1-4-16,1 3-5 0,-2 0-3 0,0 0-5 0,0 0-3 0,3 3-3 15,-2-1-3-15,1 0-2 0,0 3-2 0,-1 0 0 0,2 0 0 16,-1 2 1-16,1 0 1 0,0 2-2 0,1 0-4 0,-1 2-9 16,0-1-13-16,1 0-15 0,-2 2-16 0,1 0-21 0,0-1-22 0,1-1-30 15,-1 1-32-15,0 0-47 0,0-1-54 0,1-3-52 0,-3 1-52 16,5 1-66-16,-1-4-73 0,-2-1-38 0</inkml:trace>
  <inkml:trace contextRef="#ctx0" brushRef="#br0" timeOffset="1766.6496">12687 13530 443 0,'-1'-3'616'0,"-1"-1"-3"0,-1 4-86 0,3-1-129 15,0 1-102-15,0 0-88 0,0 0-58 0,-2 1-43 0,2-1-29 0,-1 4-21 16,1-1-17-16,0-2-14 0,0 4-10 0,0-1-11 0,0 2-6 16,0 2-2-16,0-1-2 0,0 0 3 0,0 3 1 0,0-1 4 0,1 0 1 15,-1 0 0-15,2 1 0 0,-2-1-2 0,3 0-4 0,-1 1-5 16,-1 0-7-16,3-1-6 0,-1-1-7 0,0-1-8 0,0 0-7 0,2-1-8 15,-2 0-7-15,0 0-7 0,2-2-4 0,-2 1-1 0,2-2-1 16,-2-1-4-16,2 0 0 0,1 1 0 0,-1-3 2 0,1-3 3 16,1 1 9-16,-1 0 6 0,1-3 5 0,-2 0 6 0,3-1 7 0,0-2 8 15,0-1 5-15,-2 0 2 0,2-1 8 0,-3-1 8 0,2-1 12 16,0-1 13-16,0 1 13 0,-1 0 10 0,0-2 10 0,-1 4 7 0,1-2 10 16,-1 1 10-16,-2 1 6 0,2-1 5 0,0 4 4 0,-2 0 4 0,0 0 0 15,0 2-3-15,-1 0-7 0,-1 0-9 0,-1 3-12 0,2-1-13 16,-2 1-12-16,0 2-11 0,0 0-12 0,0 0-11 0,0 0-8 15,0 0-7-15,1 5-4 0,-1-3-3 0,2 1-4 0,-2 1-2 16,2 3-1-16,-1-2 0 0,1 1 5 0,-1 2 3 0,1 1 6 0,1-1 2 16,-1 2 5-16,-1-2 3 0,1 4-1 0,1-3 1 0,0 0-3 15,-1 0-2-15,2-2-3 0,-2 1 0 0,1-2-5 0,0 1-4 0,1-1-1 16,-1-2-4-16,0 1-3 0,0-2-1 0,0-1-3 0,2 0-1 16,-2-2-2-16,2 0-2 0,-2 0-1 0,4-4 2 0,-3 1 2 15,4-2 4-15,-2 1 3 0,-1-4 6 0,2 1 3 0,0-1 2 0,-1 0 3 16,-1-2 1-16,0 0 3 0,0 0 4 0,-2-2 4 0,2 0 3 0,-1-1 6 15,-2 3 6-15,-1 0 7 0,1-1 6 0,-2 2 3 0,0-1 2 16,0 2 3-16,0 1 2 0,-2-1 2 0,2 2 1 0,-3 2 2 16,2-1-2-16,-2 0-1 0,1 3-3 0,-1 1-6 0,0-2-7 15,1 3-7-15,-2 0-9 0,0 0-6 0,-1 0-5 0,-4 3-8 0,3-2-4 16,-1 3-4-16,1 1-5 0,-2 2-2 0,-1 1-1 0,-1 1 0 0,2 0-2 16,1 1 3-16,0 2 1 0,1 0 4 0,1 2 5 0,0-1 4 15,-1 2 9-15,3-1 3 0,3 3 6 0,0-3 3 0,0 1 6 0,3 0 3 16,2 1 5-16,1-1 3 0,0-4 5 0,4 3 2 0,1-1-2 15,0 0-5-15,6-4-6 0,-1-1-11 0,6-1-16 0,0-2-22 16,1 0-23-16,2-5-37 0,3 0-42 0,2-3-63 0,0-3-72 0,5-2-109 16,-1-2-126-16,0-2-74 0,-1 0-46 0,0-5-21 0</inkml:trace>
  <inkml:trace contextRef="#ctx0" brushRef="#br0" timeOffset="2600.9657">12847 13515 85 0,'0'-3'287'0,"-1"-1"-41"16,-1 1-25-16,2 1-20 0,0 0-15 0,0-1-14 0,0 1-12 16,0 2-13-16,0-5-9 0,0 5-9 0,0-2-9 0,0 1-6 15,0-1-6-15,0 2-5 0,0 0-5 0,0 0-3 0,0 0-10 0,0 0-10 16,0 0-9-16,0 0-9 0,0 0-10 0,0 0-10 0,0 2-6 16,0-1-9-16,0 1-4 0,0 3-5 0,-2-1-5 0,2 1-6 0,0 0-3 15,0 3-2-15,0 1-1 0,0 0-4 0,-1 3-8 0,-1-1-7 0,2 3-17 16,-1 1-18-16,1 2-36 0,-2 1-43 0,0 0-56 0,1 3-66 15,-1-2-85-15,2 2-97 0,-2 2-57 0,2-1-37 0</inkml:trace>
  <inkml:trace contextRef="#ctx0" brushRef="#br0" timeOffset="5154.3701">13663 13563 40 0,'0'0'110'0,"-2"0"-4"0,2 0-4 16,-1 0-5-16,1 1-7 0,0-1-8 0,0 0-9 0,0 0-11 0,0 0-11 15,0 0-9-15,-2 0-9 0,2 0-8 0,0 0-7 0,0 0-6 16,0 0-5-16,0 0-5 0,0 0-5 0,0 0-5 0,0 0-3 16,0 0-3-16,0 0-1 0,0 0-1 0,0 0 0 0,0 0-1 15,0 0 0-15,0 0 1 0,0 0 1 0,2 2 1 0,-2-2 2 0,1 0 1 16,-1 2 2-16,2 1 2 0,-1-3 3 0,-1 2 0 0,2-2 1 0,-2 2 2 15,0-1 3-15,2-1 4 0,-2 2 3 0,1-2 2 0,-1 2 2 16,2-2 3-16,-1 3 2 0,-1-3 2 0,2 4 2 0,-2-3 0 16,3 1 2-16,-2 0 3 0,1 1 3 0,-1-2 3 0,1 0 2 0,1 2 0 15,-1 0-2-15,0 0-1 0,-1 0-2 0,2 0 1 0,1 1-3 16,-1 0 0-16,0 0 0 0,1 1 0 0,1-1 0 0,-2 2-2 0,4-2-2 16,-2 1-3-16,-1 0-2 0,4 0-1 0,-2 0 0 0,1 0-1 15,-1-1-1-15,3 1-2 0,-1-1 0 0,0 2-2 0,2-2 1 16,-1 1-1-16,2 0 2 0,-1-2-2 0,2 1 0 0,0-1 0 0,0 2-1 15,1-3 0-15,-2 1 0 0,5 1 1 0,-3-3-2 0,2 1-1 16,-2 0-1-16,4-2-4 0,-1 0-4 0,1 0-3 0,0 0-5 0,0 0-3 16,1 0-4-16,0 0-2 0,1 0-3 0,-3-2-3 0,4 0-1 15,-1-1-5-15,0 1-1 0,0 2-4 0,2-5-1 0,-4 3-1 16,2-1 0-16,0-2 0 0,2 3 0 0,-1-3 2 0,-1 1-1 0,2-1-1 16,-1 1-3-16,1-1 1 0,1-1-1 0,-2 1 2 0,2-3 2 15,-1 1 3-15,1 0 4 0,-1-2 3 0,-2 0 3 0,3 2 3 0,-2-2 1 16,0 0 4-16,0-1 4 0,0-2 7 0,-2 2 6 0,1-2 6 15,-1 2 5-15,-1-2 4 0,1 0 4 0,-1-2 3 0,-2 2 3 16,1-3 1-16,-2 2 3 0,-1-1 3 0,2 0 2 0,-2-1 2 0,-3-1 2 16,4 0 0-16,-4 1 2 0,-1-1 0 0,0 0 1 0,-1-2-2 15,1 1 1-15,-5-1 1 0,4 3 1 0,-3-4 2 0,-1 3 1 0,-2-2 0 16,1 1 1-16,1 0 1 0,-4 0-3 0,1-1-2 0,-1 2-2 16,0-3-3-16,-1 1-2 0,1 1-5 0,-4-1-2 0,3 3-3 0,-3-2-5 15,1 0-1-15,0 1-3 0,0 0-3 0,0 0-4 0,-5-2-2 16,3 3-2-16,0 0-1 0,-1 0-3 0,0 0 0 0,-2 0-1 15,0 2-1-15,2-1-1 0,-2 3-2 0,0-4-1 0,0 6-1 16,2-4-2-16,-3 3-2 0,0-1 0 0,1 1-2 0,0 1-2 0,-1 0 0 16,1 1-1-16,0 0-1 0,-2 1 0 0,1 1 1 0,0 0 0 15,-1 0 2-15,-1 2 2 0,0-1 2 0,1 1-1 0,-2 1 2 0,2-2 2 16,-3 3 1-16,0-1 3 0,1 1 1 0,-2 0 1 0,2 1 1 16,-4-1 0-16,3 1 1 0,-1 1-1 0,1 0 0 0,-1 0-2 0,0 0-1 15,1 0 0-15,-1 0 0 0,1 1 0 0,-1 1-1 0,3-2-1 0,-3 1 0 16,3-1-1-16,0 4 1 0,-2-3 1 0,2 1 1 15,1 0 2-15,-2 1 2 0,2 0 2 0,-4 0 2 0,3 2 0 0,1-1 2 16,-2 1 0-16,-1 1 0 0,-1 1 2 0,3-1 0 0,-2 3 1 16,-1-2-1-16,1 3 2 0,-1-2-3 0,-2 3-1 0,2 1 0 0,0 0-2 15,-2 1-3-15,2-1 1 0,-2 0-2 0,2 1-1 0,-2 0 1 16,3 0-2-16,-2 1 0 0,2 1 0 0,2-1-1 0,-3-1 0 16,3-2-1-16,-2 6 1 0,4-5 0 0,-3 1-1 0,3-1 0 0,0-1 0 15,1-1 0-15,-2 3 0 0,2-2 0 0,0-3 0 0,2 4 1 16,-2-5-1-16,2 0 0 0,1 0 0 0,0 1 0 0,0-2 0 0,1 0 0 15,-1 1-2-15,1-2-3 0,0 0-3 0,0 0-5 0,0-1-5 16,1 1-8-16,1-2-9 0,-1-1-13 0,0 1-17 0,1-1-10 0,0 1-7 16,-1-2-8-16,1-1-7 0,0 2-10 0,1-2-12 0,1 0-16 15,0 0-19-15,-2-2-17 0,0 1-16 0,-1-2-10 0,2-1-7 16,-1 1 4-16,0-4 6 0</inkml:trace>
  <inkml:trace contextRef="#ctx0" brushRef="#br0" timeOffset="5433.0131">13863 12853 164 0,'0'-5'176'16,"2"2"-6"-16,-1 0-8 0,-1-1-10 0,0 1-11 0,0 2-12 0,0-3-12 16,0 4-13-16,0 0-17 0,0 0-11 0,0 0-12 0,0 0-11 15,0 0-10-15,0 0-10 0,-1 3-7 0,-1-2-3 0,2 2-2 0,-1-2 0 16,-1 3 0-16,2 0-1 0,-2 0 1 0,2 2 3 0,-2 0 2 16,-1 2 3-16,1-2 5 0,0 4 4 0,-1 0 7 0,1-1 5 15,-1 4 2-15,0-1 0 0,1 1-1 0,-1 0-3 0,0 2-1 0,-1 1 0 16,1-3-5-16,-2 2-1 0,1-1-4 0,1 0-3 0,0 1-4 15,0-1-4-15,0 0-5 0,-1-1-4 0,2-1-3 0,0 0-3 0,1 0-2 16,-1-1-1-16,0-2-3 0,2 0 1 0,0-2 0 0,2 1 0 16,0-4 3-16,-1 2 2 0,3-2 2 0,1 1 2 0,3-2 0 0,0-1 2 15,1 0 0-15,3-2-2 0,2 0-5 0,3 0-8 0,2-2-10 16,4-3-15-16,0 0-20 0,6 0-25 0,1-3-27 0,1-1-40 0,3 0-47 16,2-1-81-16,1-2-94 0,2 0-74 0,-5-2-62 0,3 1-30 15</inkml:trace>
  <inkml:trace contextRef="#ctx0" brushRef="#br0" timeOffset="10465.3743">10922 14404 232 0,'-4'-3'519'0,"1"0"-71"16,2 0-112-16,-2-1-78 0,1 2-61 0,1 1-39 0,-1-1-26 0,2 2-15 15,0 0-9-15,0 0-11 0,0 0-11 0,0 0-14 0,0 0-14 16,0 0-13-16,0 2-13 0,0 1-8 0,0 1-8 0,2 1-6 16,-1 0-6-16,-1 2-1 0,2 1-2 0,-2 2-1 0,3 1 0 0,-2 2 2 15,-1 1 2-15,0 1 2 0,0 4 2 0,0-1-1 0,0 1-4 16,0 0-1-16,-1 3 1 0,-2 0-2 0,3 1 1 0,-2-1 0 0,2-1 2 16,-1 0 1-16,-1 1 1 0,2-3 1 0,-1-1 0 0,-1 0 0 15,2-1 0-15,-2-3 2 0,2 0 1 0,0-2 2 0,0-1 1 0,0-2 0 16,0 1 3-16,0-5 3 0,0 2 4 0,0-2 4 0,0 0 5 0,0-3 7 15,2-1 7-15,-2 1 8 0,2-2 5 0,-1 0 3 0,1 0-1 16,-1-3-1-16,1 1-3 0,2-3-3 0,-1 2-3 0,2-6-5 16,0 2-5-16,0-3-8 0,0 2-11 0,2-2-8 0,-2-2-11 0,2 1-8 15,-1-3-8-15,2-1-4 0,1 2-4 0,-2 0-1 0,-1-1-2 0,2 3-1 16,0-4-1-16,0 5-4 0,-2-2-5 0,2 2-2 0,-2-1-1 16,0 4-3-16,1-1-2 0,-1 1-2 0,-1 0-3 0,1 3 0 0,0 1 0 15,-1 0 2-15,0 0-1 0,0 3 1 0,0 0 1 0,1 0 2 16,0 1 5-16,-1 3 4 0,1-1 4 0,-1 2 3 0,1 0 3 15,-1 2 3-15,0 0 1 0,0 0 2 0,-1 2 3 0,1 2 1 0,-2-1 3 16,0 2 2-16,0-1 4 0,-1 2 0 0,-2-2 3 0,0 1 2 16,0-1 2-16,0 1 1 0,-2 0 2 0,-1 0 2 0,0-2 3 0,-1 0 1 15,-1 1 0-15,0-3 1 0,-2-1 0 0,1 2-1 0,-3-4 2 16,1 3-2-16,1-1 1 0,-5-2-2 0,4-3-2 0,-2 1-8 0,-2-2-11 16,2 1-9-16,-1-2-11 0,1 0-11 0,1-2-14 0,-2 1-13 15,2-2-19-15,1 1-25 0,0-3-28 0,0-2-36 0,2-1-38 0,1 1-35 0,2 0-31 16,1-2-41-16,2 0-45 0,2-2-43 0</inkml:trace>
  <inkml:trace contextRef="#ctx0" brushRef="#br0" timeOffset="10765.3795">11236 14626 198 0,'2'0'344'0,"1"2"-70"0,-1-2-43 15,0 2-33-15,-1 1-23 0,3-3-16 0,0 4-16 0,-1-3-15 0,0 3-15 16,0-1-18-16,2 2-18 0,-2-3-21 0,2 2-14 0,1 2-13 0,-1-1-8 15,0 2-6-15,0 1-5 0,-1-2-3 0,1 1-3 0,1 1 0 16,-3 1-3-16,2-1-2 0,0-1 0 0,-2 0-2 0,0 1 1 0,-1-1-1 16,0 1-1-16,-1-1 2 0,2-1-1 0,-2 0-2 0,-1-2 0 0,0 2 0 15,0-4 3-15,0 2 5 0,0-1 7 0,0-1 11 0,0 1 11 16,0-3 13-16,0 0 9 0,0 0 6 0,0-3 3 0,-1 1 1 0,-2 2 1 16,3-3 3-16,-1-2-2 0,-1 1-1 0,2-3-2 0,-2 1-4 15,2-1-10-15,-1-2-9 0,1 0-16 0,0 0-16 0,1 0-14 0,1-1-12 16,0-2-11-16,2 2-10 0,-1-1-10 0,0 0-12 0,2 0-10 15,0 1-10-15,1 1-14 0,3-1-15 0,-2 3-17 0,1-3-18 0,0 5-22 16,1-1-23-16,2 0-22 0,-3 2-25 0,3 1-16 0,-3 1-13 16,2 1-16-16,1 1-15 0,-2 1-37 0</inkml:trace>
  <inkml:trace contextRef="#ctx0" brushRef="#br0" timeOffset="11499.1572">11559 14679 304 0,'-2'0'340'0,"2"1"-34"0,0-1-29 0,0 0-26 0,0 0-26 15,0 0-26-15,0 0-24 0,0 0-22 0,0 0-21 0,0 2-21 16,0-2-19-16,0 1-22 0,0 0-14 0,2-1-17 0,-1 2-11 0,-1 0-9 16,2-2-8-16,-2 1-6 0,3-1-5 0,-1 2-2 0,-1-2-3 15,3 0-2-15,-1 2 0 0,0 0-2 0,3-2 1 0,-3 1 0 16,4 1-1-16,-3-2 1 0,3 0-2 0,0 0-4 0,0 0-5 0,-1-2-7 16,2 1-5-16,1 1-4 0,-1-4-2 0,0 2 0 0,1 1 0 15,0-4-2-15,-1 1 4 0,-2 1 5 0,2-3 3 0,-2 1 5 0,0-1 2 16,-1 0 7-16,0 0 6 0,-2 1 11 0,1-1 5 0,-3-1 5 15,1 1 5-15,-2-1 4 0,-2 2 4 0,2 1 4 0,-3-2 2 16,0 0 0-16,-1 1-2 0,1 2 2 0,-2-1-2 0,2 1 0 0,-3 0-2 16,0 1-1-16,1-1-1 0,-1 1-1 0,-1 2-3 0,0 0-2 0,0 0-4 15,2 0-4-15,-1 2-3 0,0 1-4 0,-2 0-5 0,2 0-3 16,1 3-3-16,0-1-2 0,0 2 1 0,0 1-3 0,1-1 0 16,1 2-1-16,1 1 1 0,-1 0 0 0,3 0 1 0,-2 1 3 0,2-1 4 15,2 2 2-15,-2 0 1 0,3-2 2 0,-1 2-1 0,1-2-2 16,1 0-3-16,0 1-2 0,0-1-5 0,1-1-5 0,0 0-4 0,3 0-4 15,0-2-9-15,0 0-7 0,0 0-9 0,1-1-8 0,2-1-10 16,0-2-8-16,3 0-9 0,-1 0-10 0,3-3-8 0,-2 0-5 0,3 0-5 16,-1-3-6-16,3 0-2 0,0-3-1 0,0 1 5 0,3-2 7 0,-4-1 10 15,4-1 14-15,-2 1 13 0,-2-2 15 0,1-1 18 0,-1 0 20 16,-1 0 21-16,-2-1 16 0,-2 0 22 0,0 0 22 0,-2 0 19 0,-3-1 18 16,-2 1 15-16,2 0 13 0,-4 2 10 0,-2-3 5 0,1 2 5 15,-3 1 7-15,0 0 1 0,0 1 3 0,-3 0-1 0,1 1-3 0,-2 1-6 16,-1 0-12-16,0 2-11 0,-1-2-11 0,1 2-13 15,-1 2-15-15,-3-1-14 0,2 2-13 0,-1 0-14 0,2 1-13 0,-2 1-12 16,0 1-12-16,-1 1-9 0,2 0-8 0,-2 3-4 0,3-1-3 16,-1 4-1-16,1-1-2 0,-2 0-1 0,2 3-1 0,1-4-3 0,0 5 0 15,2-2-3-15,0 1-3 0,1 2-5 0,0-2-4 0,1 2-5 0,1-2-4 16,0 0-3-16,1-1-5 0,-1 1-4 0,2-3-3 0,1 3-2 16,0-3-2-16,-1 2 1 0,3-4 2 0,-2 1 3 0,2-1 4 0,-2-1 4 15,5-1 5-15,-4-1 3 0,1-2 3 0,0 0 3 0,2 0 4 0,0-2 6 16,0-1 7-16,-1 0 6 0,0-1 7 0,-1-1 7 0,3 0 6 15,-2-2 5-15,-1 2 5 0,1-2 5 0,-1-3 5 0,1 3 10 16,-1 0 10-16,0 0 10 0,-2-1 7 0,0 1 6 0,0 2 7 0,-1-3 2 16,1 3 5-16,-1-2-1 0,1 3 1 0,-3 1-3 0,1-2-4 15,-1 3-4-15,0 0-6 0,0-1-9 0,0 3-11 0,0 0-10 16,0 0-11-16,0 0-12 0,0 0-10 0,0 0-10 0,0 0-7 0,2 2-4 16,-1-1-3-16,-1 1-2 0,2 2 1 0,1-1-1 0,0 0 1 15,-1 1-4-15,1 2-4 0,0-2-6 0,-1 1-6 0,1 0-7 0,2 1-10 16,-2 0-12-16,0-1-14 0,0 1-18 0,0 0-15 0,-1-1-22 0,3 0-26 15,-2 1-22-15,2-3-22 0,1 2-17 0,-3-3-13 0,2 1-11 16,-2 0-10-16,2-2-7 0,0-1-5 0,0-1 1 0,0-2 2 16</inkml:trace>
  <inkml:trace contextRef="#ctx0" brushRef="#br0" timeOffset="11680.9491">12242 14526 132 0,'1'-11'266'0,"1"2"7"0,0 3 8 15,-1-2 1-15,-1-1-6 0,0 4-9 0,0 0-14 0,0 2-19 0,0-1-23 16,0 1-24-16,0 1-21 0,0 2-20 0,0 0-19 0,0 0-20 15,0 0-19-15,0 0-18 0,0 0-19 0,0 2-14 0,0-1-13 16,3 1-9-16,-1 3-10 0,-2 0-5 0,1 2-4 0,-1-2-3 0,3 2 0 16,-3 0-1-16,2 2-1 0,-2 0-1 0,2 1-1 0,-1 1-8 15,-1-1-13-15,2 2-11 0,-1 0-17 0,-1-1-15 0,0 1-18 0,0-1-20 16,0 0-22-16,0 2-28 0,0-1-33 0,0-2-30 0,0 0-29 16,0-1-24-16,0 0-23 0,0-3-14 0,2 0-11 0,-2 0-21 0,3-3-31 15</inkml:trace>
  <inkml:trace contextRef="#ctx0" brushRef="#br0" timeOffset="11933.4718">12404 14551 418 0,'2'-6'389'0,"-1"0"-39"0,1 3-37 0,-2 0-31 15,0 0-25-15,0 2-29 0,-2-1-31 0,2 1-26 0,0 1-25 0,0 0-24 16,0 0-24-16,-3 1-23 0,2 1-20 0,-1-1-15 0,-2 1-15 16,1 0-9-16,-1 3-9 0,0-1-4 0,-3 1 0 0,2 1-5 15,-1 1 0-15,0-1 1 0,-1 2 1 0,1-3 1 0,0 2 1 0,0-2 1 16,1 1-1-16,0 0-3 0,2-2-1 0,0-1-4 0,-1 2-2 15,3-1-5-15,-1-1-5 0,1 0-4 0,1-1 0 0,0-1-1 16,0 0 1-16,1 2-1 0,1 0 1 0,-1-2-1 0,3 0 2 0,-1 3 1 16,0-3 0-16,4 1 4 0,-3 0 0 0,4 1 5 0,-2-1 3 15,1 1 2-15,-1 0 0 0,3 1 0 0,-1-1-2 0,2 2-3 0,-1 1-7 16,-1 0-7-16,2 1-10 0,-1 0-17 0,2 2-19 0,0 1-30 0,-1 0-37 16,1 2-49-16,0 0-55 0,0 2-80 0,-2-2-93 0,1 1-60 15,2 1-41-15</inkml:trace>
  <inkml:trace contextRef="#ctx0" brushRef="#br0" timeOffset="12815.0866">12727 14703 13 0,'0'-2'165'0,"0"2"-8"16,0 0-6-16,0-3-3 0,0 3-2 0,0-2-3 0,0 1-6 15,0 1-6-15,0-4-8 0,0 4-2 0,0-2 2 0,0 1-2 0,0-1 0 16,0 0-6-16,0 0-3 0,0 0-6 0,0-1-9 0,0 0-5 16,2 0-6-16,-1 0-5 0,1 0-4 0,1 0-5 0,0 0-5 0,0 0-6 15,3-1-6-15,-1 2-5 0,0-3-9 0,4 2-5 0,-1-2-7 16,0 1-3-16,2 1-4 0,1 1-5 0,0-1-5 0,1-1-3 16,1 3 0-16,-2-3-2 0,3 4-2 0,2-2 0 0,-2 2-4 0,2 0-1 15,0 0-1-15,0 0-1 0,1 2-1 0,2 2 1 0,-3-1 0 16,4 2-2-16,-3 3 1 0,1-1 0 0,0 2 0 0,1 1 2 15,1 4 4-15,-4-1 0 0,3 3 3 0,0 4-1 0,-3 0 2 0,1 1 2 16,-1 5 1-16,-2-1 1 0,1 4 2 0,-2 2 1 0,0 3 2 0,-3 2 1 16,4 3 1-16,-4 2-2 0,-1 2-3 0,2 0 0 0,-1 5-3 0,-1-2-1 15,0 2-3-15,-1 1 0 0,0 1-4 0,1-2-1 0,0 1-4 16,-1 1 1-16,0-1 3 0,1-4 2 0,0 2 3 0,1-2 2 0,-1-1 3 16,1 0 3-16,0-3 1 0,2 1 2 0,-2-2 2 0,1-2 3 0,1-1-1 15,-1 0 3-15,1-3 3 0,0-1-3 0,-1-2-1 0,2-1-4 16,-2 0-4-16,-2-3-7 0,4-2-7 0,-4 0-8 0,0-1-7 15,0-5-7-15,-1 3-7 0,-2-5-7 0,2 0-7 0,-3-3-8 0,-1 3-9 16,-1-6-8-16,1 1-10 0,-3-4-9 0,1 2-11 0,-2-3-5 0,-2 1-2 16,1-3 3-16,-1-3 2 0,-1 1 3 0,0 1 3 0,-2-4 2 15,1 0 3-15,0 0 2 0,-1-4 7 0,1 1 0 0,0 1 1 0,0-3 4 16,-1-2 3-16,2 2-2 0,2-1-2 0,-3-3-5 0,1 1-7 16,0-1-9-16,1 2-9 0,-1-3-10 0,1 1-8 0,1 1-7 0,-2-1-9 15,1-2-3-15,-1 1-6 0,0 0 1 0,1 2 1 0</inkml:trace>
  <inkml:trace contextRef="#ctx0" brushRef="#br0" timeOffset="13219.603">13492 16179 39 0,'-5'-6'165'0,"-1"3"10"0,0-2 5 0,-1 2 4 0,1 1 0 0,1-1-3 15,1-1-4-15,-3 1-2 0,4 3-4 0,-2-2-2 0,2-1-7 0,-1 1-7 16,0 0-6-16,1 2-3 0,2-1-6 0,-1-1-4 0,0 2-4 16,1-2-4-16,-1 2-4 0,2 0-4 0,0 0-4 0,-2-3-6 0,2 3-4 15,0 0-7-15,0 0-4 0,0 0-8 0,0 0-4 0,0 0-7 0,0 0-5 16,0 0-5-16,0 0-5 0,0 0-6 0,0 0-8 0,0 0-7 15,0 0-9-15,0 0-6 0,0 0-7 0,2 0-7 0,1 0-3 0,-1 0-1 16,0 3-3-16,1-3 0 0,0 0-3 0,1 2-2 0,1 1-4 16,0 1 0-16,1-1-2 0,2-1 0 0,1 3-1 0,0 0-2 0,-1-2-2 15,1 4-4-15,4-1-8 0,-4-1-8 0,3 2-10 0,0 0-10 16,1-1-9-16,-1 1-13 0,1 0-11 0,1-2-12 0,-3 2-13 0,2-1-15 16,1-2-10-16,0-1-7 0,-1 2-7 0,0-2-8 0,0-2-6 0,0 1-4 15,0-2-2-15,-2 0 1 0,3-2 5 0,-1-1 8 0,-2 0 10 0,5 0 11 16,-7-2 16-16,3 0 15 0,-2-2 18 0,1-1 15 0,-1 1 18 15,-1-3 20-15,-1 1 20 0,0-1 23 0,1-1 17 0,-2 1 19 0,-1 0 14 16,-1-2 13-16,0 2 13 0,-2 0 12 0,3-1 11 0,-3 1 11 16,0 0 10-16,-1 0 6 0,1 0 5 0,-1 1 4 0,0 1 4 0,-2 1 2 15,1 1 1-15,-1 0-3 0,0 0-2 0,0 1-7 0,0 0-8 16,-1 2-11-16,1 1-14 0,-2-1-16 0,0 1-16 0,2 1-15 0,0 1-11 16,-3 1-12-16,0 1-10 0,0 1-9 0,-2 1-8 0,-1 4-6 15,0-1-11-15,-3 4-9 0,-3 2-17 0,-1 1-16 0,0 3-28 0,-2 2-29 16,-4 1-46-16,3 4-53 0,-6-1-98 0,3 4-125 0,-5 1-84 0,1 0-62 15,-4 2-36-15,2 1-20 0</inkml:trace>
  <inkml:trace contextRef="#ctx0" brushRef="#br0" timeOffset="17999.2634">11110 16504 214 0,'-2'-6'305'0,"1"2"-59"0,-1-1-38 0,2 1-26 0,-2 0-14 16,2 0-9-16,0 0-3 0,0 2-5 0,0-1-2 0,0 0-6 0,0 1-6 15,0 1-8-15,0 1-5 0,0 0-7 0,0 0-5 0,0 0-8 16,0 0-5-16,0 0-7 0,0 0-6 0,0 0-7 0,0 0-6 0,0 0-6 15,0 0-4-15,0 0-4 0,0 1-3 0,0 1-2 0,0 1 0 0,0 0 2 16,2 2-1-16,-2-1 1 0,2 2-2 0,-1 2-3 0,1-1-1 16,0 0-1-16,-1 5 0 0,2 0-2 0,-1-1-1 0,0 4-1 0,-1 0-2 15,2 2-5-15,0 1-6 0,0 0-8 0,0 1-5 0,-1 2-4 16,1 0-3-16,-1 2-3 0,1-2-3 0,-1 3-5 0,1-2-8 0,0 2-7 16,-1-1-6-16,-1-1-7 0,4 2-5 0,-4-3-4 0,1 1-8 0,1 0-9 15,0-1-10-15,-1-2-11 0,0 1-15 0,-1-2-15 0,2-2-16 16,-1 0-14-16,0-3-14 0,-1-3-16 0,2 1-14 0,0-2-16 0,-1-2-16 15,1-1-21-15,-1-1-18 0,-1-3-22 0,-1-2-24 0,0 0-25 0,3 0-33 16,-1-4-40-16,0-4-27 0</inkml:trace>
  <inkml:trace contextRef="#ctx0" brushRef="#br0" timeOffset="18258.0971">11202 16450 230 0,'1'-7'346'0,"1"0"-75"0,-1 2-55 0,1 0-46 0,1 0-33 0,1 3-26 16,-2-1-16-16,1 0-13 0,2 3-10 0,-2-2-7 0,2 2-8 0,0 2-7 16,0-1-6-16,2 1-6 0,-2 2-6 0,0 2-9 0,0-1-4 15,0 2-3-15,0 0-1 0,0 1-2 0,0 1 1 0,-2 0-1 16,1 1 1-16,-1 3-1 0,-1-3 1 0,-1 2-1 0,1-1 2 0,-2 2-1 16,0-1 3-16,-2 0 1 0,1 0 3 0,-3-2 1 0,1 3 3 15,-2-2 2-15,0 0 1 0,-2-1 2 0,0 3 2 0,-1-4 0 0,0-1 2 0,-1 1 0 16,1 1 0-16,0-3-2 0,0 1 0 0,-1-2-3 0,1-1-5 15,2 2-6-15,-1-4-10 0,1 1-12 0,1-1-13 0,1 0-13 0,0 0-18 16,1-3-21-16,2 2-21 0,1-2-21 0,0 0-30 0,0 0-31 16,3-2-34-16,0-1-35 0,3-2-38 0,1 0-38 0,2 0-52 0,2-2-60 15</inkml:trace>
  <inkml:trace contextRef="#ctx0" brushRef="#br0" timeOffset="18649.7998">11582 16348 105 0,'-4'-7'517'0,"-1"4"-57"0,2-2-90 16,-2 1-71-16,0 1-63 0,0 0-41 0,-2 1-32 0,1 2-19 0,-1 0-14 16,1 0-13-16,-1 0-12 0,-2 2-11 0,3 1-13 0,-2 1-13 15,0 1-10-15,-1 1-12 0,2 1-11 0,-1 1-7 0,2-1-6 0,-4 5-3 16,4-2-3-16,0 1-1 0,-1-1-2 0,1 4 0 0,3-1-2 16,-2-1-1-16,2 3-1 0,1-2 0 0,-1 0-1 0,3-1-2 0,0 1-2 15,0 0-2-15,0-2-4 0,3 0-2 0,-1-1-5 0,0 0-5 16,1-2-2-16,0 1-4 0,0-4-5 0,-1 2-2 0,4-3-2 0,-3 0-2 15,2 1-2-15,-2-3-3 0,3-1-2 0,-1-1-2 0,1 0 1 0,1-1 2 16,-1-2 1-16,-1-2 2 0,3 1 4 0,-1-3 3 0,1 2 4 16,-1-3 3-16,1-1 2 0,-1 0 3 0,0-2 4 0,-1 0 7 0,-1 1 7 15,4 0 9-15,-4 0 10 0,0 0 9 0,-2 3 12 0,2-3 10 16,-2 3 9-16,0 1 7 0,-1 0 9 0,0 2 4 0,0-1 4 0,-2 2-1 16,0 1 1-16,0-1-4 0,0 3-6 0,0 0-8 0,0 0-9 0,0 0-10 15,0 0-11-15,0 0-8 0,0 3-8 0,0-1-9 0,0 1-6 16,2 2-5-16,-1-1-3 0,-1 2-2 0,2 0-2 0,-2 1-4 0,3 3-5 15,-1 0-8-15,1 0-7 0,-1-1-11 0,-1 1-13 0,1 0-15 16,1 1-15-16,-1-1-21 0,-1-1-22 0,1 2-27 0,2-4-29 0,0 3-37 16,-1-3-44-16,0 0-38 0,2-1-36 0,-2 0-60 0,3-1-73 15,0-3-36-15,1 2-20 0</inkml:trace>
  <inkml:trace contextRef="#ctx0" brushRef="#br0" timeOffset="18966.4417">11922 16326 190 0,'0'-5'564'0,"-1"1"3"0,-1 0-68 0,0 2-104 16,-2 1-77-16,3-1-63 0,-3 1-44 0,1-1-38 0,0 2-26 0,-2 0-18 15,0 2-21-15,0-1-21 0,-2 1-16 0,0 0-18 0,-1 1-15 16,0 2-14-16,-1-1-8 0,1 2-8 0,0 2-5 0,-1-1-3 0,1 1-1 16,-2 0 0-16,4 1 0 0,-2 1 1 0,2-2 0 0,1 2 1 15,0 2-1-15,2-2 1 0,1 1-1 0,-1-1-1 0,2-1-4 0,1 1-5 16,1 0-3-16,2-1-4 0,1 0-5 0,-1-1-3 0,3 2-5 0,2-3-2 15,2 0-3-15,-2 0-2 0,3 1-3 0,1-3 0 0,-1 0-1 16,5-1 2-16,-2 1 2 0,0-3 3 0,2 3 5 0,-2-2 2 0,1-1 3 16,0 2 4-16,-3-3 3 0,-3 1 5 0,2 1 4 0,-3-1 4 0,0-1 8 15,-3-1 6-15,-2 2 5 0,1-2 4 0,-2 2 3 0,0-2 4 16,-2 0 1-16,-2 3 1 0,0-3 1 0,-2 2 0 0,1 1-4 0,-2-1-3 16,-3 0-9-16,0 1-10 0,-3-1-16 0,2 3-15 0,-3-2-17 15,-1 1-18-15,1-1-22 0,-2 2-26 0,1-1-20 0,1-1-21 0,2 1-25 16,-1 0-26-16,0-1-37 0,3 0-41 0,2-3-50 0,1 3-53 15,0-3-45-15,5 0-45 0</inkml:trace>
  <inkml:trace contextRef="#ctx0" brushRef="#br0" timeOffset="19315.3715">12147 16345 144 0,'3'-4'544'16,"-1"-2"-42"-16,-1 0-69 0,-1 1-74 0,2 2-77 0,-2-1-52 0,0-1-41 15,0 3-28-15,0 0-23 0,0-1-18 0,-2 1-13 0,2 1-15 16,0-1-13-16,0 2-14 0,-1 0-14 0,1 0-12 0,0 0-9 0,0 0-9 16,0 0-6-16,0 0-6 0,0 0-6 0,0 0-4 0,0 0-2 15,0 0-2-15,0 0-1 0,-2 0 1 0,2 2 0 0,-1-2 3 0,-1 1 2 16,0 1 5-16,-1 1 1 0,1-1 3 0,-1 1 3 0,-2 2 1 0,2 0 3 16,-3 1 0-16,0 0-1 0,1 0 1 0,0 1 1 0,0 1 0 15,-2-1 1-15,2 0-2 0,2 3-2 0,-2-3-1 0,3 2-1 0,-1 0-2 16,2 0-1-16,1 0-1 0,1 1 0 0,2-2-1 0,1 1-1 0,0 1 0 15,3-2-2-15,0 0-1 0,1 1-6 0,2-3-2 0,2 1-4 16,0 1-4-16,-1-3-2 0,4 0-3 0,-2-1-1 0,1 0-2 0,1-1 0 16,-1 0 1-16,-3 0-1 0,3-1 2 0,-3-1 4 0,-1 0 4 15,-1-1 10-15,-3 1 7 0,-1 1 6 0,0-2 4 0,-3 3 3 0,-2-1-1 16,-2-1-3-16,-3 2-12 0,-3 0-17 0,-3 1-29 0,-1 1-34 16,-6 0-48-16,2 2-53 0,-4 1-114 0,-4 2-138 0,0 1-84 0,-3-1-58 15,-3 2-31-15,0 0-18 0</inkml:trace>
  <inkml:trace contextRef="#ctx0" brushRef="#br0" timeOffset="113631.5265">3439 15037 28 0,'0'-1'103'0,"0"1"0"0,0 0-4 0,0 0-3 15,0 0-2-15,0 0-4 0,0 0-4 0,0 0-4 0,0 0-3 0,0 0-6 16,0 0-4-16,0 0-5 0,0 0-3 0,0 0-5 0,0 0-4 0,0 0-4 16,0 0-5-16,0 0-6 0,0 0-4 0,0 0-6 0,0 0-5 15,0 0-5-15,0 0-6 0,0 0-5 0,0 0-4 0,0 0-2 0,0 0-2 16,0 1-1-16,0-1-2 0,0 1 1 0,2 1-1 0,-2 0 2 0,1-2 2 16,1 3 4-16,2-2 1 0,-1 1 1 0,2 1 1 0,0-2 0 0,3 1 2 15,1 1 0-15,-1-1 0 0,2 2 1 0,4-1 0 0,-1 0 1 0,2-1 0 16,1 2-1-16,3-1 1 0,-1-1 2 0,4 1 3 0,1 1 4 15,4-3 5-15,0 1 3 0,-1-1 5 0,6-1 1 0,2 2 6 0,-1-2 2 16,3 0 3-16,3-2 0 0,0 1 2 0,2-1 2 0,2 0-3 0,1-1-4 16,0-1-5-16,2 1-6 0,0-2-3 0,1 0-2 0,-1 2-5 15,2-1-4-15,-2-1-5 0,-1 0-4 0,0 1-5 0,-1-1-3 0,-1 2-4 0,-2-1-6 16,0 1-3-16,-2-2-3 0,-2 2-1 0,-2 1 0 0,-1 0-2 16,-1 0-4-16,-1 1 0 0,-4-1 1 0,-1 2 0 0,-3 0 2 0,0 0 1 15,-2 0 1-15,-5 0 2 0,1 0 3 0,-1 2 5 0,-4-1 2 0,-2-1 4 16,0 0 2-16,-2 0 3 0,-2 0 2 0,-1 0 1 0,0 0 2 15,-3 0 2-15,0 0 0 0,1 0 1 0,-3 0 1 0,1 0 3 16,0 0-1-16,-1 0 2 0,-1 0 1 0,0 0-2 0,0 0 0 0,0 0-1 16,0 0 0-16,0 0-1 0,0 0-2 0,0 0-1 0,0 0 0 0,0 0-2 15,0 0 0-15,0 0-2 0,0 0 1 0,0 0-2 0,0 0 0 0,0 0-2 16,0 0-1-16,0 0 0 0,0 0 0 0,2 0-1 0,-2 0 0 16,1 0 2-16,-1 0 0 0,2-1 0 0,-2 1 1 0,0-2 2 0,0 2 1 15,2 0 0-15,-1-1 3 0,-1 1 0 0,3-1 0 0,-3 1 1 16,0-3 1-16,1 3-1 0,-1 0 0 0,0 0-2 0,0 0-2 0,0-3-4 15,0 3-8-15,0 0-5 0,0 0-6 0,0 0-6 0,0 0-8 16,0 0-11-16,0 0-12 0,0 0-18 0,0 0-22 0,0 0-28 0,0 0-31 16,0 0-32-16,0 0-36 0,0 0-65 0,0 0-82 0,2-1-49 15</inkml:trace>
  <inkml:trace contextRef="#ctx0" brushRef="#br0" timeOffset="115230.122">5289 14605 303 0,'-4'-3'370'0,"-2"0"-119"0,4 0-73 0,-1 0-53 0,1 2-33 15,-1-1-23-15,3-1-14 0,-1 2-9 0,-2-1-7 0,3 2-6 16,0 0-5-16,0-3-4 0,0 2-5 0,3 1-4 0,-2-2-8 15,-1 1-5-15,2 1-7 0,-1-2-3 0,-1 2-1 0,0 0 2 0,0 0 4 16,2 0 4-16,-2 0 6 0,0 0 6 0,0 0 8 0,0 0 6 16,0 0 8-16,0 0 6 0,0 0 6 0,0-3 3 0,0 1-2 0,0 0-2 15,0 1-3-15,0-3-3 0,0 2-3 0,0-4-1 0,0 4-4 16,0-3-4-16,0-2-5 0,0 0-6 0,2 0-8 0,-2-2-7 16,1 0-4-16,-1 0 1 0,0-4 1 0,0 2 3 0,0-2 0 0,0-1 0 15,0-1-1-15,0 1 0 0,0-1-1 0,0-1-2 0,-1 1 1 16,-1 0 4-16,0 1 3 0,1-2 5 0,-2 1-2 0,-2 2-2 15,2-2-3-15,0 1 1 0,-2 0 1 0,2 1 1 0,-2-1-1 0,2 1 0 16,-3 1 1-16,1 1 3 0,0-1-1 0,0 0-1 0,-1 0-3 16,1 2-5-16,-1 1 1 0,3-1 5 0,-2 2 1 0,0-1-1 0,2 1 1 15,-2 1 2-15,2 0 0 0,-1-1-2 0,1 4-1 0,-1-2-3 16,3 1-1-16,-1 2 1 0,-1-1-1 0,1 1 3 0,1 0-2 0,-1 0-3 16,2 1-2-16,-1 2 1 0,-1-3-1 0,2 2-2 0,-2 0-1 15,2 1 1-15,0 0 0 0,0 0 0 0,0 0 1 0,0 0 0 0,0 0 0 16,0 0 1-16,0 0-1 0,0 0 2 0,0 0 0 0,0 0 0 15,-3-2 2-15,3 2-1 0,0 0 0 0,0-1 0 0,-2 1 0 16,1 0-1-16,-2 0 0 0,2-2-1 0,-1 0 0 0,0 2-1 0,-1-1-1 16,2 1 0-16,-1-2 0 0,-1 0-1 0,-1 2 0 0,1 0-3 15,0-3 0-15,0 3-1 0,-3 0 0 0,3-2 1 0,-4 2-2 0,2-2 0 16,-1 1-2-16,-1-1 0 0,0 0 0 0,-1-1 0 0,-2 1-1 16,0 0 2-16,0 1 0 0,-1-1 2 0,-3-1 2 0,3 1 1 15,-2 1 3-15,0 0 1 0,-4-2 3 0,4 1 2 0,-4 1 2 0,1-2 1 16,-1 1 1-16,1 0 1 0,-3 1 0 0,3-2-1 0,-4 2-1 15,1-1 1-15,-2-1-1 0,1 2 0 0,-2-1 0 0,1 1-2 0,-3-1-1 16,2-1-2-16,-1 3-1 0,-1-1-2 0,0 0 0 0,-1 1 0 0,-1-2-2 16,-2 2-1-16,1 0-2 0,0 0 1 0,-1 0-2 0,-2 2-1 15,2-2-2-15,0 1 0 0,0 0-2 0,-1 2 1 0,1-3-1 0,-2 2-2 16,1 1 1-16,3-2-2 0,-1 1 2 0,0 1 0 0,2 0 2 0,1-1 1 16,0 0-2-16,0 1-3 0,3 0-1 0,0 0-3 0,0 0-1 0,2 0-2 15,0 0 0-15,2 0-1 0,-2-1 0 0,3 3 0 16,-1-3 0-16,-1 1-4 0,3-1 0 0,-1 0-1 0,0 1 2 0,2 1 4 0,-2-1 5 15,2 0 4-15,0 0 3 0,-1 1 2 0,3-4 5 0,-1 2 1 16,2 1 1-16,-3-2-2 0,1 1 0 0,1-1-1 0,-3-1 2 0,1 2 2 16,1-1 0-16,0-1-1 0,-2 2 0 0,2-1 2 0,-3-1-1 15,2 0-2-15,0 0-3 0,1 0 1 0,-2 0 1 0,2 0 4 0,-1 0 4 16,1 0 1-16,-1 0-1 0,3 0 1 0,-1 0 2 0,0 0 2 0,1-1 0 16,3-1-1-16,-3 2 1 0,3 0 1 0,0 0 1 0,0-1 1 15,-1 1-1-15,2 0 1 0,1 0-1 0,0 0 1 0,0 0 0 0,1 0 1 16,0 0-3-16,2 0-2 0,0 0-1 0,-1 0-2 0,1 0 0 15,2 0-1-15,-1 0-3 0,2 0-2 0,0 0-4 0,0 0-1 0,0 0-3 16,0 0-2-16,-3 1-1 0,3-1-2 0,0 0 1 0,-1 2 1 16,-1-1 0-16,2 0 4 0,-2 3 1 0,1-1 3 0,1 1 3 0,-3 0 2 15,1 1 2-15,-1 0 4 0,1 2 2 0,1 0 2 0,-1 1 0 0,0 1 1 16,-1 0 2-16,1 0-1 0,1 2-2 0,-2-1 0 0,3 2 0 16,-1 0-2-16,-1 0-1 0,2 2-1 0,-2 1-2 0,1-2 0 15,1 3 0-15,0 1-1 0,0 0 0 0,0 1-1 0,0 1 0 0,0 0-2 16,1 1-3-16,1 1-2 0,-2 1-1 0,3 0-3 0,0-1 0 15,-2 1 1-15,1 2-2 0,1-1-1 0,1-2 0 0,-1 5 2 0,0-4 1 0,0 0 2 16,0 3 2-16,1-3 1 0,0 0 3 0,-1 1 1 0,0-1 3 16,-1-4 3-16,1 3 2 0,0-2 3 0,-1 0 0 0,1-3 2 0,0 2-1 15,-1-1-2-15,1-2-1 0,0-2 0 0,0 1-1 0,-1-1-1 0,1-1-1 16,-1-2 0-16,-1 1-1 0,1-2-2 0,1 0-1 0,-1-1 0 0,-1-2-2 16,1 1 0-16,1-1 1 0,-1-1 0 0,-1-1 1 0,-1 1-2 15,3-1 1-15,-3-3-1 0,2 2 1 0,-1 1 1 0,-1-3-1 0,2 2 0 16,-2-1-1-16,1 0 1 0,1 0 0 0,-2 1 1 0,3-3-1 0,-1 2 1 15,-1-2-1-15,1 3-1 0,1-2 1 0,-1 1-1 0,1-1 1 0,0 2-2 16,-1-2 0-16,4 1 0 0,-3 0-1 0,2 1-2 0,0-2 0 16,0 1 0-16,1 1-2 0,3 0-3 0,-2 0-1 0,-1-1-1 0,2 0-2 15,1 0-3-15,1 1-2 0,1 1-2 0,0-1-1 0,0 0-2 0,1 0-1 16,1-2-1-16,-2 2-1 0,3 1-2 0,1-3 0 0,0 2-1 0,0-1 3 16,4 0 4-16,-3 0 3 0,3 1 3 0,-1-1 3 0,0-1 4 0,4 1 1 15,-2-1 5-15,3 2 3 0,-1-3 4 0,3 2 2 0,2-1 2 16,-2-1 3-16,3 0 1 0,1 0-1 0,1-1-1 0,0-1-2 0,2-1-2 15,1 2-2-15,0-2-1 0,2 1-1 0,1-3-3 0,1 1-4 0,0 1-5 16,0-2-4-16,1 1-3 0,0-2-4 0,1 2-3 0,-4-2-4 0,3 1-3 16,-1-1-3-16,-1 0-5 0,0 0-4 0,0 0-4 0,-2 2-3 0,-1-1-1 15,0-2-3-15,0 1-1 0,-1 2-1 0,0-1-1 0,-1 0 3 0,-2-2 2 16,1 4 4-16,-2-2 1 0,1 1 5 0,-1-1 4 0,-1 1 5 16,-2 1 4-16,-1-2 3 0,0 2 3 0,-1-1 4 0,-1 1 4 0,-2 1 3 15,-2-3 3-15,1 3 2 0,-3-1-1 0,1 0 0 0,-2 2 0 16,-1-2 2-16,-3 0 0 0,0 2-1 0,0 0 1 0,-3-1 1 15,0-1-1-15,1 3 2 0,-4-2 1 0,0 1 0 0,1 1 0 0,-1-2 1 16,-2 0 0-16,2 2 2 0,-2 0 0 0,-2-3 0 0,1 3 0 0,1 0 1 16,-3 0 2-16,2-2 2 0,-2 0 2 0,1 2 2 0,1-1 3 15,-2 0 1-15,3 1 2 0,-1-3 1 0,0 1 0 0,-1 1 1 0,2-2 3 16,-1 1 0-16,1 1 2 0,0-2 1 0,-2-1 1 0,1 2 0 0,1 0-1 16,-3-1-2-16,2 2-1 0,-2-2 1 0,1 1-1 0,1-1 2 15,-2 1 2-15,2-1 2 0,-1-1 2 0,-1 2 1 0,0-1 5 0,0-1 3 16,0 0 1-16,0-1 1 0,0-1 0 0,0 1-1 0,-1-2 1 15,-1 0-2-15,-1-1 1 0,1-1-2 0,-1 1-1 0,0-4-3 0,-3 2-3 16,3-2-4-16,-2-1-1 0,0 1-5 0,-1-2-4 0,-1 0-2 16,1-3 0-16,0 3 1 0,-2-2-1 0,1 0 0 0,-2-1 2 0,3 0-2 15,-2 1-3-15,3-2-1 0,-4 3 1 0,4-2-2 0,-1 1-6 16,-1-1-1-16,2 2-2 0,-2 1-6 0,2-1-5 0,0 2-2 16,0-1 1-16,2 4-3 0,-2-1-8 0,2 3-2 0,-1-1-4 0,2 1-6 15,1-1-7-15,-1 3-11 0,0 0-12 0,1 2-12 0,1-1-17 16,-2 2-12-16,2 0-15 0,0 3-19 0,0 0-17 0,0 0-10 15,0 0-4-15,0 0-3 0,0 0-4 0,0 0 4 0,0 0 6 0,0 0 6 16,-3 3 9-16</inkml:trace>
  <inkml:trace contextRef="#ctx0" brushRef="#br0" timeOffset="117360.6811">6169 6331 28 0,'-2'-2'24'0,"-1"-1"0"0,1 1-3 16,1 0 2-16,-1-1 4 0,-1 0 1 0,1 0 0 0,-1 1-2 15,0 0-3-15,0 0-5 0,0-1-4 0,0 2-1 0,0-1-3 16,-1-1-4-16,1 2-1 0,-2-1-6 0,2-1-6 0,-3 3-6 0,3-1-8 15,-2 1-5-15,2 0-4 0,-2 0-1 0,0 1-2 0,-1 2-1 16,0-3-1-16,0 3 0 0,-1 2 4 0</inkml:trace>
  <inkml:trace contextRef="#ctx0" brushRef="#br0" timeOffset="117561.5399">6052 6574 18 0,'8'4'29'0,"-2"-2"3"15,0-2 2-15,1 0 1 0,2 0-1 0,-3 0 0 0,2-2-3 16,0-3-2-16,2 0-1 0,-1-2-1 0,1 2-4 0,-1-2-6 0,2-2-5 16,-3-2-3-16,3 2-2 0,-1-4-3 0,-1 2 2 0,-1-1 2 15,0-1 2-15,0-1 1 0,-2 2 3 0,-1-3 2 0,0 1-2 0,-1 1 1 16,-2 1-1-16,-2 0 2 0,0 0-1 0,0 0-2 0,-2 2-8 16,-2 1-13-16,1-1-19 0,-2 3-24 0,0-1-21 0,0 4-19 0,-1-2-19 15,-2 3-17-15</inkml:trace>
  <inkml:trace contextRef="#ctx0" brushRef="#br0" timeOffset="118178.0861">6567 7315 7 0,'-1'-2'86'0,"-1"2"-2"0,2 0-4 0,0-2-7 0,-2 2-9 16,1 0-8-16,-1 0-11 0,2 0-12 0,-1 0-11 0,-1 0-14 0,-1 2-14 15,1-2-10-15,1 3-10 0,-3-1-10 0,1 0-6 0,-1 1-7 16,-1 2 0-16,2-2-2 0,-4 1 2 0,3 1 0 0,-1 0 5 0,-1 1 7 16,1 1 6-16,0 1 5 0,0 0 4 0,-1-1 4 0</inkml:trace>
  <inkml:trace contextRef="#ctx0" brushRef="#br0" timeOffset="118382.3975">6463 7481 4 0,'1'9'12'0,"1"-1"4"0,0 1 2 0,1 0 2 0,0-1 2 16,0-1 0-16,3 1 1 0,-1-1-2 0,0 0 1 0,0 0-2 0,-1 0 0 16,1-1-1-16,3 0 0 0,-2-2 0 0,-1 1-1 0,0 0 0 15,1-2 0-15,0 0 3 0,-1 0 0 0,0-2 4 0,0-1 2 0,-1 0 2 16,1 0-1-16,3-1 0 0,-3-1 3 0,-1-1 2 0,1-1 3 16,0-1-1-16,-2-1 2 0,3 0 5 0,-3 0 0 0,1-1-2 0,-1 0 2 15,0-3 2-15,0 0 2 0,-1 2 4 0,-2-2 3 0,2-1 2 16,-2 1 2-16,0-1-1 0,0 0-1 0,-2 1 0 0,2-1-3 15,-2 1-5-15,1 1-4 0,-3-1-5 0,3 0-6 0,-1 2-8 16,-1 0-16-16,1 2-20 0,2-1-30 0,-1 2-33 0,-1 1-35 0,2-1-38 16,0 5-20-16,0 0-17 0,0 0-15 0,0 0-15 0,0 0-56 15</inkml:trace>
  <inkml:trace contextRef="#ctx0" brushRef="#br0" timeOffset="120313.0124">8582 8170 27 0,'0'0'102'0,"-1"-2"-5"0,-1-1-6 15,2 3-10-15,0 0-10 0,0 0-6 0,0 0-4 0,0 0-6 16,0 0-6-16,0 0-5 0,0 0-4 0,0 0-7 0,0 0-3 0,0 0-3 16,0 0-4-16,0 0-1 0,0 0-2 0,0 0 0 0,0 0-1 15,0 0 0-15,0 0-2 0,0 0 0 0,0 0 0 0,0 0-1 16,0 0-2-16,0 0 1 0,0 0-2 0,0 0 1 0,0 0-1 0,0 0 1 15,0 0 1-15,0 0-1 0,0 0 0 0,0 0-2 0,0 0 2 16,0 0-3-16,0 0-2 0,0 0 1 0,0 0 0 0,0 0 1 0,0 0 2 16,0 0-1-16,0 0 0 0,0 0 0 0,0 0-1 0,0 0 0 15,0 0-1-15,0 0 0 0,0 0-2 0,0 0-1 0,0 0-1 16,0 0-3-16,0 0-4 0,0 0-2 0,0 0-4 0,0 0-1 0,0 0-2 16,0 0-1-16,0 0-1 0,0 0-1 0,0 0-1 0,0 0 1 15,0 0-2-15,0 0 1 0,0 0 0 0,0 0-1 0,0 5 0 0,0-5-1 16,0 0 1-16,0 2 2 0,0-2 0 0,0 1 1 0,0 3 2 15,0-3 1-15,0 0 1 0,2 2 2 0,-2-2 2 0,1 1 1 0,-1 1 0 16,0 0 2-16,0-1 0 0,2 1 2 0,-2 0 1 0,0-1 1 16,2 2-2-16,-1-1 1 0,-1 0 0 0,2 0 1 0,-1 1-1 0,-1-1 0 15,2 2 0-15,-2 0 1 0,2-3-1 0,-1 3 0 0,-1 0 1 16,2-1 1-16,-1 1-1 0,-1 0 1 0,2 1 0 0,1 0 1 16,-1-1-2-16,-2-1-1 0,4 1 0 0,-2 2 1 0,-1-3 0 0,3 1 2 15,-3 2-1-15,2-3 1 0,-1 1-2 0,0 0-1 0,-1 0 2 16,2-2-2-16,-1 1 0 0,0-1 0 0,-1 2 2 0,1-1-1 15,-2-2-1-15,3 1 1 0,-2-1-1 0,-1 2 0 0,2-3 0 0,-1 1 1 16,-1 1 1-16,2-3 1 0,-2 3-2 0,2-2 1 0,-1 0 2 16,-1-1 1-16,2 2 0 0,-2-2 0 0,0 0 1 0,0 0 0 0,0 0 0 15,0 0 1-15,0 0 1 0,0 0 0 0,0 0 3 0,0 0-1 16,0 0 2-16,0 0 1 0,0 0 2 0,0 0 2 0,1 0 4 0,1-2 6 16,1 2 8-16,-1-1 8 0,1 0 8 0,2-2 4 0,1 0 4 15,0 0 2-15,2-2 0 0,2-1 2 0,4-1 4 0,0-2 0 16,5-1-2-16,3-2-2 0,1-4-3 0,5 1-8 0,2-3-6 0,3-1-11 15,3-3-10-15,4 2-9 0,1-4-8 0,5-2-7 0,0 1-4 16,3-1-6-16,1-4-6 0,1 2-2 0,-1-2 1 0,1 1-1 0,-3 1-1 16,0-1 0-16,-2 2 2 0,-2 1 0 0,-1-1 4 0,-5 2 3 15,0 2 4-15,-3-1 4 0,-2 4 3 0,-3 0 0 0,-3 2 3 0,-2 2-2 16,-4 2-2-16,-1 1-8 0,-3 2-7 0,-4 1-15 0,-1 1-16 16,-2 3-35-16,-2-1-44 0,-1 3-39 0,-1 1-35 0,-4 1-31 15,-2 2-28-15,0 0-71 0,-2 4-91 0</inkml:trace>
  <inkml:trace contextRef="#ctx0" brushRef="#br0" timeOffset="121993.4247">20923 9810 22 0,'-3'-2'70'0,"-2"2"-8"15,0-2-11-15,-2-1-10 0,-3 1-12 0,0 0-12 0,-4 1-15 0,0-1-15 16,-3 0-18-16,-1-1-10 0,-3 2-10 0,-1 0-8 0,2-1-7 16</inkml:trace>
  <inkml:trace contextRef="#ctx0" brushRef="#br0" timeOffset="122113.8978">20166 9735 7 0,'-4'0'30'0,"4"0"-8"0,0 0-5 16,0 0-11-16,0 0-14 0,0 0-8 0,0 0-4 0,0 0-4 0</inkml:trace>
  <inkml:trace contextRef="#ctx0" brushRef="#br0" timeOffset="122311.5115">20963 9794 74 0,'0'0'88'0,"0"0"-4"0,-1 0-4 0,-3-1-6 0,-3-1-6 15,1 0-13-15,-2 0-14 0,-3 1-14 0,-2-1-14 0,-2-1-18 16,-2 0-16-16,-5 1-14 0,1 1-12 0,-2 0-6 0,-2-2-5 16,-2 1 1-16,-1 1 2 0,-1-1 1 0,-1-1 3 0,-2 2 4 0,2-1 3 15,0 0 7-15,-1 0 7 0</inkml:trace>
  <inkml:trace contextRef="#ctx0" brushRef="#br0" timeOffset="122382.3983">20322 9740 1 0,'-16'0'19'0,"1"-2"0"0,0 2-1 0,5-2-2 0,0 1-4 16,0 1-3-16,4-2-2 0,1 2-3 0,1 0 0 0,0 0-2 0,1 0-3 16,3 0-5-16,0 0-5 0,0 0-6 0,0 0-5 0,0 0-5 15</inkml:trace>
  <inkml:trace contextRef="#ctx0" brushRef="#br0" timeOffset="122710.8629">20942 9781 33 0,'0'0'114'0,"-4"-1"-4"16,3-1-5-16,-7 0-7 0,2 1-6 0,-4 0-11 0,-4-2-15 16,1 0-15-16,-5 0-17 0,-2 0-14 0,-2-1-12 0,-3 1-10 0,-3-2-6 15,-1 2-6-15,-2-1-5 0,-3-1 2 0,-1 2 7 0,2-1 3 16,-2-1 5-16,0 2 4 0,1-1 6 0,-1 0 5 0,2 1 3 15,3 0 4-15,3 0 0 0,3 0 2 0,2 0 2 0,3 2 0 0,3-2-2 16,1 1-3-16,3 2-4 0,4-1-4 0,-1-1-3 0,5 2-5 16,-1 0-6-16,3 0-6 0,2 0-5 0,0 0-1 0,0 2 0 0,5-1 3 15,-2 1 2-15,4 1-1 0,0-1-2 0,1 2-3 0,3-1-2 16,5 0-3-16,-2 0-4 0,5-1-3 0,2 1-5 0,-1 1-3 0,6-3-3 16,-1 1-4-16,2 0-5 0,-1 1-6 0,3-3-6 0,1 2-3 15,2 0-1-15,-2-2 0 0,0 1 0 0,1 1 3 0,-1-2 3 16,0 0 5-16</inkml:trace>
  <inkml:trace contextRef="#ctx0" brushRef="#br0" timeOffset="122960.669">21062 9736 34 0,'1'0'78'0,"2"-1"4"15,-3 1 1-15,0 0-2 0,-1 0-5 0,-2-2-5 0,-1 0-9 16,0 2-11-16,-6 0-10 0,1 0-12 0,-1-3-9 0,-4 1-8 0,0 2-10 16,-3 0-8-16,-1-2-5 0,-2 2-6 0,-2 0-1 0,-4 0 0 0,1 0 1 15,3 0 3-15,-7 0 2 0,4 2 4 0,-2-2 2 16,0 0-1-16,-1 5 1 0,1-5 3 0,1 2 1 0,0 0 3 0,0 1 0 15,1-1 1-15,2-2 2 0,2 3 0 0,-1-1 1 0,3 0-2 0,1-1-1 16,1 1-1-16,4-2 0 0,-1 2 1 0,3-1-1 0,0-1-1 16,3 2 1-16,2-1 0 0,-1-1 1 0,3 1 2 0,-2-1 0 15,2 0 1-15,3 1 0 0,1-1 4 0,0 0 0 0,0 0 1 0,0 0 0 16,1 0 1-16,1 2-1 0,1-2 1 0,3 2-3 0,1-1-5 16,1-1-6-16,0 2-7 0,6-1-7 0,0-1-7 0,3 2-8 0,5-1-12 15,2-1-5-15,3 0 0 0,3 0-7 0,3 0-11 0,3 0-1 16,1 0-3-16,3 0 1 0,-2 0 0 0,2 0 0 0</inkml:trace>
  <inkml:trace contextRef="#ctx0" brushRef="#br0" timeOffset="123126.4204">20744 9769 32 0,'-43'-3'53'0,"4"2"1"0,0-1 2 0,4 1-1 0,1-1-3 16,8 2-12-16,0-2-20 0,9 2-22 0,-2-1-25 0,6 1-17 16,2 0-13-16,3 0-12 0,3 1-16 0</inkml:trace>
  <inkml:trace contextRef="#ctx0" brushRef="#br0" timeOffset="125613.5624">8154 8506 7 0,'0'0'18'0,"0"0"-4"0,0 0-2 0,0 0-3 0,0 0-2 0,0 0-2 16,0 0-3-16,0 0-8 0,0 0-7 0,0 0-15 0</inkml:trace>
  <inkml:trace contextRef="#ctx0" brushRef="#br0" timeOffset="127477.8519">9789 10893 12 0,'0'-2'90'16,"0"1"4"-16,0 1 1 0,0-2-1 0,0 2 1 0,0 0-2 16,0 0 1-16,0-1-5 0,0-1-5 0,0 2-2 0,0 0 0 0,0 0 1 15,0 0 1-15,-2-3-6 0,2 1-4 0,0 2-9 0,0 0-8 0,0 0-7 16,-1 0-9-16,1 0-6 0,0 0-7 0,0 0-1 0,0 0 0 15,0 0-3-15,0 0-7 0,0 0-5 0,0 0-5 0,0 0-4 16,0 0-4-16,0 0-3 0,0 0-3 0,0 0-3 0,0 0-4 0,0 0-3 16,0 0 1-16,0 0-5 0,0 0-1 0,0 0-2 0,0 0-1 15,0 0 1-15,0 0-2 0,0 0-1 0,0 0-1 0,0 0-2 16,0 0-1-16,0 0-2 0,0 0 1 0,0 0-1 0,1 0 3 0,3 0 0 16,0 0 6-16,0-2-2 0,1 2-3 0,3-1-3 0,3-1-2 15,0 2 1-15,2-2-1 0,4 1 3 0,2-3 6 0,2 4 3 16,3-3 5-16,2 2 3 0,4-2 1 0,2 2 2 0,3-1 1 0,3-1 4 15,4 1 6-15,1 0 5 0,6 0 4 0,0 1 2 0,3-1 4 16,4 0-2-16,0 1-2 0,3 0-3 0,-1 1-2 0,4-2-4 0,-2 2-2 16,0 0-3-16,2 0-4 0,-2 0-2 0,0 0 0 0,0 2-1 15,-2-2 0-15,-2 1 1 0,1 0 1 0,-3-1 1 0,-1 2 2 0,-2-2 1 16,-2 0 5-16,0 0 2 0,-5 0 1 0,0 0 1 0,-2 0 1 16,-6 0 1-16,-3 0-1 0,-1 0-1 0,-5 0 0 0,-2 0 2 0,-5 0 4 15,-2 0 6-15,-3 0 6 0,-3 0 5 0,-3 0 2 0,0 0-12 16,-4 0-19-16,-5 0-23 0,0 0-24 0,0 0-30 0,-5-2-31 0,-1 2-39 15,-5 0-41-15,0 0-65 0</inkml:trace>
  <inkml:trace contextRef="#ctx0" brushRef="#br0" timeOffset="133907.9122">8600 8153 64 0,'0'0'76'0,"0"0"-2"0,0 0-4 15,0 0-3-15,0 0-6 0,0 0-4 0,0 0-7 0,0 0-6 16,0 0-9-16,0 0-11 0,0 0-11 0,0 0-9 0,0 0-10 15,0 0-9-15,0 0-6 0,3 0-6 0,-1 0-3 0,2 0-3 0,-1 0-1 16,2 0 0-16,0 0 2 0,1 0 0 0,4 0 5 0,-1 0 6 0,1 0 1 16,4 0-1-16,-1 0 2 0,2 0 4 0,3 0 0 0,2 0-1 15,2 0-2-15,-1 0-2 0,6 0-1 0,0 0-2 0,4-4-1 16,1 3 0-16,3-1-7 0,1-1-7 0</inkml:trace>
  <inkml:trace contextRef="#ctx0" brushRef="#br0" timeOffset="134408.8774">9969 8015 23 0,'-7'-2'58'0,"1"-1"-1"0,0 0 1 15,-1 2 3-15,1-2 2 0,1-1 0 0,-1 1 0 0,1 0-3 16,2 0-6-16,-2 2-4 0,1-2-2 0,1 0-6 0,-1 3-3 0,1-2-4 16,0-1-6-16,0 2-7 0,0 1-6 0,1-2-5 0,0 1-2 0,-1 1-3 15,0-2-6-15,0 1-3 0,2 1-4 0,-3-2-3 0,3 2-2 16,-2 0 0-16,1 0-1 0,0 0-1 0,-1 0 1 0,2 0-1 15,-3 0 2-15,3 0-2 0,-1 0 0 0,0 0-3 0,2 0-2 0,0 0-2 16,0 0-1-16,0 0 0 0,0 0 3 0,0 0 0 0,0 0-2 16,2 0-1-16,1 0 0 0,-1 0-3 0,1 0-3 0,0 0 0 15,2 2 1-15,-2-2 1 0,2 1 1 0,1 1 5 0,-1 1 3 0,1-2 1 16,2 2 0-16,0-1 0 0,2 1 1 0,-1 2 3 0,1-2-1 16,2 2 4-16,-2-1 6 0,2 0 0 0,-1 2-1 0,1-1 0 0,-2-1-3 15,0 1-2-15,1 0-1 0,0 0-2 0,-3-1-2 0,0 1 1 16,0 0-1-16,0 0 2 0,-2 0-1 0,-1 0 3 0,0 0 1 0,-2-1 4 15,0 2 3-15,1-2 9 0,-4 1 9 0,2 0 5 0,-2 0 6 16,-2-1 4-16,1 2 0 0,-2-1 3 0,0-1 2 0,-2 2 1 0,2 0 2 16,-2-1 2-16,0 0 1 0,0 2-1 0,-2-2 1 0,1 2-7 15,-1-2-12-15,2 0-25 0,-1 0-33 0,0 1-28 0,1-2-26 0,0 2-22 16,2 0-23-16</inkml:trace>
  <inkml:trace contextRef="#ctx0" brushRef="#br0" timeOffset="135925.9303">10810 7786 91 0,'1'-1'123'0,"-1"-2"3"0,2 2-1 16,-1 1-2-16,-1-3-4 0,2 0-4 0,-2 2-6 0,2-2-5 0,-2 3-7 15,0-2-5-15,0 1-7 0,0-1-4 0,0 2-4 0,0 0-7 16,0-2-5-16,0-1-11 0,0 3-7 0,0 0-7 0,0-3-5 16,-2 3-3-16,2 0-4 0,-2-2-2 0,2 2-5 0,0 0-3 0,-1-1-6 15,1 1-5-15,-2-2-5 0,2 2-5 0,0 0-5 0,0 0-2 16,0 0-5-16,0 0-1 0,-1 0-6 0,-1 0-3 0,2 0-2 0,-2 0-3 16,2 2-3-16,-1-2 0 0,1 0-2 0,-2 1 1 0,2-1 0 15,0 0 2-15,-1 0 1 0,1 0 2 0,-2 0 2 0,2 2 2 0,-2-2 2 16,2 0 0-16,-3 0 2 0,2 0 1 0,-1 3 0 0,-2-3 1 15,2 0 1-15,-1 0 1 0,0 3 2 0,-1-3 0 0,0 2 0 16,-1 0 1-16,-3-1 0 0,2 3 2 0,-2-2 0 0,0 4 0 0,-1-4 2 16,1 3 0-16,0 0 1 0,-1-1 1 0,0 0 0 0,1 2 0 15,0-1 1-15,-1-1-2 0,1 1 2 0,0 1 2 0,3-2 2 0,-1 1 1 16,0-1 1-16,1 0-1 0,0 1 4 0,2 2-1 0,0-3 1 16,0 1 0-16,1 0 0 0,-1 0 1 0,1-1-1 0,2 2 0 15,-2-1-1-15,2-1-3 0,0 1-1 0,2-1-3 0,-2 1-1 0,2 1 1 16,1-2-2-16,-1 1-2 0,-1 0-1 0,2-1 1 0,1 2 0 15,-1-1 1-15,0-1 1 0,0 0 2 0,2 2 0 0,-1-1-1 16,1-1 2-16,0 1 1 0,0 1 1 0,1-2 2 0,-1 1 0 0,1 0-1 16,0 0 1-16,1 2 1 0,-1-2 0 0,-1 2 1 0,4-2-2 15,-4 2-2-15,0-2 0 0,1 1 0 0,-1 2 0 0,1-3-3 0,-3 2 0 16,2 0-2-16,-2 1 0 0,1 0 0 0,-3-1 0 0,2 2 0 16,-3-2 1-16,0 1 1 0,0-1 0 0,0 2 2 0,-3-1 0 15,2 0 1-15,-3 1 1 0,1-2 0 0,-2 1 5 0,2-1-1 0,-3 0 1 16,1 1 1-16,1-2-1 0,-1 1-1 0,0-2 1 0,0 1 0 15,-2-1 0-15,3 0 2 0,0-1-1 0,0 0 1 0,1 0-2 0,1 0 2 16,-1 1-3-16,2-3-3 0,-1-1-5 0,2 1-4 0,0 0-3 16,0 0-3-16,2 0-3 0,-1-1-5 0,1 2-2 0,-1-1-1 15,3-1-2-15,-1 2 0 0,0 0-3 0,2-1 0 0,-2 1 0 0,5-1 2 16,-3 3 4-16,-1-3 4 0,3 4 3 0,-1-4 0 0,0 3 1 16,1 2 0-16,-1-3 0 0,0 0-1 0,-1 3-1 0,1-2 1 0,-1 2 2 15,1 1 1-15,-2 0 5 0,0-1 3 0,-2 4 5 0,1-1 6 16,0 1 6-16,-1 2 6 0,-2 1 8 0,-2 0 10 0,2 1 8 0,-4 1 8 15,0 2 4-15,1 1 5 0,-2-2 3 0,1 3 2 0,-1 1-2 16,-3-2-4-16,3 0-4 0,1 1-4 0,-3-2-4 0,4 0-3 16,-2 0-5-16,3-1-8 0,-2-3-4 0,4 1-3 0,-1 0-2 0,1-1-1 15,1-2 0-15,3 0 0 0,0 0 3 0,2-2 2 0,2-1-5 16,3 0-8-16,0-1-29 0,8-3-36 0,0 0-41 0,6-2-40 0,2 1-88 16,7-4-110-16,2-4-63 0</inkml:trace>
  <inkml:trace contextRef="#ctx0" brushRef="#br0" timeOffset="155525.2904">10294 7711 29 0,'0'-1'90'0,"0"-2"-4"0,0 2-1 0,0-2-2 15,0 0 0-15,0 2-2 0,0-2-1 0,0 2-4 0,0-1-3 16,2 0-6-16,-2 0-5 0,0-1-3 0,0 3-5 0,0-3-3 0,0 1 0 15,2 2 0-15,-2-1-2 0,0 1-2 0,1-2-3 0,-1 2-3 16,0 0-4-16,0 0-5 0,0 0-5 0,0 0-4 0,0 0-6 0,0 0-5 16,2-1-4-16,-2 1-3 0,1 0-4 0,-1 0-2 0,2-2-3 15,1 1 0-15,-2 1-1 0,3-2 0 0,-1 1-1 0,0-1-1 16,3 1 0-16,-1-2 1 0,4 0-1 0,1-2 0 0,-2 2-1 0,4-1-1 16,-2-1 0-16,3 0-2 0,1 0-2 0,-3-2-2 0,3 2-3 15,-1-2-2-15,1 2-4 0,0-3-1 0,1 2-1 0,0-1-2 16,-2-1-2-16,4-1-2 0,-2 1-1 0,0-1-1 0,4-2 2 0,-3-1 3 15,1 3 2-15,0-5 4 0,0 2 3 0,0-1 4 0,0-2 1 16,-2-1 4-16,2 0 4 0,-2-2 1 0,0 1 2 0,0-3 5 16,0 2 6-16,-2-2 2 0,1-2 1 0,-1-1 0 0,-1-1-1 0,1 1 0 15,-3-2-1-15,0-2 0 0,0 0 1 0,-2 2-3 0,1-4-2 0,-4 0-3 16,0 1-2-16,-2 0-3 0,-1-3-2 0,-1 2-4 0,-2-1-4 16,-1 1-1-16,-3-2 2 0,0 2 1 0,-2-1-1 0,-1 0 3 0,0 0 2 15,-2 2 3-15,-2-1 3 0,-1 1 5 0,-1 0 2 0,-2 0 3 16,-1 1 1-16,1 0 2 0,-3 2 3 0,0-1-1 0,0 1 1 15,-3 1-1-15,2 0-1 0,-1 2-6 0,-1-2-2 0,-2 2-4 16,3 0-2-16,-1 1-3 0,-1 0 1 0,-1-2-3 0,0 4-1 0,2-1 0 16,-2-1-1-16,1 2-1 0,-1 1-1 0,2-1-2 0,-2 0-1 15,0 2-1-15,-1 2 0 0,3-2 1 0,-4 2-1 0,3-2-1 0,-2 4 2 16,1-2-2-16,0 1-1 0,0 1-1 0,-1 1-1 0,0 0 0 16,1 0 1-16,-1 2 1 0,1-2 2 0,0 3 2 0,-1 1 2 0,0-2-1 15,0 3 2-15,1 0-1 0,-1 0-2 0,-1 0 0 0,0 2 2 16,0-2 2-16,1 2 1 0,1 0-1 0,-3 0-1 0,0 0 0 0,1 3 0 15,-3-3 0-15,2 1-1 0,-1 0 1 0,-2 0 0 0,3 1 0 16,-3-1 0-16,2-1-1 0,0 2 1 0,1-1-2 0,-1 1 2 0,1-2 2 16,0 0 6-16,2 1 1 0,0-1 2 0,2 0-2 0,-2 0 0 15,3 0 0-15,-1 1 1 0,2 0 1 0,-1-1 2 0,1 1 2 16,1 1 0-16,4-2 2 0,-3 2 2 0,3-2-1 0,-1 2-2 0,2 0-2 16,0-1 1-16,2 1 0 0,-1 1 3 0,3-1 0 0,1 1-1 15,1 0-2-15,1 1 0 0,-2-3-2 0,4 4-2 0,-1 0-2 16,2-3-2-16,1 3-2 0,1 0 0 0,0 0-3 0,1 0-1 0,-1 0-4 15,3 0-2-15,0 0-3 0,0 0 0 0,0 0 0 0,0 0 1 16,0 0 1-16,0 0 4 0,0 0 0 0,0 0 2 0,0 0 1 0,0 0 3 16,0 0 1-16,0 3 2 0,0-1 4 0,0 0 4 0,0-1 3 15,0-1 0-15,0 2 1 0,2 0-1 0,-2-2-1 0,1 0-2 0,-1 3 0 16,0-3 1-16,2 0 0 0,-2 2 1 0,0-2 0 0,2 0-2 16,-1 2 0-16,-1-2-3 0,0 0 2 0,0 0-1 0,0 0 3 15,0 0 1-15,0 0 2 0,2 0 2 0,-2 0-1 0,0 0-1 0,0 0 0 16,1 0 1-16,-1 0 0 0,0 0 0 0,0 0 2 0,0 0 2 15,0 0-1-15,0 0 0 0,0 0-2 0,0 0-1 0,2 0-1 16,-2 0-1-16,0 0 0 0,0 0 2 0,0 0-1 0,0 0 0 0,0 0-1 16,0 0 1-16,0 0 1 0,0 0 2 0,0 0 1 0,0 0 0 0,0 0 2 15,0 0 2-15,0 0-1 0,0 0-1 0,0 0 0 0,0 0-3 16,0 0 1-16,0 0-2 0,2 0 0 0,-2 0-1 0,0 0-2 16,0 0-2-16,0 0-3 0,1 0-2 0,-1 0-2 0,0 0-1 0,0 0 0 15,0 0-1-15,0 0 2 0,0 0 2 0,0 0-2 0,0 0 0 16,0 0 0-16,0 0-1 0,0 0 0 0,2 0-2 0,-2 0 2 15,0 0 1-15,0 0 0 0,0 0 1 0,0 0-1 0,0 0-2 0,0 0 1 16,2 0 0-16,-2 0 1 0,0 0 0 0,0 0 2 0,0 0 0 16,0 0-1-16,0 0 1 0,0 0 0 0,0 0 0 0,0 0 0 15,0 0 0-15,0 0 1 0,0 0-1 0,0 0 0 0,0 0-1 0,0 0-1 16,0 0 0-16,0 0-1 0,0 0-1 0,0 0 0 0,0 0-2 16,0 0 0-16,0 0-1 0,0 0 0 0,0 0 2 0,0 0 0 0,1 0 1 15,1 0 0-15,-1 1-1 0,2 1 0 0,-1-2 0 0,-1 2 3 16,2-1 1-16,-1-1 0 0,0 2-1 0,-1 0 2 0,2-1-1 0,-1 1 0 15,1 1-1-15,-1 0 1 0,1 0 1 0,0 2 0 0,2-3 1 16,-1 3-1-16,0 0-2 0,-1 0 1 0,2 0 1 0,-2 2 0 0,2 0 2 16,2 1 2-16,-2 1 0 0,0-1 1 0,1 1 0 0,-1 2 1 15,4 0 2-15,-2-1 0 0,1 4 2 0,0-1-1 0,1 0 2 0,-1 1 0 16,0 0 0-16,3 2 0 0,-2-1 0 0,-1 0 2 0,2 0-2 16,-1-1 2-16,2 2-1 0,-1-3 0 0,-1 1-3 0,1-1-1 15,0 1 0-15,0-4-2 0,-2 2-2 0,0-1 0 0,-1-2-3 0,0 0-1 16,0-2-3-16,-2 1 0 0,-1-2-2 0,-2-2 0 0,1 0-1 15,-1 1-2-15,0-3-3 0,-2 0-7 0,0-2-7 0,-2 3-9 16,0-3-7-16,-1-3-7 0,0 1-2 0,-2 0-4 0,0-1-4 0,0-2-6 16,-2 0-5-16,0-1-7 0,1-2-8 0,-1 1-7 0,-1-2-4 15,-1 0 1-15,1-2 3 0</inkml:trace>
  <inkml:trace contextRef="#ctx0" brushRef="#br0" timeOffset="155858.0893">9014 5828 7 0,'5'4'14'0,"-2"-1"1"16,2 2 0-16,1-3 1 0,-1 3 1 0,-1-1 1 0,1-1-1 15,0 0 1-15,1 0 2 0,0 0 3 0,-1-1 0 0,0 1 4 16,-2-3 6-16,2 1 1 0,-2-1 0 0,2 0 0 0,1-1 0 16,0-2-1-16,-1-2-1 0,2 1 1 0,-1-2-2 0,2-2 1 0,-2-1 3 15,2-1 0-15,3-2-2 0,-3 0-3 0,0-2-5 0,0-1-2 16,1 0-1-16,-1 1 1 0,0-3 1 0,0 0 1 0,1 2 4 0,-2 1 1 16,-1-3 1-16,1 2 0 0,0 1-4 0,-2 0-5 0,0 3-3 15,0-1-4-15,-1 1-5 0,3 2-4 0,0 2-5 0,3-1-2 16,-2 2-3-16,4 2-1 0,1-1-4 0,6 3-7 0,0 1-6 0,5 2-16 15,1 1-19-15,5 3-27 0,3-1-32 0,2 3-23 0,2 3-17 0,3-2-48 16</inkml:trace>
  <inkml:trace contextRef="#ctx0" brushRef="#br0" timeOffset="193206.7474">7169 8511 25 0,'-1'-3'83'0,"1"3"-1"15,-2 0-2-15,1-2-2 0,-1 2-2 0,2-1-3 0,-2-1-2 0,-1 2-5 16,3-2-3-16,-3 1-3 0,3 0-4 0,-2-1 0 0,1 1 2 0,-4-1-4 16,4 1-7-16,-1-1-4 0,2 1-3 0,-3-1-1 0,3 1 0 15,-2-1-3-15,1 0-5 0,1 1 1 0,-2 0 1 0,2 0 1 16,-1 1-1-16,-1-2-3 0,2 1-3 0,-2-1-2 0,2 2 0 0,-1-2-3 16,-1 1-3-16,2 1-2 0,-1-2-1 0,1 2-3 0,0 0 0 15,0 0-4-15,0 0-6 0,0 0-3 0,0 0-3 0,0 0-3 0,0 0-2 16,0 0-2-16,1-2-4 0,-1 2-4 0,0-3-3 0,0 3-2 15,0 0-3-15,2 0-2 0,-2 0-2 0,1 0-1 0,1 0-4 16,0 0-2-16,-1 0-2 0,2 0-1 0,1 0 2 0,-1 3 1 0,4-1 2 16,0-2 2-16,-1 0 3 0,2 2 1 0,3 1 2 0,0-1 2 15,2-1 1-15,1 1 4 0,2 0 4 0,1 1 4 0,4-1 1 0,0-1-1 16,2 2 1-16,4-1 0 0,1-1-3 0,2 1-2 0,5-1-7 16,0 1-8-16,6-2-13 0,0 0-9 0,4-2-7 0,2 1-8 15,3-1-11-15,1-1-9 0,3-1-8 0,3-1-4 0,-2 3-3 0</inkml:trace>
  <inkml:trace contextRef="#ctx0" brushRef="#br0" timeOffset="223105.0947">12711 6868 441 0,'0'-5'533'0,"-2"1"-88"0,2-1-132 0,-1 3-82 0,-1-1-57 0,2 0-32 16,0 0-20-16,0 1-10 0,0-1-6 0,0 1-7 0,0 1-8 0,0 1-9 16,0 0-10-16,0 0-9 0,0 0-8 0,0 0-4 0,0 0-4 15,0 0-2-15,0 0-4 0,0 0-1 0,0 0-4 0,0 0-2 16,0 0-3-16,0 0-1 0,0 0 1 0,0 0-3 0,0 0-1 0,0 0-2 16,0 0-3-16,0 0-3 0,0 0-4 0,0 0-5 0,0 0-3 15,0 0-5-15,0 0-4 0,0 0-5 0,-1 0-4 0,1 1-7 16,0 1-7-16,0-2-3 0,0 3-5 0,0-1 0 0,0 1-2 0,0 0 1 15,0 0 0-15,0 1 3 0,0 1 3 0,0 2 2 0,1 0 2 0,-1 1 5 16,2 1 5-16,-1 0 7 0,-1 3 4 0,2-1 7 16,-2-1 4-16,2 2 2 0,-1-1 1 0,-1 2 1 0,2-2 1 0,-1 1-2 15,-1-2-1-15,2 2-2 0,1-2-2 0,-1 2-5 0,-1-4-7 0,3 3-5 16,-1-2-7-16,1-2-8 0,-1 0-9 0,1 0-9 0,0-2-9 16,1 0-9-16,0-1-7 0,0 2-6 0,2-5-3 0,-2 2-4 15,3-3-6-15,0-2-3 0,1 1-4 0,-1-3 1 0,1 0-1 0,1-2 4 16,2-1 6-16,-1-2 5 0,1-2 7 0,-1-2 5 0,2 0 8 15,0-3 4-15,-2 0 2 0,1-1 8 0,-1-2 8 0,1 0 11 16,-2 0 12-16,0 1 12 0,1-3 11 0,-2 4 9 0,-2-2 8 0,-1 3 11 16,1-2 11-16,-1 1 10 0,-2 2 14 0,0 0 12 0,-3 3 13 15,1 0 8-15,0 3 9 0,-2-1 3 0,0 3 2 0,0-1 1 0,-2 1-1 16,0 3-3-16,2 1-5 0,-1-1-6 0,-1 1-9 0,2 1-10 16,-2 1-13-16,2-1-13 0,-1 1-9 0,-1 1-12 0,2 0-11 0,-3 0-11 15,3 0-12-15,-3 1-7 0,3 1-7 0,-3-1-5 0,2 2-3 16,-1 0-1-16,0 3-1 0,-1 0 1 0,0 2 0 0,0 1-1 0,-1 1 1 15,1 2 2-15,-3 2 2 0,3 2 3 0,2-1 5 0,-3 3 2 16,-1 3 3-16,4-1 3 0,-1 0 1 0,2 3 0 0,0 0 2 16,0 1 0-16,0 1 1 0,3 1 2 0,-1-1 0 0,1 2 2 15,1 0 2-15,-1 1 0 0,1-2 0 0,1 1 1 0,-2-1 1 0,2 2 0 16,-2-3 2-16,2 0 0 0,-2 0-1 0,3-2 1 0,-1 1-2 0,-2-2-3 16,0-1-4-16,1 0-5 0,-1 0-4 0,0-6-6 0,-1 2-6 15,-1-3-6-15,2 2-10 0,-3-3-11 0,2-1-17 0,-2-1-18 16,0-2-24-16,0 0-26 0,-2-2-31 0,2-1-41 0,-1-2-46 0,-1-1-82 15,-1-2-104-15,1-1-63 0,-2-1-42 0,-3-5-19 0</inkml:trace>
  <inkml:trace contextRef="#ctx0" brushRef="#br0" timeOffset="223291.6121">12679 6483 609 0,'-6'-7'646'16,"3"3"-5"-16,0 0-10 0,1 1-132 0,-1-1-194 0,3 2-111 0,-1 0-68 16,1-1-42-16,0 3-30 0,0 0-26 0,1 0-26 0,-1-1-34 15,2-1-35-15,-1 2-37 0,1 0-36 0,1 0-48 0,0 0-52 16,3 2-62-16,-2-1-72 0,0 2-84 0,1 0-90 0,0 0-42 0,3-1-20 16</inkml:trace>
  <inkml:trace contextRef="#ctx0" brushRef="#br0" timeOffset="224473.5327">13426 6976 504 0,'-2'0'545'0,"2"-1"-5"0,0 1-106 15,2-2-153-15,-1 1-106 0,1-1-77 0,0 2-45 0,2-3-27 16,-1 3-17-16,3-2-13 0,-1 2-10 0,2 0-13 0,-1-2-12 16,3 2-9-16,-1 0-7 0,0 2-7 0,1-2-4 0,0 2-5 0,-1 1 0 15,0 0 0-15,-1 0 0 0,1 2 1 0,-3-1 2 0,3 2 0 16,-2 0 5-16,-3 0 7 0,0 2 5 0,-1 1 6 0,0-1 5 16,-2 1 6-16,-2-1 5 0,0 3 5 0,-1-1 6 0,0-1 6 0,-3 0 6 15,-2 2 9-15,2-3 7 0,-3 1 7 0,0-1 7 0,0-2 9 16,-1 2 6-16,-1-2 9 0,3 0 7 0,0-2 8 0,-1-1 6 0,1 0 8 15,2 0 5-15,1-1 4 0,0 0 2 0,0-2 1 0,1 2-3 16,2-2-7-16,2 0-9 0,-1-2-10 0,1 0-8 0,0 2-8 16,1-3-12-16,1-1-11 0,2 2-15 0,-1-4-12 0,1 1-14 0,0-1-8 15,3 0-9-15,-1-1-10 0,3 0-4 0,0-1 0 0,-3 0-2 16,4 0 1-16,2 1-1 0,-2-2-2 0,-1 0 1 0,2 0 2 0,2 0 7 16,-2 1 7-16,-2 0 6 0,2-1 8 0,0-1 7 0,-1 3 9 15,-2 0 9-15,0-1 8 0,-1 2 10 0,0-1 13 0,-1 1 9 0,-2 1 10 16,0 1 7-16,-2-1 8 0,2 3 3 0,-4-1 6 0,2-1 2 15,-2 3 4-15,0 1-1 0,-2-2-3 0,2 2-5 0,-1-1-6 16,1 1-9-16,-3 0-10 0,1 0-10 0,-1 1-9 0,2-1-8 0,-1 2-8 16,-3-1-5-16,3 3-5 0,-1-1-6 0,-2 1-6 0,2 1-4 15,-3 0-3-15,3 1-1 0,-2 0-1 0,2 3 1 0,-2-1 3 0,2 1 2 16,-2-1 3-16,2 4 2 0,0-3 1 0,0 1 1 0,3 0 0 16,0 1 0-16,0-1 2 0,0 0-1 0,3 1 0 0,2 0-3 15,-1-1-4-15,1-1-6 0,0 2-9 0,3-2-15 0,1-2-19 0,-1 0-19 16,5 0-19-16,-1-2-28 0,1 1-30 0,4-4-41 0,-2 2-48 15,2-3-73-15,1-1-88 0,-1-1-55 0,3-1-37 0</inkml:trace>
  <inkml:trace contextRef="#ctx0" brushRef="#br0" timeOffset="224855.5706">13927 7000 491 0,'-4'0'531'16,"1"0"-72"-16,0 2-103 0,2-2-75 0,1 0-59 0,0 0-40 15,0 0-29-15,0 0-17 0,0 0-11 0,1 1-13 0,-1-1-9 16,3 1-13-16,0 1-15 0,-1-2-13 0,0 0-13 0,-1 0-11 16,2 0-13-16,1 0-8 0,0 0-7 0,1 0-3 0,1 0-2 0,1 0-4 15,-1 0-5-15,2 0-6 0,3 0-7 0,0 0-11 0,0 0-12 0,2 0-15 16,-1 0-18-16,4-2-25 0,-1 1-28 0,0 1-40 0,1-1-42 15,1 1-45-15,-1 0-44 0,2 0-71 0,-4 0-83 0,3 0-51 16,-4 0-33-16</inkml:trace>
  <inkml:trace contextRef="#ctx0" brushRef="#br0" timeOffset="225022.145">14013 7128 417 0,'-1'1'460'15,"1"2"-81"-15,0-1-107 0,0-2-70 0,1 1-54 0,1-1-30 16,1 2-19-16,0-2-13 0,1 0-13 0,2 0-14 0,2 0-17 0,1-2-20 16,-1 2-25-16,4-1-26 0,1-1-30 0,2 1-42 0,1-1-46 15,1-1-62-15,0 0-72 0,4 0-79 0,-2-2-83 0,1 3-43 16</inkml:trace>
  <inkml:trace contextRef="#ctx0" brushRef="#br0" timeOffset="225322.8466">14480 7003 254 0,'-7'-1'580'0,"3"1"9"0,-1-2-65 0,1 1-101 0,0 1-102 0,1 0-105 16,0 0-63-16,1 0-42 0,-1 0-24 0,3 0-15 0,0 0-11 15,0 0-8-15,0 0-8 0,0 0-10 0,0 0-7 0,2 0-6 0,-1 1-4 16,-1 1-1-16,2-2-2 0,-1 1 1 0,1-1 1 0,1 1-1 16,-1 1 1-16,0-2-1 0,-1 0 0 0,2 0-1 0,2 0-2 15,-2 0-3-15,0 0-3 0,2 0-5 0,-2 0-6 0,4 0-10 0,-3-2-7 16,5 1-8-16,0 1-13 0,2-1-14 0,1-1-17 0,-1 1-18 16,3-2-23-16,2 1-27 0,-2 1-34 0,2-1-39 0,2-1-43 0,-6 2-45 15,4-1-64-15,-2 1-70 0,-1-1-49 0,-2 2-37 0</inkml:trace>
  <inkml:trace contextRef="#ctx0" brushRef="#br0" timeOffset="225496.1919">14413 7183 437 0,'2'2'434'0,"3"0"-86"15,0-2-62-15,1 0-50 0,3 0-32 0,1-2-22 0,0 0-16 16,3 1-11-16,0 0-18 0,1-2-19 0,2-1-25 0,1 0-25 15,0 0-28-15,1-1-26 0,1 0-32 0,0 1-32 0,3-1-40 0,-4 1-44 16,4-1-49-16,-2-1-52 0,1 2-81 0,-2-2-95 0,1 1-62 16,-2 1-48-16</inkml:trace>
  <inkml:trace contextRef="#ctx0" brushRef="#br0" timeOffset="225873.579">15028 6975 70 0,'-3'-3'601'0,"2"1"9"0,1-1-52 0,-2 1-81 0,0 2-102 15,2 0-114-15,0 0-67 0,0 0-44 0,0 0-28 0,0 0-19 16,0 0-17-16,0 0-15 0,-1 0-16 0,-1 0-15 0,2 2-17 0,-1-2-12 16,1 3-11-16,-4-3-9 0,2 3-5 0,-2 0-4 0,3 0-2 15,-2 2 0-15,-1-1-1 0,1 2 1 0,0 2 3 0,-2-2 1 16,2 1 5-16,-3 2 3 0,3-1 3 0,-2 2 2 0,2-1 1 0,0 3 1 15,-1-1-1-15,1-1 0 0,1 1-2 0,1 0 2 0,-1-2-1 16,2 2-1-16,0 0 0 0,2-2-2 0,-1 1-2 0,1-3-2 0,1 3-2 16,1-2-1-16,0-1 1 0,1 0-2 0,2-1 0 0,0-1-1 15,1-1-1-15,2-1 0 0,2 0-1 0,-2-3 0 0,1 0 3 16,1-1 6-16,1-2 7 0,1-2 9 0,-1 1 9 0,1-2 9 0,-1-1 10 16,-2 0 9-16,1-1 10 0,0-1 10 0,-3 1 10 0,0-1 7 15,0-2 5-15,-3-1 5 0,0 1-4 0,-1-1-1 0,-2 0-6 16,-2-1-8-16,1 1-10 0,-2 0-11 0,-2-2-16 0,-1 2-19 0,-3 0-22 15,0-1-24-15,0 3-27 0,-3-1-31 0,0 1-39 0,1 1-41 0,-3 2-60 16,0-3-64-16,0 5-105 0,1 0-124 0,-3 3-70 0,0-1-47 16,-1 3-19-16,1 2-3 0</inkml:trace>
  <inkml:trace contextRef="#ctx0" brushRef="#br0" timeOffset="226309.8127">15480 6953 189 0,'0'-7'547'0,"-1"1"-46"0,-1 0-77 0,1 1-93 0,-1 3-102 16,0-3-62-16,-1 2-43 0,2 2-26 0,-2-1-19 0,1-1-12 0,-1 3-12 16,3-1-10-16,-2-1-14 0,1 2-9 0,-1 0-13 0,-1 0-8 15,1 2-8-15,-1-1-3 0,2 1-3 0,-1-1-2 0,0 2-1 0,-1 0 2 16,-1 2 0-16,1-3 1 0,-1 3-1 0,1-1 3 0,2 3 1 16,-3-2 1-16,1 2 0 0,2 1 2 0,-1-3 1 0,0 3 2 15,-1-1 0-15,1-1 2 0,2 2 0 0,0-1 0 0,0-2 1 0,0 4 1 16,0-4 1-16,2 2 0 0,0-1 2 0,-1-2 3 0,3 1 1 15,-3-1 2-15,2-1 3 0,1 0 3 0,0-1 1 0,0-1 5 0,1-1 1 16,0 0 2-16,0-1 1 0,3-1 3 0,-3-1 3 0,3-1 3 16,0-1 2-16,-2 0 1 0,0 0 1 0,-1-2-2 0,4 0-3 15,-4-1-4-15,0 1-3 0,-2 0-5 0,0-1-5 0,1-1-7 0,-3 2-8 16,1-1-16-16,1 3-21 0,-3-1-30 0,0-1-33 0,-3 3-40 16,1 0-46-16,-1 1-42 0,-2 1-41 0,0 2-76 0,1 2-94 0,-3 1-54 15,0 1-39-15</inkml:trace>
  <inkml:trace contextRef="#ctx0" brushRef="#br0" timeOffset="226605.8578">15444 7328 604 0,'-2'3'640'0,"-1"-3"7"0,1 0-53 15,0 0-82-15,0 0-119 0,2 0-135 0,-1 0-85 0,1 0-58 16,-2 1-36-16,2-1-24 0,0 0-17 0,0 0-11 0,0 1-12 0,2 1-13 15,-1 1-11-15,-1-1-11 0,2-2-7 0,0 5-6 0,0-5-4 16,0 2-2-16,-1-1-3 0,3 2-2 0,-3 0-1 0,1 0 0 0,-1 0 0 16,4 0 1-16,-2-1 3 0,-1-1 3 0,1 1 5 15,2 1 3-15,-1-3 5 0,0 1 3 0,0-1 6 0,0 0 5 0,0-1 7 16,1-1 8-16,3 1 9 0,-3-2 8 0,1-2 9 0,-1 2 10 16,0-3 8-16,1 0 9 0,-2 1 8 0,1-2 4 0,-2 2 3 0,2-3 1 15,-3-1-2-15,0 2-4 0,-2 0-9 0,-2 0-9 0,0-1-19 16,-3 1-20-16,1-1-30 0,-3 3-33 0,0-1-49 0,-3 0-56 0,0 2-98 15,-4 3-122-15,2-3-108 0,-6 4-104 0,1 0-49 0,-4 4-26 16,-1-1-10-16</inkml:trace>
  <inkml:trace contextRef="#ctx0" brushRef="#br0" timeOffset="227472.5415">12779 8313 72 0,'0'2'421'0,"-2"-2"-73"0,2 0-55 15,-1 3-47-15,-1-1-30 0,2-2-25 0,0 0-14 0,-1 2-11 16,1-2-9-16,0 1-12 0,0-1-16 0,0 2-15 0,0-2-17 16,0 0-16-16,0 2-13 0,0-2-13 0,0 0-10 0,0 1-11 0,0-1-8 15,0 0-7-15,0 0-4 0,0 0-6 0,0 2-4 0,0-2-1 16,1 1-2-16,-1 0 2 0,2-1 3 0,-1 1 2 0,1 1 4 15,1-2 2-15,1 3 3 0,0-3 4 0,0 3 0 0,1-3 2 0,0 2-2 16,2-1 0-16,-1-1-3 0,3 0-6 0,-1 0-7 0,0 0-8 16,2 0-11-16,1-3-8 0,-2 0-9 0,3 0-10 0,-2 0-6 15,2-2-5-15,-3 0-4 0,4-2-3 0,-4 0-1 0,-1 0 2 0,1-1 3 16,-1-2 4-16,-1 3 8 0,-2-1 5 0,-1-3 10 0,-1 2 10 16,-3 1 9-16,0 0 10 0,0-1 7 0,-3 0 7 0,0 1 5 0,-1 1 6 15,0-1 2-15,-2 2 3 0,1-1-1 0,-1 1 2 0,-2-1-1 16,3 3-3-16,-3 0-3 0,2 0-5 0,-3 0-3 0,2 1-4 0,-1 1-5 15,2-1-4-15,-2 3-4 0,2 0-4 0,-2 0-5 0,1 0-3 16,1 3-4-16,-2-1-1 0,2 3 0 0,0 0-1 0,-3-1-1 16,2 1 1-16,2 2 0 0,-1 0 0 0,-1 2 1 0,2 2 3 0,0-2 2 15,-2 2 2-15,4 2 3 0,-2 2 5 0,3-2 3 0,-1 2 4 16,0 0 2-16,3 1-1 0,-2 0 1 0,2 0-2 0,0-1-3 16,2 1-2-16,0 0-4 0,1-1-5 0,0 0-9 0,0-2-7 0,2 0-15 15,2-1-14-15,0 0-16 0,-1 0-18 0,3-4-22 0,1 1-26 16,2-3-29-16,-3 0-32 0,5-4-32 0,-1 1-35 0,3 0-61 0,-2-3-75 15,3-3-46-15</inkml:trace>
  <inkml:trace contextRef="#ctx0" brushRef="#br0" timeOffset="227697.5638">13114 8013 501 0,'-1'-2'473'0,"-1"1"-72"0,0 1-92 0,2 0-105 0,-1 0-66 0,-1 0-49 15,2 1-28-15,-1 1-17 0,1 0-9 0,-2 3-6 0,0-3-4 16,2 3-2-16,-4 0-4 0,4 3-2 0,-2-1-2 0,2 2 1 0,-1 0 2 16,-1 1 4-16,2 3 2 0,-1-3 4 0,-1 4 2 0,2-1-1 15,-2 1 0-15,2 0 0 0,-1 3 1 0,-1-2-1 0,2 1 0 16,-1-1-1-16,-1 2-4 0,2 2-6 0,-2-2-9 0,2 0-8 0,-1 0-16 16,-1 0-15-16,2 1-24 0,0-1-29 0,0-1-38 0,0 1-43 15,2-2-43-15,-1 0-41 0,-1-2-72 0,2-1-87 0,1 1-54 0,0-4-41 16</inkml:trace>
  <inkml:trace contextRef="#ctx0" brushRef="#br0" timeOffset="228256.1153">13285 8185 390 0,'-5'-6'588'0,"4"4"3"0,-2-2-87 0,1 1-131 15,0 3-98-15,-1-5-82 0,2 5-51 0,-1 0-37 0,2 0-29 16,0 0-22-16,0 0-21 0,0 0-20 0,0 0-14 0,0 3-13 0,0-1-7 15,0 1-3-15,0 1-3 0,0 0-3 0,0 0-1 0,2 2-3 16,-1 2-2-16,-1-1-3 0,2 1-2 0,-1-1 0 0,1 4-1 16,1-3 0-16,0 4-3 0,0-2-2 0,-1 0-5 0,-1 1-5 0,3 0-4 15,-3 1-2-15,-1-3 1 0,2 3 3 0,-1-1 3 0,-1 0 4 16,2-2 6-16,-2 2 4 0,0 1 5 0,-2-3 5 0,2 1 5 0,-3-3 5 16,2 2 4-16,-3-1 4 0,1-1 5 0,-1 1 7 0,-1-3 7 15,0 2 6-15,2-1 7 0,-2-2 7 0,0 0 7 0,0 1 8 0,-2 0 7 16,2-3 7-16,0 1 7 0,0-1 6 0,2-1 5 0,-2 1 4 15,1-2 1-15,1 2 1 0,1-2-2 0,1 0-1 0,1 0-5 16,0 0-2-16,0 0-6 0,0 0-5 0,0 0-8 0,0 0-12 0,1-2-14 16,-1 2-14-16,2-2-12 0,1 1-9 0,1-1-13 0,-2 0-13 15,3-1-14-15,1 0-15 0,-1 1-12 0,0-3-13 0,4 1-10 0,-1 0-10 16,0 0-9-16,2-3-6 0,1 2-1 0,0 0 3 0,1-3 2 16,1 2 4-16,3-1 7 0,-4-1 7 0,3 1 10 0,0-3 13 0,-2 2 11 15,3-1 14-15,-3 0 14 0,1 0 16 0,-1 0 18 0,0-2 21 16,-3 3 18-16,1-4 21 0,-2 4 15 0,1 0 16 0,-2-1 13 15,-3 2 14-15,2-1 8 0,-3 1 6 0,-1-1 6 0,0 2 3 16,0-1 2-16,-3 0 0 0,0 2-1 0,0 1-4 0,0-1-8 0,-1 0-11 16,-1 2-9-16,1-1-11 0,-1 1-10 0,0 0-10 0,-1 1-9 15,1 1-10-15,-2-1-7 0,1 2-9 0,-2 0-10 0,2 2-11 0,-2-1-7 16,0 1-6-16,0 1-5 0,-2 2-5 0,-1 0-2 0,2 2-4 16,-3 1-1-16,0 1-2 0,1 0 0 0,0 3 1 0,0 0 2 0,-1 0 1 15,1 1 3-15,0 4 1 0,3-4 0 0,-1 3 1 0,1-1 1 16,2 2 0-16,2-1-1 0,1 0-4 0,1-1-8 0,2 0-10 0,2 0-18 15,3 2-21-15,1-4-29 0,4 0-31 0,1 0-61 0,6-1-75 16,2-2-102-16,4-1-113 0,1-2-61 0,6-2-36 0,1-2-12 16</inkml:trace>
  <inkml:trace contextRef="#ctx0" brushRef="#br0" timeOffset="229497.821">13927 8144 355 0,'-4'0'343'0,"4"0"-64"0,-1 0-59 0,-1 0-46 15,-1 2-36-15,3-2-27 0,-1 2-25 0,-1-1-16 0,2-1-14 16,-1 2-10-16,-1 0-11 0,2-2-10 0,-2 0-10 0,2 3-6 0,-1-2-6 15,-1 0-5-15,2 1-4 0,-1 1-2 0,-1-1 0 0,0 3 2 16,-1-3 1-16,1 3 2 0,1-3 2 0,-1 4 3 0,2-1 1 16,-1-1 4-16,-1 1 1 0,2-1 1 0,0 1 2 0,0-2-1 0,0 2 0 15,0-2-2-15,0 2-2 0,0-1-2 0,2-1-1 0,-1-1-5 16,-1 1 1-16,2-1-2 0,-1 0-2 0,3-2 0 0,-3 0 0 0,3 0 2 16,-3 0 2-16,2 0 2 0,1 0 2 0,-1-2 4 0,1-1 3 15,1 0 5-15,-2-1 2 0,2 0 3 0,-2-1 5 0,0 0 4 16,-1-1 6-16,1 3 1 0,0-2 0 0,-3 1-4 0,3-1-3 0,-3-1-9 15,-3 3-11-15,3-1-16 0,-3-1-18 0,0 4-23 0,1-1-29 16,-2 2-32-16,0-2-35 0,0 2-40 0,-3 2-42 0,0 0-76 0,0 3-92 16,-1-1-54-16</inkml:trace>
  <inkml:trace contextRef="#ctx0" brushRef="#br0" timeOffset="229805.3494">13840 8618 513 0,'-4'0'556'0,"3"0"-4"0,-1 0-110 0,-1 0-162 15,3 0-99-15,0 0-65 0,0 0-41 0,0 0-25 0,0 0-16 16,0 0-10-16,0 0-10 0,0 0-13 0,0 0-11 0,0 0-13 16,0 0-9-16,0 0-11 0,0 2-4 0,0-2-3 0,2 2 0 0,-1 1-1 15,-1-1-1-15,2-1-2 0,-1 1 0 0,-1 0 0 0,2-1 1 16,1 1 2-16,-1 1 0 0,1-1 1 0,0-1 5 0,-1 2 7 15,5-3 6-15,-3 2 3 0,0-2 6 0,1 0 5 0,0-2 8 0,0 1 12 16,1-2 11-16,2 0 11 0,-2-2 12 0,1 1 14 0,-1-1 9 16,0 0 11-16,1-2 6 0,-4 2 8 0,0-3 3 0,0 1 3 0,0 0 3 15,-3-1 0-15,0 1-5 0,0 1-9 0,-1-1-13 0,-1 1-13 16,-1 1-23-16,-2-2-25 0,2 2-38 0,-2 3-41 0,-1-1-57 0,1-1-64 16,2 4-104-16,-3 0-118 0,-1 2-76 0,-2 0-53 0,1 1-27 15</inkml:trace>
  <inkml:trace contextRef="#ctx0" brushRef="#br0" timeOffset="235321.3434">13761 7710 198 0,'0'0'284'0,"0"0"-60"0,0 0-46 15,0 0-32-15,0 0-24 0,0 0-16 0,0 0-9 0,0 0-10 0,0 0-8 16,0 0-12-16,0 0-12 0,0 0-10 0,1 0-11 0,-1 1-8 16,5 1-7-16,-4-2-8 0,3 0-7 0,-1 0-6 0,0 0 0 0,3 0 1 15,-1 0 3-15,4 0 4 0,1 0 3 0,1 0 3 0,3 0 6 16,1 0 3-16,3 0 2 0,2 0 2 0,3 0 2 0,1 0 4 0,4 0 5 16,4-2 4-16,0 1 0 0,3 1 1 0,3-2-2 0,2 1-1 15,3 1-2-15,1 0-3 0,2-1-6 0,1 1-3 0,0 0-5 16,1 0-3-16,-1 0-6 0,1 0-4 0,-2 0-2 0,0 0-3 0,-1 0-2 15,-3 0-3-15,-2 0 0 0,-2 0-2 0,-1 0 1 0,-4 0-2 16,-1 0-1-16,-2 0 1 0,-3 0 2 0,-5 0 4 0,2 0 6 0,-5 0 6 16,-3 0 9-16,-1 0 7 0,-2 0 9 0,-2 0 9 0,-3 0 9 15,-2 0 7-15,-1 0 7 0,0 0 5 0,-2 0 2 0,0 0 3 16,-1 0 1-16,-2 0-4 0,0 0-4 0,0 0-8 0,0 0-10 0,0 0-18 16,0 0-24-16,0 0-32 0,0 0-39 0,0 0-50 0,0 0-58 0,0 0-58 15,0 0-61-15,-5 0-89 0,0 1-102 0,2 0-61 0,-2 1-39 16</inkml:trace>
  <inkml:trace contextRef="#ctx0" brushRef="#br0" timeOffset="237653.8982">14915 7678 303 0,'0'0'312'0,"0"0"-58"0,0 0-38 0,0 0-28 0,0 0-16 16,0 0-11-16,0 0-5 0,0 0-1 0,0 0-6 0,0 0-4 15,0 0-7-15,0 0-9 0,0 0-8 0,0 0-9 0,-2 0-10 16,2 0-8-16,0 0-11 0,0 0-10 0,0 0-10 0,0 2-11 0,0-2-11 16,0 0-9-16,0 0-9 0,0 0-6 0,0 0-9 0,0 0-7 15,0 1-6-15,0 1-5 0,2-2-4 0,-1 3-2 0,-1-3 1 0,2 3-2 16,2-1 1-16,-2 0 1 0,1 0 1 0,0-1-1 0,0 2 0 15,2-2 0-15,0 2-1 0,0 0-1 0,2-2-5 0,2-1-8 0,-1 1-5 16,0 1-5-16,2-2-4 0,0 0-4 0,2 0-4 0,0 0-2 16,-3 0-2-16,5-2-1 0,-1 1 2 0,-2 0 1 0,2-2 3 15,-2 0 2-15,1 1 9 0,-2-1 9 0,0-1 9 0,-3-1 7 0,1 2 10 16,-1-2 11-16,-3-1 10 0,1 0 7 0,-2 0 5 0,0 0 4 16,-3 0 1-16,0 1 0 0,0-3 0 0,-3 1 2 0,0 2-2 0,-2-2-6 15,2 2-5-15,-2 0-4 0,-3-1-9 0,1 2-10 0,-1-1-8 16,0 1-8-16,-2-1-5 0,-1 2-6 0,2 2-3 0,-1-1 0 0,-2 1-3 15,0 1-3-15,0 1 0 0,1 1 1 0,0 1 2 0,-2-1 4 16,4 3 0-16,-1 0 2 0,-1 1 4 0,3-1 2 0,0 2 4 16,-1 2 4-16,3-1 1 0,-1 2 3 0,2-1 2 0,0 1 3 0,-2-1 0 15,5 2 1-15,-1-2-1 0,2 3 1 0,-1-2-2 0,2 2 1 16,0-3 0-16,2 2-4 0,-1-2-1 0,2 0-3 0,3-1-1 0,-1 1-5 16,1-1-8-16,1-1-9 0,-1 1-7 0,3-2-3 0,1-2-5 15,1 1-3-15,0-2-2 0,2-1-4 0,1-2 2 0,-1 0 1 0,0-2 3 16,2-1 2-16,0-2 0 0,0 1 2 0,-2-2 10 0,1-2 12 0,1 1 10 15,-3-1 9-15,-1-1 11 0,0 1 9 0,0-1 11 0,-1-2 9 16,-1 1 11-16,-1 0 9 0,-2-1 10 0,-1 0 9 0,-2 1 10 16,1 2 10-16,-3-1 7 0,1 2 4 0,-1-1 0 0,-1 1 0 15,0 0-4-15,0 3-6 0,0 0-9 0,0 3-11 0,0-2-13 0,0-1-17 16,0 4-14-16,0 0-16 0,0 0-14 0,0 0-13 0,0 0-10 16,3 4-10-16,-3-1-5 0,2-2-5 0,-1 3-3 0,-1 0 0 0,2 3 3 15,0 0 4-15,-2 1 5 0,1-1 4 0,1 2 6 0,-1-1 7 16,1 2 5-16,0 1 4 0,-1 0 3 0,2-1 4 0,-1 0 0 0,0-1 2 15,-1 0 1-15,2 0 3 0,-1 0 1 0,1-1 1 0,-2-2 3 16,-1 1 4-16,2-1 4 0,0-1 4 0,-2-1 6 0,1-1 5 16,-1-1 8-16,2-1 11 0,-1 1 8 0,-1-2 10 0,0 0 11 0,2-2 9 15,0 1 4-15,-1-1 1 0,2-1-3 0,-1-1-5 0,1-1-5 0,1-1-6 16,0 1-8-16,1-3-7 0,-2 0-10 0,0 0-10 0,3 0-11 16,-1-1-13-16,0-2-12 0,1 2-11 0,0 0-5 0,-1-1-3 15,0 0 0-15,0 3 1 0,-2 0 3 0,3-1 1 0,-3 4 3 0,0-2 4 16,-1 3-1-16,0-2-1 0,-1 2 1 0,-1 2-2 0,0 1-5 15,0 0-4-15,0 0-5 0,0 0-6 0,0 0-5 0,0 1-2 16,0 0-4-16,0 1-4 0,0 1-2 0,0 0 0 0,0 2 0 0,0-2 0 16,0 1 4-16,0 1 3 0,0-2 6 0,0 4 5 0,0-1 5 15,0 1 8-15,2-3 5 0,0 1 3 0,-1 2 4 0,-1-3 4 0,2 2 3 16,-1-1 0-16,-1-1 2 0,2-1 1 0,0 0 2 0,-1 0 4 16,2-1 1-16,-2-1 4 0,1-1 3 0,1 0 1 0,-1 0 2 0,-1 0 1 15,3-1 0-15,-1-1-1 0,0 1-2 0,2-2 0 0,-2-2-2 16,5 2-1-16,-3-3-2 0,-1 2-2 0,3-2-1 0,-1-1-4 0,0 2-1 15,1-2-2-15,-3 0-1 0,1 2-3 0,0 0 1 0,-2-1 0 16,3 1 2-16,-3 1 1 0,-1-1 0 0,0 2-1 0,-1 0-2 16,1 0-1-16,-1 2-4 0,-1 1-5 0,0 0-4 0,0 0-4 15,0 0-6-15,0 0-5 0,0 0-4 0,0 1-6 0,0 0-2 0,0 1-2 16,0 1-2-16,0 0 1 0,2 2 1 0,-2-2 0 0,3 1 2 16,-1 1 3-16,-1 1 5 0,3 0 5 0,-1-1 6 0,3 2 6 0,-3 1 6 15,2-3 2-15,0 3 4 0,-1-1 4 0,1-1 1 0,3 2 1 16,-2-4 1-16,2 1 0 0,-1 2 1 0,0-3 0 0,1 1-2 15,0-1-4-15,0-1-4 0,3-1-4 0,-3 0-6 0,2-1-4 0,0-1-8 16,0-1-8-16,1-1-4 0,0 0-1 0,-1-1-2 0,-1-1-2 0,2-1 1 16,-3 0-1-16,0-3 0 0,0 1-2 0,1-1 1 0,-2-1 0 15,-2-1 3-15,0 1 3 0,-2-1 8 0,1 0 11 0,-2 0 6 16,-1 2 3-16,1 1 4 0,-1-1 0 0,-1 1-3 0,0 1-4 0,0 2-5 16,-1-1-3-16,-1 2-8 0,2 1-8 0,0 1-9 0,0 1-6 15,0 0-7-15,0 0-6 0,-1 1-5 0,1 1-5 0,0 1 0 16,0 2 0-16,0-1 5 0,0 2 7 0,0-1 7 0,0 3 10 0,0-2 12 15,0 2 11-15,1-2 10 0,-1 3 8 0,2-1 7 0,-1-1 4 16,1 1 0-16,1-3-3 0,0 1-2 0,1 0-2 0,1 0-4 0,-1-3-4 16,1 0-1-16,-1-1 1 0,1-1-5 0,0 1-1 0,2-2-3 15,0-3 0-15,-1 1-1 0,1-2 0 0,-1 1 6 0,-1-2 8 0,3-1 5 16,-4-1 5-16,1 0 4 0,0-1 5 0,-2-1 4 0,2 0 1 16,-3 0 5-16,-1-2 6 0,1 0 5 0,-2 0 6 0,0-1 5 0,0 0 6 15,-2 0 5-15,2 0 2 0,-3-2 4 0,2 2 5 16,-3-1 6-16,3 2 5 0,-1 1 7 0,1-1 5 0,-3 1 4 0,3 2 3 15,-1 1-2-15,0 1-2 0,-1 1-7 0,2 1-9 0,-2-1-10 0,1 3-10 16,2-1-13-16,-1 3-12 0,1 0-15 0,0 0-14 0,0 0-15 16,-2 3-11-16,2-2-10 0,-1 2-7 0,1 2-6 0,-2 0-3 15,0 1 0-15,2 3 1 0,-3 0 3 0,2 3 1 0,-1 0 7 0,0 2 3 16,-1 2 7-16,1 2 5 0,1 2 4 0,-1 0 4 0,1 0 3 16,-1 3 5-16,-1-1 4 0,0 2 4 0,2 2 3 0,-1-1 2 0,0 2 3 15,-1 2 3-15,2-3 2 0,-1 3 2 0,0-3 4 0,-1 1 2 16,1 1 3-16,1-2 3 0,-1 0-2 0,-1 0-2 0,3-3-6 0,-3 1-5 15,2-2-9-15,-1-1-8 0,2-1-9 0,-1-1-10 0,-1-4-10 16,0 1-11-16,2-3-14 0,0-1-12 0,0-3-14 0,0 1-13 16,0-3-11-16,0-3-7 0,0-2-26 0,0-2-36 0,0 0-31 0,0-1-27 15,4-3-17-15,-3-2-9 0,2-1-50 0,0-2-71 0</inkml:trace>
  <inkml:trace contextRef="#ctx0" brushRef="#br0" timeOffset="237919.4959">15786 7677 254 0,'0'-6'445'0,"0"1"-75"0,1-1-93 16,1 3-63-16,-1-1-51 0,3 1-38 0,-3 0-34 0,2 1-23 0,3 0-19 15,-3-1-16-15,4 3-19 0,-2-2-14 0,1 2-13 0,-1 0-11 16,4 0-8-16,-2 0-8 0,1 2-5 0,-2-2-2 0,3 5-1 16,-2-5 0-16,-3 5 1 0,1-1 2 0,0 0 2 0,1 1 3 0,-1 1 2 15,-2 0 2-15,-1 0 2 0,-1-1 3 0,-1 4 4 0,0-1 6 16,-1-1 5-16,-1 1 8 0,-1-1 10 0,-2 0 8 0,-1 2 9 0,0-1 9 15,-1-2 8-15,-1 0 6 0,-1 1 5 0,-1-1 3 0,2 1 4 16,-1-3 3-16,0 1 1 0,-1 0 1 0,0-3-1 0,1 1 1 0,1 0-3 16,2-2-1-16,-1 1 0 0,0-1-2 0,0-1-3 0,4 0-11 15,-2 0-12-15,2 0-17 0,1-3-20 0,2 2-22 0,-1-2-24 0,1-2-32 16,1 0-35-16,3 0-46 0,0-2-49 0,1 0-57 0,6-3-59 16,-3 1-63-16,3-2-64 0</inkml:trace>
  <inkml:trace contextRef="#ctx0" brushRef="#br0" timeOffset="238154.5038">16046 7466 65 0,'0'-5'522'16,"0"0"-36"-16,0 2-65 0,0 0-81 0,0 0-52 0,0 2-40 0,-2-2-38 15,2 3-34-15,0 0-33 0,0 0-30 0,0 0-29 0,0 0-32 16,0 0-22-16,0 1-21 0,0 1-18 0,0 1-14 0,-2 1-9 0,0 1-8 16,2 2-4-16,-1 1-2 0,-1 1 1 0,2 4 2 0,-2-4 4 15,2 5 5-15,-1 1 6 0,-1 0 9 0,2 2 4 0,-1-1 5 0,-1 2 4 16,0-1 1-16,1 2 2 0,-1 0 2 0,0 1 3 0,1-3 5 15,-1 3 0-15,-1-2 4 0,3 2-5 0,-2-4-3 0,-2 1-8 16,3-1-7-16,1 1-12 0,-4-4-13 0,4 0-17 0,-1 2-19 0,-1-6-27 16,2 2-34-16,-1 0-26 0,1-4-23 0,-2 1-23 0,0-4-21 0,2 1-25 15,-1-2-27-15,1-3-24 0,0 0-23 0,0 0-47 0</inkml:trace>
  <inkml:trace contextRef="#ctx0" brushRef="#br0" timeOffset="238318.1131">15942 7666 183 0,'-2'0'382'0,"2"-1"-47"0,0 1-51 0,0 0-51 0,0 0-53 0,0 0-43 16,0 0-37-16,0 0-25 0,0 0-22 0,0 1-16 0,2-1-13 15,0 2-12-15,-1-2-15 0,3 1-11 0,-3 1-12 0,3 1-9 0,1-2-10 16,0 1-8-16,0-1-9 0,1 2-9 0,2-1-6 0,1-2-11 0,0 0-11 16,-1 3-12-16,2-3-15 0,0 0-14 0,1 0-12 0,2 0-9 15,-2 0-7-15,1-3-2 0,-1 3 2 0,1-2 14 0</inkml:trace>
  <inkml:trace contextRef="#ctx0" brushRef="#br0" timeOffset="238754.3771">16174 7657 3 0,'3'-3'144'0,"1"2"29"0,-3-1 20 16,1-1 14-16,0 2 2 0,-2-1-3 0,0 2-11 0,0 0-15 0,-2 0-19 16,2 0-22-16,0 0-19 0,0 0-16 0,0 0-20 0,0 0-21 15,-2 0-20-15,2 0-22 0,-1 0-15 0,-1 0-15 0,2 2-10 0,-2-1-11 16,2 1-3-16,0-1-6 0,0 2 1 0,0 0 1 0,0 0 2 16,0 2 1-16,2-2 4 0,-2 3 3 0,2-2 4 0,-1 1 5 15,-1 1 4-15,2 0 3 0,0-1 2 0,-1 2 0 0,2-1-2 16,-1 1-2-16,0-4-4 0,0 3-3 0,1-2-2 0,1 1 0 0,-1-2 2 15,0 0 2-15,0 0 4 0,1-1 7 0,-1-1 5 0,0-1 8 16,1 0 5-16,-1-1 6 0,2-1 9 0,-1 1 9 0,0-2 10 16,0-2 11-16,0 2 8 0,1-3 7 0,-1 2 3 0,1-1 2 0,-1-2 1 15,-1 1 2-15,0-2-1 0,0 2-1 0,-1-1-1 0,-1 2-3 0,1-1-4 16,0 0-3-16,-1 2-8 0,-1-1-7 0,3 1-10 0,-2 1-9 16,-1 0-11-16,0 1-9 0,0 2-14 0,0 0-10 0,0 0-12 0,0 0-8 15,0 0-8-15,0 2-5 0,-1 1-4 0,1 1-3 0,-3 1-2 16,3 1 1-16,-1 3 2 0,-1 0 1 0,2 1 7 0,-2 4 7 15,2 2 9-15,-1 1 9 0,-1 1 8 0,1 4 7 0,-3 1 1 0,3 1-3 16,-2 2-2-16,1 0-3 0,-1 0-3 0,-1 2-4 0,3 1-5 16,-3-3-1-16,0 3-5 0,1-2-6 0,0-1-3 0,0-1-3 15,0-1-1-15,-2-2-2 0,0-1 5 0,-1-1 7 0,0-4 15 0,-1-1 14 16,-1-3 20-16,1 0 18 0,-1-4 17 0,-1-2 15 0,1 0 12 0,-2-3 13 16,0 0 12-16,0-3 9 0,-2-3 8 0,2 0 6 0,-1-3 4 15,0 0 1-15,2-2-6 0,-1-1-10 0,-1-3-15 0,3-1-19 16,2 0-16-16,-1-2-14 0,3-2-20 0,1 0-21 0,1-2-29 15,2-2-33-15,2 0-36 0,3-1-42 0,2-1-44 0,1 0-50 0,4-2-54 16,2 1-53-16,0 1-74 0,3-2-87 0,4 1-53 0,-1 2-39 0</inkml:trace>
  <inkml:trace contextRef="#ctx0" brushRef="#br0" timeOffset="240071.2023">16612 7600 227 0,'-3'-1'570'0,"1"-2"-42"0,-1 3-73 16,2-3-88-16,-1 3-98 0,0-2-60 0,-1 1-41 0,2-1-29 15,-1 2-20-15,-1-1-18 0,-1-1-13 0,0 2-15 0,1-2-16 0,-2 1-13 16,2 1-13-16,-2 0-11 0,-1 0-14 0,-2 0-9 0,2 0-8 16,-1 1-7-16,-1 1-5 0,1 1 0 0,-3 0-2 0,2 2 0 15,-1-1 0-15,1 0 1 0,2 3 0 0,-1-2 0 0,-2 3 1 0,3 0 0 16,-1 0 3-16,2 0 0 0,2 2 1 0,-2 0-1 0,1 0-1 0,2 1-3 16,2 0-4-16,0 2-5 0,0-3-5 0,2 4-5 0,1-2-8 15,1 0-5-15,1 0-7 0,0 0-10 0,3-2-12 0,1 1-7 16,3-2-8-16,0-2-9 0,2-1-9 0,1-1-15 0,0 1-16 0,2-4-5 15,1 0-1-15,3-2 4 0,-2-2 8 0,0 0 15 0,-1-4 20 0,2 1 27 16,-1-1 28-16,-2-1 27 0,0-2 26 0,-4-2 30 0,3 2 30 16,-5-2 35-16,1 1 35 0,-4 0 24 0,2-1 16 0,-3 2 14 15,-2-1 11-15,-1 0 2 0,-1 2-4 0,-2-1-11 0,1 1-12 0,-2 1-16 16,0 1-17-16,-2-2-19 0,2 2-20 0,-3 1-18 0,2 1-17 16,-1 1-16-16,-1 0-13 0,-1 0-15 0,0 3-13 0,1 0-13 15,1 0-11-15,-2 0-7 0,-1 0-4 0,2 3-4 0,-2 0-1 0,1 0-1 16,-3 3 0-16,2-1 1 0,0 1 1 0,2 0 3 0,-2 0 2 15,2 1 2-15,-3 1 2 0,1 0 2 0,2-1-2 0,2 0 0 0,-3 2-3 16,3-1-4-16,-1-1-3 0,1 1-3 0,1-2-4 0,-2 1-2 16,2-1 0-16,0 1-2 0,0-2-2 0,0 0-1 0,2 2-3 0,-2-5 1 15,1 1 2-15,-1 0 2 0,3-2 3 0,-1 1 7 0,0-1 7 16,-1-1 8-16,2 0 7 0,1-1 7 0,-1-1 5 0,1-1 5 0,1 0 5 16,-2 0 6-16,2-2 6 0,-2 1 4 0,0-1 2 0,1-2 5 15,-1 2 6-15,1-3 3 0,-2 3 1 0,-1-2 1 0,1 1-1 0,0 1 1 16,-2-1-1-16,0 0 0 0,0 0 0 0,0 1-2 0,0 3-2 15,0-3-1-15,-2 3-3 0,2-1-7 0,-2-1-11 0,2 3-9 0,0-1-10 16,0 2-10-16,0 0-7 0,0 0-11 0,0 0-8 0,0 0-11 16,0 0-9-16,4 0-6 0,-3 2-7 0,1-1-7 0,1 0-7 15,2 2-4-15,-2 0-5 0,4-2-7 0,-2 0-5 0,3 1-5 16,1 1-8-16,1-1-1 0,1 1-1 0,1-1-2 0,0-2-2 0,3 2 0 16,0-1-3-16,0-1 2 0,0 0 2 0,1 0 5 0,0 0 6 15,0-1 13-15,-1-1 15 0,2 2 15 0,-2-5 16 0,0 3 16 0,-2-1 17 16,0 0 16-16,1-1 15 0,-2 0 18 0,-3 0 20 0,3 0 21 15,-3-1 26-15,-1 2 19 0,-2 0 19 0,3 0 7 0,-4 0 1 0,-2 0 5 16,0 0 5-16,-1 0 2 0,0 0-2 0,-2-1 0 0,-2 2-2 16,0-1-6-16,1 1-12 0,-2-1-14 0,-1 2-19 0,0-1-19 15,-4 2-18-15,3-5-12 0,-3 5-9 0,0 0-10 0,-1-2-11 0,-2 2-10 16,-1 0-12-16,0 2-6 0,-1-2-6 0,-1 3-4 0,1-1-5 16,1 0-1-16,-4 2-1 0,3-1 1 0,1 1 2 0,1 1 3 0,-2 0 3 15,4 1 2-15,-1 0 1 0,2 0 2 0,-1 1 3 0,2-1 1 16,1 2-1-16,1-2-3 0,-1 1 1 0,3-1-2 0,1 1-1 15,-1 1 0-15,3-3-2 0,0 1-3 0,0 0-2 0,2 0-3 0,-1-2-3 16,3 1-4-16,1 0-2 0,-1-1 0 0,1-1 4 0,1 0 1 16,2-1 2-16,1-2 1 0,-1 0 3 0,0 0 1 0,5 0 2 0,-4-2 2 15,2-1 4-15,3-1 4 0,-2-2 4 0,2 2 5 0,-2-2 4 16,0-1 4-16,3 1 1 0,-3-3 5 0,1-2 3 0,-1 2 8 16,-1-1 7-16,1-3 9 0,0 2 8 0,-2-1 5 0,0-2 0 0,-2 1 6 15,0-2 6-15,0 0 7 0,-2-1 5 0,-1 2 4 0,0-3 2 16,-1 2 3-16,-2 0-1 0,2 0 0 0,-2 0 1 0,0 0-2 15,-2 2-3-15,0-1-2 0,0 4-3 0,0-1-6 0,-2 2-9 0,0 0-9 16,2 3-12-16,-2 0-12 0,0 1-11 0,2 1-13 0,-2 1-10 0,2 2-13 16,-1 0-11-16,1 1-10 0,-2 1-7 0,-1 0-5 0,1 2-1 15,-1 1-1-15,0 1 0 0,-2 1 2 0,2 1 4 0,-3 3 4 0,1-1 6 16,0 0 8-16,1 4 6 0,-1-1 5 0,-2 0 4 0,1 3 4 16,2-1 2-16,0 0 2 0,0 1 0 0,0-1 1 0,1 3 1 15,1-2-1-15,-1-1-4 0,3 2-1 0,0 0-3 0,0-1-4 0,0-1-5 16,3 0-6-16,-1 1-3 0,1-3-5 0,2-1-2 0,0 1-6 15,1-1-7-15,0-2-3 0,2-1-2 0,0 1-1 0,2-4-3 0,-1 0 0 16,2 0 0-16,1-3 1 0,0-2 2 0,3 0 2 0,-2 0 6 16,2-5 5-16,0 1 6 0,0 0 10 0,0-3 10 0,-2 1 6 15,4-2 8-15,-4 0 11 0,1-2 12 0,-1 0 13 0,-2 0 15 0,2 0 15 16,-4 0 12-16,2-2 11 0,-3 2 8 0,-3 0 7 0,1-1 4 0,-2-1 4 16,-1 4 1-16,-1-1 1 0,0-1 2 0,-2 0-2 0,-2 3-3 15,0 2-9-15,-1-3-12 0,-1 2-12 0,1 0-11 0,-2 2-12 16,-1-1-9-16,-1 5-11 0,-2-5-9 0,1 5-8 0,0-2-8 0,-1 2-9 15,1 2-8-15,-1 0-6 0,-2 1-6 0,3 2-3 0,0-1-4 16,0 4 0-16,-1-2 0 0,2 3 3 0,2-3 1 0,2 6 2 0,0-4 1 16,1 4 4-16,1-2 2 0,1 2 3 0,1 0 4 0,2-3 4 15,1 4 2-15,1-2 2 0,3 2-1 0,1-4-2 0,0 2-3 0,1-2-9 16,4 0-10-16,0-2-17 0,4-1-20 0,-2 1-34 0,4-3-40 16,2 0-62-16,1-2-69 0,0 0-91 0,2-4-100 0,2-1-53 0,-2 0-26 15</inkml:trace>
  <inkml:trace contextRef="#ctx0" brushRef="#br0" timeOffset="247937.2088">8255 7696 228 0,'-8'-5'289'0,"-1"3"-97"0,1-4-55 0,0 4-36 16,-2-2-20-16,0-1-14 0,0 1-15 0,0-1-16 0,-2 2-12 0,2-1-13 16,-2-1-1-16,1 1 4 0,-2 2 1 0,-1-3 3 0,3 0 0 15,-2 2-2-15,-1-1-1 0,0 0-3 0,-1 0-1 0,0 0 1 16,0-1-1-16,-2 2 1 0,1-1 2 0,-1 2 0 0,-1-3-1 0,1 1-4 15,-1 2-1-15,-2-1-1 0,0 0 2 0,-1 0 0 0,0 0-1 16,-2 0-1-16,-1 2-4 0,2-1-5 0,-2-1-1 0,-3 3-3 0,2 0 1 16,-2 0 0-16,-1 0 3 0,1 0 0 0,-3 0 0 0,3 0 0 15,-2 0 0-15,1 0 1 0,-1 3 0 0,1-1 1 0,-2-1 2 16,3 2 2-16,-3 0 3 0,2 0 1 0,-1 0 1 0,1 0-2 0,-2 2 0 16,3-2 0-16,-1 1 2 0,-1-1 2 0,2 2 1 0,0 0 3 15,0 0 0-15,-1 2 4 0,1-3 2 0,2 2-1 0,-2 1 0 16,2-1 0-16,-2 0 0 0,3 2-2 0,0-2 2 0,-1 1 1 0,3 1 3 15,-3 1 2-15,4-1-2 0,-3 2-1 0,1 0-2 0,2 0 0 16,-1 1 0-16,0 0 3 0,0 0 1 0,3 1 4 0,0 0-1 0,1-1 1 16,-2 1-2-16,3 2-2 0,-1-2-2 0,2-1-1 0,2 2-1 15,-2 0-1-15,4-1 1 0,-1 0-2 0,0-1-2 0,2 2-3 0,0-1-3 16,3 0 0-16,0 2-1 0,-2-2-1 0,3 0 0 0,-1 1 0 16,3-1-1-16,-2 0-2 0,2 2 0 0,-2-2 0 0,4 0-1 15,-2 2 1-15,2 1-1 0,0-2 1 0,0 0 0 0,0 2-2 0,0-2 1 16,3 3-1-16,-2-3 1 0,2 2-1 0,0 0 2 0,0 1-1 15,0 0 1-15,0-1 0 0,2 1-1 0,-2-1 0 0,2 0 0 0,-1 0 1 16,3 1 0-16,-2 0-2 0,1-1 2 0,0 0-1 0,-1 0 1 16,3 2 1-16,0-3 0 0,-2 0 0 0,4 2 1 0,-2 0 0 15,0-1 0-15,2-1 2 0,-1 0 0 0,1-1 2 0,1 2-2 16,-1 1 0-16,1-3 1 0,1 0 0 0,-1 0-1 0,2-1-1 0,-2 0-1 16,3 3 0-16,-2-4-1 0,-1-1 1 0,5 3-1 0,-4-3-2 0,1 1 0 15,2 1-1-15,1-2 0 0,-1-1 0 0,0 1 1 0,-1 0-1 16,3-2 3-16,0 1 0 0,0 1 0 0,2-1 2 0,0-1 0 0,-2-1 0 15,5 0 3-15,-3 0 0 0,3 0 2 0,1-1 0 0,0-1 2 16,0 0 0-16,4-1 1 0,-2 1-1 0,0 0 2 0,3-3 2 16,-1 2-1-16,1-1 1 0,2 0-1 0,-3-1-2 0,1-1-1 0,2-1-3 15,0 2 1-15,0-2-3 0,-2 0 0 0,0 0-2 0,-1-2-1 16,3 2-3-16,-2-1-2 0,-1-1-2 0,1-1-2 0,-2 1-1 0,0 1-2 16,1-3 1-16,-1 4 1 0,-2-4 1 0,1 1 2 0,0 1 1 15,0-1 1-15,-1-1 2 0,1 1 0 0,-3 1 2 0,2-1 1 0,-1-2 2 16,-1 3 1-16,0-2 2 0,0 0-1 0,1 0 3 0,-2 1-1 15,2-1 0-15,-2-1-1 0,1 1 0 0,1 0-1 0,-2-1-1 16,2-2 1-16,-1 3-2 0,0-1 0 0,0 2-1 0,-1-4 0 16,2 2-1-16,-1 0 0 0,0 2-2 0,0-2-1 0,1 1-3 0,-2-1-3 15,1-1-1-15,0 1-3 0,0 2 0 0,1-2-2 0,-4 0 0 16,3 0-1-16,-1 0-1 0,-1 1 0 0,0-3 0 0,-1 2 0 0,0 1 1 16,-2 0 2-16,2-1 2 0,-3-1 2 0,0 0 3 0,-1 2 1 15,-1-3 1-15,3 2 0 0,-4-1 2 0,-1-1 0 0,2 2 1 0,-1 1-1 16,0-3 1-16,-1 1 0 0,-1-1-2 0,0 2 0 0,0-2-1 15,2 1-1-15,-3-2-1 0,1 3 0 0,1-3-2 0,-1 1 0 16,2-2-1-16,-2 2 0 0,1-1-2 0,-1 0 1 0,0 1-2 0,1 0 1 16,-1 0-1-16,0 0 1 0,0-1-1 0,0-1 1 0,-2 2 1 15,2-3-1-15,0 0 1 0,0 2 1 0,-2 1 3 0,1-2 0 0,-1 0 2 16,1 1 2-16,0-4 0 0,-1 3 2 0,-1-1 1 0,0 1-2 16,-2 0-3-16,2-2-2 0,-1 3 0 0,1-1 0 0,-3-2 3 0,3 3-1 15,-4-2 2-15,1 2-2 0,1-1 1 0,-1 0 1 0,-1 0 1 16,-1 0-1-16,2 0 2 0,-2 1 0 0,2-1 1 0,-1 1 1 15,-1-2 0-15,0 2-3 0,0 0 0 0,0 0-3 0,0 1-2 0,0-3-2 16,0 3 0-16,0-2-1 0,0 1-3 0,0 2 1 0,0-2-2 16,0 1 2-16,0-1 0 0,0 1 2 0,0 2 2 0,0-4 1 0,0 4 0 15,0-2 1-15,0 1-4 0,0-1 4 0,0 2 0 0,0 0 0 16,0 0 0-16,0 0 2 0,0-1-1 0,0 2 2 0,0 0 0 16,0-1 2-16,-1-2 0 0,-1 2 1 0,2-2 1 0,-2 2 1 0,2-2 1 15,-3 2 1-15,2 0 0 0,-1-2-1 0,-1 1 1 0,-2-2 1 16,3 1 0-16,-3-1 1 0,1 1-2 0,-1-3-1 0,1 1 0 0,-1 1 0 15,-2-1-2-15,2 0 0 0,-4-2 0 0,1 1 1 0,2-1 0 16,-2 0 0-16,-1 1 0 0,1 0 0 0,-2-2 0 0,1 1 2 0,-1 1-1 16,2-1 0-16,-4 0-1 0,4 1 0 0,-2 0 0 0,-1-1-2 15,0 0-1-15,0 1-5 0,0 0-5 0,0 0-8 0,-2 0-8 16,-1 0-12-16,1 1-13 0,-1 1-16 0,0-1-21 0,-2 0-22 0,0 1-22 16,-3 3-31-16,3-2-34 0,-4 0-43 0,0 4-49 0,-1-1-78 15,0 1-95-15,-1 0-57 0,0 3-37 0</inkml:trace>
  <inkml:trace contextRef="#ctx0" brushRef="#br0" timeOffset="249170.3174">8197 7983 85 0,'0'0'108'0,"0"0"8"0,0 0 5 16,0 0 8-16,0 0 3 0,0 0 5 0,0 0-1 0,0 0 0 0,0 0-3 15,0 0-5-15,0 0-6 0,0 0-8 0,0 0-6 0,0 0-6 16,0 0-7-16,0 0-7 0,0 0-8 0,0 0-10 0,-2 0-5 16,2-2-8-16,0 2-5 0,-1 0-5 0,-1-1-4 0,2 1-4 0,0-2-4 15,0 2-2-15,0-1-3 0,0 1-2 0,0-3 0 0,0 3-1 0,0 0 0 16,0-2 0-16,0 1 0 0,2-2-1 0,-1 3-2 0,-1-2-3 15,2 1-1-15,-1-1-1 0,-1 1 1 0,2-1-2 0,0-1-4 16,-1 2-3-16,1-1-4 0,1-1-5 0,3 0-4 0,-1 2-3 0,-2-1-4 16,3-3-6-16,-1 1-3 0,2 0-2 0,0 0-3 0,1 0-2 15,2 1-2-15,-1-2-2 0,2 0 0 0,-1 2 1 0,2-2 1 16,1 1 1-16,-2 1 1 0,3-2 3 0,-1 2 4 0,1-3 4 0,-1 3 3 16,3-1 2-16,-4 1 2 0,2-1 0 0,1-1 2 0,-1 2 0 15,-1 0 1-15,1-1 0 0,2 1 2 0,-2 1 1 0,2-2 0 16,-2 3 1-16,2-1 0 0,0 0-1 0,1-1 0 0,0 3 0 0,1-3 2 15,-1 1 1-15,2 1 1 0,2-1 2 0,1 2 2 0,0-1-1 16,0 1 3-16,2-2 1 0,1 1 2 0,0 1 0 0,2-2 0 0,-1 1 3 16,2 1 1-16,2-2 0 0,0 1-2 0,2 1 0 0,-1-2-2 15,4 2-1-15,-2-1 1 0,2-1-2 0,1 2 0 0,1-1-2 0,-1-1 0 16,3 2-3-16,-1-2 1 0,2 1-3 0,1 0-1 0,-3-1 1 0,2 1-2 16,-1-1 0-16,0-1-2 0,-1 2 0 0,-1-1-3 0,-1 2-1 15,0-2-2-15,-1-1 0 0,0 3 0 0,-2-2 1 0,1 2 1 16,-1-2 2-16,-2 1 1 0,1 1 0 0,0-2 2 0,-1 1 2 0,-1 1 0 15,0-1 1-15,2 1 2 0,-4-3 1 0,2 3 2 0,1 0 1 16,-3-3 0-16,2 3-1 0,2-1-2 0,-2 1-1 0,1 0-1 0,2 0-3 16,-1 0-2-16,2 0-3 0,1 0-1 0,0 0-3 0,2 0-1 15,-1 0-2-15,1 0-4 0,2 0-2 0,-1 0-2 0,0 0-2 16,-2 0-3-16,3 1-1 0,-4 2-2 0,2-3-1 0,-1 0-1 0,-1 3 1 16,1-3 0-16,-1 1 1 0,-2-1 1 0,2 1 2 0,-2 1 3 15,-1-2 2-15,-1 1 1 0,1 1 2 0,0 0 0 0,-2 1 3 0,0-1 1 16,0-2 3-16,-2 3 2 0,2-1 1 0,-1-1 1 0,-1 1 2 15,0-1-1-15,2 1-1 0,-3-1 1 0,3-1-2 0,-1 1 0 0,1 1 1 16,0-2-2-16,1 2-1 0,-1-1 0 0,0-1 0 0,2 0-1 16,-2 0 0-16,2 0-1 0,-1 0-1 0,-1 0-3 0,2 0 0 15,-2 0-2-15,0 0-2 0,0 0 0 0,0 0 0 0,-1 0 0 16,-1 0 0-16,0 0 0 0,-3-1-1 0,1-1 0 0,-2 2-1 0,1-2-1 16,-3 1 0-16,2 1-2 0,-2-1 2 0,0-1 0 0,2 2-1 0,-5-1 0 15,3-1-3-15,0 2-1 0,-3-1 1 0,2 1 0 0,-2 0 0 16,0 0 0-16,-2 0-1 0,3 0 1 0,-4 0 2 0,2 0-1 0,-1 0-1 15,0 1 2-15,-2-1-2 0,4 2 3 0,-3-1 2 0,1-1 2 16,0 2 2-16,-1-1 0 0,3-1 1 0,-3 1 2 0,1 1 0 16,-1-2 2-16,1 2 0 0,2-1-2 0,-3-1 2 0,1 2 0 0,0-1 1 15,0-1-1-15,0 2-1 0,-1-2 0 0,0 0-2 0,3 0-1 16,-2 0-2-16,-1 0-1 0,1 0-1 0,-1 0 1 0,3 0-1 0,-3 0 1 16,3 0-2-16,-3 0 2 0,1 0 2 0,2 0 0 0,-3 0-1 0,1 0 1 15,-1 0 3-15,0 1-1 0,-2-1 2 0,2 2-1 16,-3-2 1-16,1 1 1 0,-1 1 1 0,0-2 0 0,-3 1 1 0,1 1 1 15,3-2 1-15,-4 1 1 0,0-1 1 0,0 2-1 0,0-1 0 16,0-1 3-16,0 2 0 0,-2-2-1 0,0 0 1 0,3 3-4 0,-3-3-2 16,0 0-5-16,0 3-6 0,1-3-7 0,-1 0-5 0,1 1-10 15,-1-1-7-15,1 0-8 0,-3 0-6 0,2 0-3 0,0 0-4 16,0 0-2-16,-2 0-4 0,-1 0-2 0,1 0-2 0</inkml:trace>
  <inkml:trace contextRef="#ctx0" brushRef="#br0" timeOffset="249738.1746">13487 7746 36 0,'-4'-3'153'0,"0"0"-4"0,0 0-3 0,-3-1-6 0,1 2-7 15,1-1-3-15,1 0 0 0,-3 0-4 0,2 1-5 0,0-3-11 16,0 3-12-16,0-1-9 0,0 0-8 0,0 2-6 0,-1-2-5 15,1 3-8-15,-1-4-8 0,1 3-7 0,2-1-5 0,-2 1-8 0,2-3-7 16,-2 3-5-16,2 0-4 0,-1-2-2 0,0 3-4 0,1 0-2 16,1-3-2-16,2 3-1 0,0 0 1 0,0 0 0 0,0 0 0 0,0 0-2 15,0 0-2-15,0 3-4 0,2-3-4 0,1 0-5 0,1 3-4 16,0-3-4-16,-1 1-4 0,0 0-3 0,2-1-2 0,-2 2-3 0,2 0-6 16,0-1-4-16,2 2-5 0,1-2 0 0,1 2 1 0,-1 0 3 15,2-2 3-15,0 2 2 0,1 0 4 0,2-1 3 0,-4 3 2 16,5-5 2-16,-1 3-1 0,-2 0 2 0,3 2 3 0,-3-1 2 0,2-1 2 15,-2 2-1-15,-1-2-1 0,0 1-2 0,0 1-3 0,-2-2-2 16,0 3-1-16,-2-1 1 0,0 0 2 0,-1-1 0 0,0 1 2 16,-2 0 3-16,-1 2 4 0,-2-4 6 0,0 3 6 0,0 0 9 0,-2 0 7 15,-1 0 11-15,-2 0 10 0,0 2 9 0,-3-1 8 0,-1 0 3 16,1 1 2-16,-3 2 4 0,-3-2 4 0,1 1 2 0,-1 2-2 0,-2-2-1 16,2 0-2-16,0 1-5 0,-2-1-5 0,3 3-7 0,0-6-8 15,0 3-5-15,1 0-5 0,0-1-4 0,4-2-1 0,0 2-4 16,-2-3-3-16,3 2 0 0,0-3-2 0,2 2 1 0,2-4 1 0,0 3 0 15,1-3 3-15,-1-1 4 0,3 3 4 0,-2-4 3 0,2 0 5 16,0 0 5-16,0 0 4 0,0 0 4 0,0 0 6 0,2 0 6 0,-2-2 8 16,3 0 3-16,-1 1 2 0,1-1 0 0,0 0-2 0,1-3 0 15,0 2 0-15,0-1-3 0,1-3 0 0,0-1-2 0,2 0 0 16,-1 2-3-16,-1-5-3 0,2 1-3 0,-2-1-4 0,0-2 2 0,0-1 3 16,0-1 3-16,-2 2 0 0,0-4 2 0,-1 1-1 0,-2 0-2 15,0 0-3-15,-2-2-3 0,-1 1-4 0,-2 0-9 0,0 0-12 0,-1-1-26 16,-5 0-35-16,2 4-56 0,-4-3-68 0,-3 2-132 0,0-1-165 15,-4 3-99-15,-4 3-68 0,-1-1-37 0,-3 2-22 0,-1 2-12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4:11:03.343"/>
    </inkml:context>
    <inkml:brush xml:id="br0">
      <inkml:brushProperty name="width" value="0.05292" units="cm"/>
      <inkml:brushProperty name="height" value="0.05292" units="cm"/>
      <inkml:brushProperty name="color" value="#FF0000"/>
    </inkml:brush>
  </inkml:definitions>
  <inkml:trace contextRef="#ctx0" brushRef="#br0">4035 13162 307 0,'-3'0'343'0,"-1"0"-108"0,1 0-70 0,2 0-50 0,-2 0-28 0,1 0-18 16,2 0-4-16,0 0-2 0,0 0 0 0,0 0 1 0,0 0 0 16,0 0-1-16,0 0-4 0,0 0-5 0,0 0-7 0,0 0-11 15,0 0-8-15,0 0-9 0,0 0-7 0,0 2-5 0,0-2-5 0,0 0-3 16,2 1-1-16,-2-1 0 0,0 0 0 0,3 1 1 0,-3-1 2 0,1 0 4 16,1 2 3-16,-1-2 2 0,1 2 2 0,1-2 4 0,-1 1 1 15,1 1 2-15,2-2 1 0,0 1 2 0,2 1 0 0,-2-2 3 0,3 0 1 16,2 3 2-16,2-3 0 0,-1 1 0 0,3-1-2 0,1 3-3 0,4-3-3 15,0 1-2-15,3 1-1 0,3-2-3 0,2 2 0 0,1-1-3 16,1-1-1-16,2 0-1 0,4 0-2 0,0 0-3 0,0 0-2 0,1 0-5 16,2 0-1-16,0 0 0 0,0 0-1 0,2 0-3 0,-1 0-3 15,-1 0-5-15,2 0-1 0,-2 0-2 0,1 0-1 0,-1 0-3 0,-2 0-2 16,1 0 1-16,0 0-1 0,-2 0 0 0,-3 0 2 0,1 0-2 16,-3 0 3-16,-2 0 3 0,1-1 4 0,-4-1 2 0,-2 2 4 0,-3-2 1 15,0 1 3-15,-4 1-1 0,0-2-1 0,-3 1-2 0,-1 1-5 16,-4 0-9-16,0-1-4 0,-3 1-3 0,0 0-12 0,1 0-16 15,-3-3-37-15,0 3-45 0,-1 0-82 0,-2 0-98 0,0 0-63 0,0 0-47 16</inkml:trace>
  <inkml:trace contextRef="#ctx0" brushRef="#br0" timeOffset="922.66">5524 9688 70 0,'-3'-1'360'0,"1"-1"-101"0,-1 2-66 0,1 0-51 0,2 0-22 15,0 0-11-15,0 0-6 0,0 0-3 0,0 0-3 0,0 0-5 0,0 0-7 16,0 0-8-16,0 0-8 0,0 0-9 0,0 0-12 0,0 0-10 16,0 0-11-16,0 0-9 0,0 0-6 0,0 0-8 0,0 0-5 15,0 0-4-15,0 0 0 0,2 0-3 0,-1 0-1 0,1 0-2 0,0 0-2 16,-1 0 1-16,1 2-2 0,1-1-1 0,2-1-2 0,0 2 0 16,2-1 0-16,1-1 0 0,2 2 3 0,2-1 1 0,1-1 3 15,4 2 1-15,-1-1 3 0,5 1 3 0,-2-1 1 0,6 0 1 0,-1 1 1 16,3-2 2-16,-1 2 0 0,3-1 0 0,3 1-3 0,-1-1-4 15,2-1-7-15,1 2-4 0,1-1-7 0,-1 1-3 0,4-1-5 16,0 0-8-16,2 2-6 0,-1-1-6 0,2 0-11 0,0-1-10 0,-1 1-11 16,2 3-14-16,-2-5-15 0,0 4-17 0,0-1-16 0,0 2-14 0,-2-1-16 15,1 1-19-15,-2 0-52 0</inkml:trace>
  <inkml:trace contextRef="#ctx0" brushRef="#br0" timeOffset="2239.1686">15379 11546 79 0,'-3'-3'371'0,"-1"3"-97"0,0-4-76 16,1 3-67-16,0-1-36 0,0-1-18 0,-1 1-8 0,1 1-1 15,0-3-3-15,1 4 0 0,1-3 1 0,-2 3 0 0,2 0-3 16,1-2-7-16,-2 1-3 0,2 1-4 0,0 0-7 0,0 0-8 0,0 0-8 15,0 0-9-15,0 0-6 0,0 0-4 0,0 0-2 0,0 0 0 16,0 0 2-16,0 0 3 0,0 0 2 0,0 0 4 0,0 0 2 0,0 0 2 16,0 0 3-16,0 0 1 0,0 0 3 0,0 0 3 0,0 0 1 15,0 0 2-15,0 0 1 0,0 0 0 0,0 0-1 0,0 0-3 0,0 0-1 16,0 0-2-16,0 0-4 0,0 0-1 0,2 1-4 0,-2 1-4 16,1-2-1-16,3 0-3 0,1 0-2 0,0 0-2 0,2 0-1 15,1 3-2-15,2-3 1 0,3 0-1 0,4 0 0 0,1 0-2 0,6 0 2 16,-1 0-1-16,6 0 0 0,-1 0-1 0,5 0-3 0,2 0-5 15,3 0-2-15,0 0-3 0,3 0-3 0,0 0 1 0,3 0-3 16,2 0-1-16,2 0-2 0,-1 0-2 0,2 0 2 0,3 0 1 0,-1 0 1 16,1 3 3-16,0-2 4 0,2-1 5 0,1 1 3 0,-1 1 2 0,0 0 0 15,-1-1 1-15,1 2 1 0,0-2 1 0,1 2 1 0,-3 0 2 16,-1-1-3-16,1 1-3 0,-1 1-3 0,-4-1-5 0,-1-1-5 0,-5 1-6 16,2-1-7-16,-7-1-8 0,-3 2-8 0,-3-1-9 0,-1-1-9 15,-6 0-13-15,-2 3-13 0,-2-4-20 0,-4 1-17 0,-2 1-17 16,-3-2-25-16,-2 1-33 0,0-1-52 0,-4 0-61 0,0 0-53 15</inkml:trace>
  <inkml:trace contextRef="#ctx0" brushRef="#br0" timeOffset="15445.7919">7169 14001 333 0,'-1'-3'385'0,"1"0"-98"16,-2-1-72-16,2 3-61 0,-1 0-34 0,-1-1-25 0,2 1-10 15,0-1-8-15,0 2-3 0,0 0-2 0,0 0-4 0,0 0-6 0,0 0-6 16,0 0-5-16,0 0-6 0,0 0-8 0,0 0-6 0,0 0-6 15,0 0-2-15,0 0-3 0,0 0 1 0,0 0 2 0,0 0 0 16,0 0 3-16,0 0 3 0,0 0 2 0,0 0 0 0,0 0 0 0,0 0-2 16,0 0-2-16,0 0-2 0,0 0-3 0,0 0-3 0,0 0-2 15,0 0-4-15,0 0-6 0,0 0-3 0,0 3-6 0,0-1-5 16,0-1-3-16,0 0-3 0,0 3 0 0,0-1-2 0,0 1 1 16,0 0-1-16,0 3 0 0,0 1 2 0,2-1 0 0,-1 2 3 0,-1 1 1 15,2 1 5-15,-2 1 3 0,0 2 3 0,1 3 2 0,1-1 1 16,-2 0 1-16,0 2 0 0,0-1 0 0,2 3 1 0,-2-2 2 0,0 2 0 15,0-1 1-15,0 1-1 0,0-1 0 0,0-1-1 0,0 0 0 16,0 0-1-16,0-1 2 0,0-2 0 0,0 1-1 0,-2-1 1 16,2-3 0-16,-2 2 0 0,1-4 0 0,1 1 1 0,0-1 2 0,0-2-2 15,0 1-1-15,0-4-8 0,-2 2-11 0,2-1-17 0,0-2-18 16,0 1-28-16,0-2-33 0,0-3-37 0,0 0-38 0,0 0-45 0,0 0-48 16,0 0-73-16,0 0-91 0,0 0-46 0</inkml:trace>
  <inkml:trace contextRef="#ctx0" brushRef="#br0" timeOffset="16088.2646">7144 13783 119 0,'-3'0'446'0,"0"0"-24"0,1 0-89 0,-1 0-121 16,-2 0-72-16,2 0-46 0,-2 0-28 0,1 0-16 0,-1 0-8 16,0 0-3-16,0 0-4 0,-1 0-5 0,-2 0-3 0,2 1-5 0,-2 1-4 15,0-2-4-15,-3 2-5 0,3-1-5 0,-3 1-1 0,0 0-2 16,0 1 1-16,1-1 3 0,0 0 2 0,0-1 2 0,0 1 4 16,-2 0 1-16,2-2 3 0,2 0 1 0,-1 3 1 0,-1-3 1 0,4 0 0 15,0 2 0-15,-2 0-1 0,3-2 0 0,2 0 0 0,-2 0-2 16,2 0-1-16,1 0 0 0,1 0 0 0,1 0 0 0,0 0 2 0,0 0 0 15,0 0-1-15,0 0-2 0,0 0-3 0,1 0-4 0,1 0-1 16,0 0-1-16,-1 0-3 0,2 1-2 0,-1-1-3 0,0 2-3 0,-1 0-1 16,1-2-3-16,-1 3-3 0,1-2 0 0,-2 3 0 0,4-2 0 15,-4 2 3-15,2 2 4 0,-2 2 1 0,2-1 2 0,-1 2 4 16,-1 1 3-16,2 2 3 0,-1 2 2 0,-1 0 3 0,2 2 2 0,-2 3 3 16,0 2 3-16,0-1 3 0,0 2 0 0,-2 2 0 0,2 2 1 15,-3 1 0-15,2 2 1 0,-3-1-2 0,0 2 2 0,1-1-1 16,1 0-1-16,-1 0-2 0,-2 0 0 0,2-2-3 0,1 2-1 0,-3-1-3 15,2 0 1-15,-1-4-2 0,2 0-2 0,1 0-2 0,-1-2-2 16,2 0-1-16,-1-3-2 0,1 0 1 0,0 1-1 0,0-3-1 0,1-1-1 16,-1-1 1-16,3 0 0 0,-1-1 2 0,1-4 2 0,-2 2 2 15,2-2 1-15,2 1 3 0,-3-3-1 0,3 1-3 0,-2-3-5 0,2 1-10 16,2-2-8-16,-2-1-14 0,2-1-16 0,1 2-21 0,1-2-25 16,0-2-36-16,1 1-40 0,2-2-57 0,3 0-62 0,0-3-85 0,0 0-97 15,2-3-51-15,1 0-26 0</inkml:trace>
  <inkml:trace contextRef="#ctx0" brushRef="#br0" timeOffset="16410.0272">7488 14548 3 0,'2'-2'395'0,"-2"1"-88"0,2-3-74 0,-1 4-68 0,-1-2-38 16,2-1-25-16,-2 3-10 0,0 0-3 0,0 0 4 0,0 0 6 0,0 0 0 16,0 0-6-16,0 0-7 0,0 0-12 0,0 0-12 0,0 0-11 15,-2 2-12-15,2-1-12 0,0 1-7 0,-1 0-5 0,1 0-3 16,0 1 1-16,0 0-1 0,0 1 0 0,0-1 0 0,0 2-3 0,0 2 1 15,0-2 1-15,0 1 3 0,0 2 1 0,0-1 3 0,0 2 3 16,0 0-8-16,1 0-8 0,-1 1-19 0,2 2-20 0,-2-2-35 0,2 0-43 16,-1 1-44-16,-1 1-49 0,2 0-82 0,-1-1-101 0,-1-2-65 15,2 1-48-15</inkml:trace>
  <inkml:trace contextRef="#ctx0" brushRef="#br0" timeOffset="16928.8326">7730 14410 36 0,'0'2'490'0,"-1"-2"-55"0,-1 1-84 0,-1-1-74 0,3 2-70 15,0-2-44-15,0 0-29 0,0 0-19 0,0 0-14 0,0 0-7 16,0 0-8-16,0 0-8 0,0 0-11 0,0 0-17 0,0 2-23 16,3-2-22-16,-1 1-18 0,-1 1-21 0,1-2-20 0,1 0-26 0,2 0-28 15,-2 0-35-15,2 0-37 0,4 0-38 0,-1 0-41 0,2 0-68 16,-1-2-84-16,4 1-46 0</inkml:trace>
  <inkml:trace contextRef="#ctx0" brushRef="#br0" timeOffset="17113.6362">8382 14379 295 0,'0'3'553'0,"0"-1"-3"0,0 0-4 16,0 1-117-16,0-1-171 0,0-2-105 0,0 2-70 0,1 0-47 0,-1-2-32 15,2 1-31-15,-2 1-27 0,2-2-25 0,-1 0-22 0,-1 0-34 16,6 0-38-16,-1 0-41 0,1 0-47 0,2 0-72 0,-1 0-84 0,4-3-54 15,0 1-40-15</inkml:trace>
  <inkml:trace contextRef="#ctx0" brushRef="#br0" timeOffset="17292.0416">8857 14408 43 0,'0'4'574'0,"2"-3"9"0,-2 1-37 15,2 0-63-15,-2-2-104 0,0 0-127 0,0 0-76 0,0 0-51 16,0 0-34-16,0 0-24 0,0 0-22 0,0 0-20 0,0 0-35 16,0 0-38-16,1 0-57 0,2 0-63 0,-1-2-66 0,3 0-66 0,-2 1-86 15,5-3-93-15,-2 1-58 0,0-1-36 0</inkml:trace>
  <inkml:trace contextRef="#ctx0" brushRef="#br0" timeOffset="17838.8833">9396 14052 423 0,'-12'-2'551'0,"2"-1"-7"16,-2 1-8-16,4 0-111 0,0 1-158 0,1-3-88 0,0 3-52 0,2-1-28 16,0 0-17-16,2 2-9 0,1 0-7 0,2-3-4 0,0 3-7 0,0 0-7 15,0 0-12-15,2 0-14 0,1 0-15 0,0 0-13 0,2 0-10 16,1 0-6-16,-1 0-7 0,1 0-5 0,3 0-3 0,1 3-1 16,0-3-2-16,1 0 3 0,3 2 4 0,1 0 5 0,0-2 6 0,0 0 2 15,2 0 2-15,-1 0 0 0,1 0-2 0,-1 0 1 0,0 0 1 16,-2 0 1-16,3 0 3 0,-4-2 3 0,1 0 3 0,-1 2 1 15,-1 0 1-15,-2 0 2 0,0 0-1 0,0 0 3 0,-3 0 3 0,-1 0 4 16,-1 0 3-16,1 0 2 0,-1 0 3 0,-2 0 3 0,-1 0 0 16,-1 0 1-16,1 2 1 0,-1 0 0 0,-1-2 0 0,2 0-3 15,-2 0 0-15,0 1-5 0,0 1-3 0,0 0-4 0,0 1-1 0,0-1-2 16,0 1 0-16,0 0 0 0,0 2 2 0,0 1 0 0,0 0 2 0,0 3 1 16,0 0 2-16,0 1 0 0,0 2 4 0,0 0 1 0,0 2 4 15,0 1-1-15,0 0 2 0,0 2-1 0,0 0-1 0,0-1-3 16,0 2-2-16,0 1-1 0,0 0-1 0,0-1-1 0,0 1 0 0,0 1-1 15,0 1 1-15,0-5 0 0,0 2 0 0,0 1-2 0,0-2 0 16,0 0-1-16,0 0 2 0,0-3-1 0,0 1 2 0,0-1 0 16,0 0 0-16,0-2-1 0,0-1 0 0,0 0-3 0,2-1-4 0,-1-2-4 15,-1 1-9-15,2-1-7 0,-1-1-10 0,-1-2-10 0,2 1-13 16,-2-2-16-16,2 1-14 0,-1-3-15 0,-1 2-15 0,2-3-16 0,-1 1-17 16,-1-2-29-16,0 0-38 0,0 0-37 0,0 0-38 0,0-2-62 15,0-3-75-15,0 0-45 0,0-1-26 0</inkml:trace>
  <inkml:trace contextRef="#ctx0" brushRef="#br0" timeOffset="18025.4182">9502 14320 264 0,'-8'-2'564'0,"2"0"-12"0,0 2-22 0,1 0-93 0,0 0-127 16,2 0-84-16,0 0-62 0,1 0-38 0,1 0-26 0,1 0-13 15,0 0-11-15,0 0-8 0,0 0-10 0,1 0-11 0,1 0-14 0,1 0-12 16,2 0-16-16,-2 0-13 0,2 0-12 0,4-2-14 0,-1 2-14 15,2-1-15-15,2-1-15 0,1 0-16 0,4 1-19 0,-1-2-17 16,3-1-20-16,2-1-28 0,1-1-32 0,3 0-35 0,2-1-35 0,-2 0-58 16,2-1-67-16,-3-1-50 0,3-1-42 0</inkml:trace>
  <inkml:trace contextRef="#ctx0" brushRef="#br0" timeOffset="18571.5197">9967 13900 301 0,'-5'-5'448'0,"2"0"-67"0,0 0-75 0,0 0-80 16,0 3-42-16,1-3-27 0,-1 3-11 0,1-3-5 0,-2 3-3 15,2-1-1-15,2 1-8 0,-1 1-9 0,-1-1-8 0,2 1-9 16,0 1-8-16,0 0-10 0,0 0-8 0,0 0-10 0,0-1-12 15,2 1-11-15,-1-2-10 0,-1 1-9 0,2 1-7 0,0-2-8 0,0 2-3 16,1 0-4-16,1-1-1 0,0 1-2 0,0 0-2 0,0 0-1 16,3 0-3-16,0 0-1 0,1 0-1 0,1 0 2 0,-1 0 0 0,2 1 1 15,-2 1 3-15,2-2 0 0,1 1 1 0,-2 1 0 0,-1 0 0 16,3 0-1-16,-3-1 1 0,0 1 2 0,0 1 2 0,1-1 0 0,-2 3 0 16,-1-3 0-16,-1 0-1 0,1-1-1 0,-1 1-1 0,-2 0-1 15,0 1 2-15,0-3 0 0,-1 4 0 0,1-3 0 0,-3 1 1 0,2 0-2 16,-1 1 4-16,-1-2 7 0,2 0 5 0,-2 2 3 0,2-1 4 15,-2 1 3-15,1 1 1 0,-1 1 2 0,0-1 0 0,3 2 1 0,-3 1 3 16,0 0 1-16,2 1 1 0,-2 1 0 0,1-1-4 0,-1 4-5 16,2-3-5-16,-1 3-3 0,-1 0-3 0,0 3-3 0,2-1-2 15,-2 1 1-15,2 1-2 0,-1 2-2 0,-1 1 1 0,2 1-1 0,-1-2-1 16,1 3-1-16,-2 2 1 0,2-1-2 0,-1 3 2 0,1-1 0 16,1 1-1-16,0 0 1 0,0 0-2 0,0 1 1 0,2 1-2 15,-2 0 0-15,2 0-1 0,-2-1-2 0,2 1-2 0,0-2-3 0,-1 2 1 16,1-2 0-16,-2 0 2 0,2 0 1 0,-2 0 1 0,1-3 1 15,-1-1 1-15,-2-1 0 0,1-1 2 0,1-1 0 0,-3 0 3 0,0-3 1 16,-3-1 3-16,3-1 4 0,-2-1 1 0,-1 1-2 0,-2-2 2 0,0 1 0 16,-1-3-2-16,0 1 1 0,-5-2-5 0,1 0-4 0,-1 0-10 15,-1 0-8-15,-3-3-13 0,1 2-13 0,-2-2-23 0,-1 0-27 0,-2-1-40 16,0 2-46-16,-3-4-70 0,0 0-81 0,-1-1-105 0,-2-1-114 16,-2-1-55-16,-1-1-29 0,-4 0-9 0</inkml:trace>
  <inkml:trace contextRef="#ctx0" brushRef="#br0" timeOffset="27371.1981">19252 7378 158 0,'0'0'384'0,"0"0"-98"0,0 0-81 0,0 3-70 16,0-3-40-16,0 2-26 0,0-2-14 0,0 3-6 0,0-3-2 0,0 0 1 16,0 3-3-16,0-2-3 0,0 0-4 0,0-1-7 0,0 4-7 15,0-3-9-15,0 1-2 0,0-1-3 0,0 3-1 0,0-1-1 0,0-1-1 16,0 3-2-16,0-1 1 0,0 1-2 0,0 1 2 0,0-1 1 15,0 3 1-15,0-2 1 0,0 1 0 0,0 0 1 0,0 2-4 16,2-1-1-16,-2-1-2 0,1 3 0 0,-1-4 0 0,3 1 1 0,-1 1 3 16,1 0 3-16,0-1 4 0,0-2 3 0,2 4 4 0,-2-5 7 15,4 3 9-15,-3-3 11 0,2-1 11 0,2 1 12 0,0-1 9 16,6-3 5-16,-1 0 3 0,4 0 0 0,4-5-3 0,5 1-2 0,4-4-7 16,3 0-6-16,5-4-11 0,4-3-12 0,4-2-19 0,6-3-19 0,4-5-23 15,2-2-21-15,5-3-19 0,2-3-17 0,2-2-20 0,1-3-25 16,2-2-30-16,3-3-36 0,5-4-45 0,-4-1-50 0,3 1-68 0,0-3-80 15,-2-1-46-15,0 2-33 0</inkml:trace>
  <inkml:trace contextRef="#ctx0" brushRef="#br0" timeOffset="38519.9907">9006 10665 20 0,'0'-5'255'0,"-2"0"-47"15,2 0-28-15,-1 0-17 0,-2 0-12 0,3 1-9 0,-2-2-8 16,2 2-4-16,-1-1-4 0,-1 1-6 0,2-1-9 0,-1-1-5 16,-1 3-4-16,2-1-3 0,-2 1-6 0,2-2-8 0,0 2-14 0,0 0-6 15,-1 3-3-15,1-3-3 0,-2 1-1 0,2 2-4 0,0 0-5 16,0 0-6-16,0 0-8 0,0 0-9 0,0 0-9 0,0 2-11 15,-1 1-9-15,-1-3-10 0,0 0-10 0,2 2-6 0,-3-1-6 0,1 2-4 16,1 0-3-16,-1 2-2 0,-1-1 1 0,-3 2 2 0,3 2 2 16,0 1 3-16,-2 3 5 0,0 0 3 0,0 3 3 0,-2 1 5 0,0 1 5 15,-1 3 4-15,0 0 3 0,1 1 2 0,-1 3 2 0,0 0 1 16,0 0 0-16,-2 3 1 0,4 0 1 0,-2-1-1 0,3 2-2 0,-2-1 1 16,2 1 0-16,0 1 0 0,0 0 2 0,2 0 3 0,1 2 3 0,2-1 2 15,0 0 3-15,2 0 3 0,1 1 4 0,2-1 2 0,1 1 3 16,4 0 0-16,1-1 0 0,2 0-6 0,5 0-7 0,1-2-13 15,5 1-17-15,3-3-27 0,6-1-32 0,5 2-43 0,3-5-52 0,8-1-76 16,2-1-86-16,6-3-71 0,6-4-63 0</inkml:trace>
  <inkml:trace contextRef="#ctx0" brushRef="#br0" timeOffset="40171.1091">18217 10703 303 0,'0'-2'429'0,"0"-1"-84"0,0 1-75 16,0 0-73-16,0 0-40 0,0 0-22 0,0 1-13 0,0 1-7 15,0 0-6-15,0 0-4 0,0 0-6 0,0 0-9 0,0 0-8 0,0 0-7 16,0 0-10-16,0 0-8 0,0 0-11 0,0 0-9 0,0 0-9 16,0 0-7-16,0 0-5 0,0 0-3 0,0 0-3 0,0 0-2 15,0 0-3-15,0 0-1 0,0 0-2 0,0 0-1 0,0 0-3 0,1 0-5 16,1 0-1-16,-1 1-1 0,1 1-1 0,1-1-1 0,2 2-3 16,-4 0-2-16,4-1-2 0,0 5-1 0,1-1-1 0,2 2-1 0,1 2 0 15,-1 1 2-15,0 1 4 0,3 2 1 0,0 3 3 0,1 2 1 16,0 3 1-16,-2 0 1 0,1 4 0 0,0 2 0 0,-2 2 0 0,1 3 0 15,-1 2 4-15,-1 2 6 0,-3 1 0 0,-2 4-3 0,0 1-8 16,-3 1-8-16,-3 2-18 0,-2 1-21 0,-1 3-34 0,-5 3-38 16,-5 0-40-16,-3 2-41 0,-5 1-79 0,-1 1-98 0,-7 0-64 0,-2 1-48 15</inkml:trace>
  <inkml:trace contextRef="#ctx0" brushRef="#br0" timeOffset="45804.5228">6537 5336 122 0,'-1'0'178'0,"-1"0"-28"0,-1-1-14 16,3 1-7-16,-2-1-1 0,2 1-1 0,0 0-1 0,0 0-1 15,0 0-5-15,0 0-7 0,0 0-7 0,0 0-7 0,0 0-9 0,0 0-7 16,0 0-7-16,0 0-8 0,0 0-5 0,0 0-5 0,0 0-7 16,0 0-3-16,0 0-7 0,0 0-5 0,0 0-4 0,0 0-6 0,0 0-4 15,0 0-4-15,0 0-2 0,0 0-4 0,0 0-2 0,0 0-2 16,0 0-2-16,0 0-2 0,0 0-1 0,0 0-3 0,0 0-3 16,0 0 1-16,0 0-1 0,0 0-2 0,0 0 0 0,0 0-3 0,0 0-1 15,0 0-3-15,0 0-1 0,2 0-3 0,-1 0-1 0,1 0-2 16,1 0-1-16,-1 0 0 0,2 0-1 0,-1 1 3 0,2 0 2 15,2-1 1-15,1 2 1 0,2 0 3 0,3-2 3 0,1 3 3 0,4-2 2 16,4 1 5-16,1-2 1 0,3 3 4 0,4-3 1 0,3 1 1 16,2 0-2-16,3-1 0 0,2 2-1 0,2-2-3 0,2 0-2 15,4 0-2-15,-1 0-3 0,2 0-5 0,3 0 0 0,-1-2 2 0,3 2 1 16,1-1 2-16,0 0 0 0,4 1 1 0,-2-3 0 0,1 3-1 0,2 0 0 16,1 0-2-16,-1 0-1 0,1 0 0 0,-2 0-2 0,-1 0 1 15,-1 0-4-15,0 0-3 0,-2 3-6 0,-4-3-3 0,1 1-2 0,-2 0-2 16,-5-1-2-16,0 2 0 0,-5-2-1 0,-2 1-1 0,1 1 2 15,-4-2-1-15,-3 2 1 0,-4-1 0 0,1-1-1 0,-3 2 0 16,-5 0-3-16,0-2-4 0,-5 3-6 0,1-3-6 0,-4 4-5 0,-1-4-7 16,-2 1-9-16,-2-1-10 0,1 2-15 0,-3 0-19 0,-1-2-18 15,0 0-19-15,-2 3-13 0,-1-3-12 0,-2 4-12 0,3-3-13 16</inkml:trace>
  <inkml:trace contextRef="#ctx0" brushRef="#br0" timeOffset="46486.7628">7776 6423 37 0,'-1'-2'281'0,"-1"1"-62"0,2-3-48 0,0 4-33 16,0 0-25-16,0 0-16 0,0 0-13 0,0-3-8 0,2 3-7 15,-1-2-8-15,-1 2-10 0,2 0-12 0,0 0-14 0,-1 0-10 16,2 0-11-16,2-2-6 0,-2 2-3 0,3 0-1 0,-1 0-1 0,3-1 2 15,1-1 2-15,1 2 1 0,1 0 2 0,2 0 2 0,1 0 2 16,3 0 3-16,3 0 4 0,0 0 3 0,5 0 3 0,0 0 1 16,5 0 2-16,0 0 0 0,2 0-1 0,3 0-1 0,3 0 0 0,0 0-2 15,4 0-3-15,0 2-3 0,3-2-2 0,0 1-4 0,2-1-3 16,2 0 0-16,0 2 2 0,3-2 1 0,-1 0 1 0,1 0-1 0,2 2 1 16,-1-2 0-16,1 3 2 0,3-3 1 0,0 0 0 0,0 2 1 15,0 0 1-15,1-2 1 0,1 1 3 0,-3 3-4 0,0-4-4 0,1 3-2 16,-2-1-3-16,-1 0-2 0,-2-1-1 0,-1 1-4 0,-2 1-1 15,-3-1-2-15,-1 0 0 0,-2 1 0 0,-2-1 1 0,-1 1 0 16,-4-2 2-16,-1 2 0 0,-2 0 0 0,-3-1 2 0,0 0 1 0,-1 0-1 16,-4 0 3-16,-2 1 2 0,-1-2 1 0,-4 1 1 0,-1 1-1 15,-1-2 0-15,-2 0 0 0,-2 1 1 0,-3-1 0 0,0 1 0 0,-1-2 2 16,-1 2-1-16,-2-1 3 0,-1-1 0 0,-1 2 1 0,0-2-1 0,-1 0-1 16,0 0-2-16,-2 0-5 0,0 0-12 0,0 0-12 15,0 0-21-15,0 0-23 0,0 0-36 0,0 0-40 0,-4 0-37 0,1 0-36 16,0 2-71-16,-3-2-88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4:12:29.128"/>
    </inkml:context>
    <inkml:brush xml:id="br0">
      <inkml:brushProperty name="width" value="0.05292" units="cm"/>
      <inkml:brushProperty name="height" value="0.05292" units="cm"/>
      <inkml:brushProperty name="color" value="#FF0000"/>
    </inkml:brush>
  </inkml:definitions>
  <inkml:trace contextRef="#ctx0" brushRef="#br0">27256 3648 207 0,'-1'-2'356'0,"-3"2"-90"0,4 0-67 0,-1 0-55 0,1 0-35 0,0-1-24 16,0 1-13-16,0 0-7 0,0 0-6 0,0 0-4 0,0 0-6 15,0 0-8-15,0 0-5 0,0 0-6 0,0 0-5 0,0 0-3 16,0 0-1-16,0 0 1 0,0 0 1 0,0 0 4 0,0 0 4 0,0 0 3 15,0 0 5-15,0 0 2 0,0 0 5 0,0 0 3 0,0 0 3 16,-2 0 2-16,1 0 1 0,1 0 2 0,0 0 0 0,0 0 2 0,0 0-2 16,0 0 1-16,0 0-3 0,0 0 0 0,0 0-3 0,0 0-3 0,0 0 0 15,0 0-4-15,0 0-3 0,0 0-1 0,0 0-5 0,0 0-5 16,0-2-3-16,0 1-3 0,1-3-3 0,1 4-4 0,-1-3-6 0,3 2-5 16,-3-2-5-16,2 0-7 0,2 0-2 0,0-1-6 0,-2 4-1 0,3-3-3 15,-3-1-2-15,2 2-2 0,2-1 0 0,-2 0-4 0,-1 1-1 16,4 1-1-16,-2-2 1 0,1 1 3 0,-1 1 1 0,2 1 1 0,-4-2 0 15,3 2 0-15,-1 0 0 0,1 2-1 0,0-2-1 0,0 3 2 16,-2 0-1-16,-1 0 2 0,1 1 0 0,3 0 0 0,-3 3-2 0,-1 0 1 16,0 0 1-16,0 3 2 0,0-3 2 0,-3 4 2 0,-1-2 3 15,0 3 3-15,0 0 1 0,-3 1 2 0,-2 1 0 0,0-1 2 0,1 1 1 16,-6-1 2-16,2 0 1 0,0 2 1 0,-1-4 1 0,0 1 1 0,-3 0-1 16,3-1-1-16,0-2 1 0,-1 1-1 0,0-3 0 0,1 1 0 15,1-1 4-15,2-2 4 0,-1 0 5 0,0-1 5 0,0-1 6 0,4 0 5 16,0-1 5-16,0 1 4 0,1-3 4 0,0 1 2 0,2-1 1 15,0 0-1-15,0 0-3 0,2-1-7 0,0-1-10 0,1-1-12 0,2 0-10 16,0 0-12-16,-1-1-9 0,4-2-11 0,0 2-8 0,2-4-9 0,0 1-8 16,2-1-9-16,0-1-10 0,2 0-9 0,1-2-2 0,0 1-1 15,0-1 1-15,4 1 5 0,-3-2 2 0,2 0 3 0,0 0 3 0,-1 0 4 16,2 0 3-16,-1-2 3 0,-1 2 9 0,0-1 7 0,-1 1 11 16,1 0 14-16,-2 0 13 0,-1 2 13 0,-1-2 13 0,-4 0 14 0,2 2 11 15,-3 0 10-15,-2 1 7 0,1 1 7 0,-1 1 4 0,-5 0 6 0,3 2 2 16,-4 1 3-16,0-2-2 0,0 4-2 0,0-1-6 0,-2-1-5 15,0 3-9-15,1-3-10 0,-1 4-9 0,-2 0-11 0,1 0-6 0,-2 0-7 16,2 0-6-16,-2 0-6 0,0 4-3 0,0-1-8 0,-2 0-2 16,0 1 0-16,1 3-1 0,-2-1-2 0,0 1 0 0,2 1-2 0,-2 1 3 15,1 0 1-15,1 1 2 0,-2 0 3 0,4 2 1 0,0 0 1 16,1-2 2-16,0 2 2 0,1 0 0 0,1 0 1 0,1-2 1 0,1 2 0 16,1 0 3-16,1-1 1 0,0 1 2 0,4-2 1 0,-2 1-1 15,5-1-2-15,-2 1-2 0,0-4-3 0,5 2-3 0,-2-2-2 0,0 0-3 16,5 0-1-16,-3-1-5 0,2-1-2 0,0-2-5 0,-1 1-3 15,2-1-6-15,-2-1-5 0,-1-1-4 0,2 1-4 0,-4-1-4 0,1-1-5 0,0 0-8 16,-4 0-12-16,-2 0-16 0,2 0-21 0,-3 0-31 0,-4 0-36 16,-1 0-42-16,0 0-45 0,0 0-70 0,0 0-82 0,-1-1-48 0</inkml:trace>
  <inkml:trace contextRef="#ctx0" brushRef="#br0" timeOffset="969.183">28113 3454 416 0,'-5'-1'455'0,"4"-2"-59"0,-3 1-69 16,3 1-58-16,-2-1-50 0,1 0-33 0,0 1-24 0,0 1-21 0,0-1-15 15,2 1-14-15,0 0-14 0,0 0-14 0,0 0-14 0,0 0-15 16,0 0-16-16,0 0-14 0,0 0-13 0,0 0-9 0,0 0-11 0,0 1-5 16,2 0-2-16,-2 1-3 0,2 0-2 0,0 1 0 0,0 0 0 15,1 0 2-15,0 0 3 0,0 1 3 0,4 1 3 0,-2 0 3 0,-1 2 5 16,5-2 5-16,-1 3 2 0,1-1 3 0,1 0 1 0,2 0-1 16,-1 1-1-16,1 1-1 0,3-2-1 0,-1 1-4 0,2-1-3 0,1 0-5 15,-3 1-2-15,5-1-4 0,-3 0-3 0,1-1-3 0,0-1-2 0,0 2-2 16,0-3-2-16,0 1-1 0,-1 0 0 0,-2-1 2 0,0-1 0 15,-1 1 3-15,-1 1 2 0,0-2 2 0,-4-1 2 0,0 1 1 0,-1 0 2 16,0-2 3-16,-4 2 3 0,2-2 1 0,-2 1 3 0,-1 0 2 16,-1 0 1-16,-1-2 1 0,0 3-1 0,0-3 1 0,0 2 2 0,0-1 2 15,-1 1 0-15,-3 1 5 0,1-2 0 0,-2 2 3 0,2 2-1 16,-2-1 2-16,-4 2 0 0,3 1 0 0,-2 0 0 0,-2 2 0 0,-1-1 0 0,0 2 0 16,-3 0-1-16,1 0 0 0,0 3 0 0,0-1-3 15,0 0-1-15,-1 0-2 0,-1 1-1 0,3-1-4 0,-1 0-7 0,2 2-8 16,-2-1-11-16,1-1-17 0,1 0-16 0,1 0-27 0,2 0-33 0,0 0-29 15,-1 0-29-15,3-2-43 0,1 2-49 0,2-4-79 0,1 1-88 16,0-1-54-16,4-2-36 0</inkml:trace>
  <inkml:trace contextRef="#ctx0" brushRef="#br0" timeOffset="1549.5968">29028 3546 497 0,'0'-3'605'0,"-1"-1"7"0,1 2-72 0,-2 0-110 0,1 1-117 16,1 1-121-16,0 0-67 0,0 0-41 0,0 0-23 0,0 0-15 0,0 0-12 16,0 0-12-16,0 0-9 0,0 1-13 0,0 1-8 0,0 0-8 15,0 2-5-15,0-1-5 0,0 4-5 0,0-1-3 0,0 1-5 0,0-2-2 16,0 4-2-16,0-1-2 0,0 1-2 0,0 0-2 0,1-1-2 15,1 3-8-15,-2-2-4 0,1-1-4 0,3 0-5 0,-3 2-4 0,3-3 2 16,0 1 3-16,-1-2 2 0,0 0 3 0,0 0 4 0,2-3 6 0,-2 1 4 16,2-3 5-16,3 1 8 0,-3-2 7 0,3 0 8 0,0 0 10 0,1-3 7 15,-1-1 9-15,-2 1 7 0,4-2 7 0,1-2 7 0,-2 1 7 16,-1-2 4-16,3-1-1 0,-1 1 6 0,-2-4 7 0,1 2 4 0,-1 0 7 16,-2-1 3-16,2 1 5 0,0-1 4 0,-3 0 8 0,-1 3 4 0,1-3 4 15,-1 1 3-15,-1 3 3 0,-2 0 4 0,1 0 3 0,0 2-2 16,-2-1-5-16,0 3-4 0,0-1-6 0,0 2-8 0,0-1-9 0,0 1-11 15,0 2-13-15,0 0-15 0,0 0-13 0,0 0-13 0,0 0-11 0,-4 2-6 16,3 1-4-16,-1 2-4 0,-1-1-1 0,0 4-1 0,-2 2-3 0,0 1 1 16,-1 5 0-16,0 0 0 0,-1 2 3 0,2 5 5 0,1 3 7 15,-1-1 4-15,2 4 3 0,-3 2 0 0,2 2 2 0,1 2-2 0,2-2-1 16,-3 2-3-16,4 2-3 0,-1-2-3 0,1 0-5 0,-2 1-3 0,1-1-5 16,1-1-4-16,-2 1-3 0,0-2-2 0,2-1 0 0,-1-3-1 0,-2 1 2 15,-2-2 0-15,4-4 1 0,-4 1 4 0,0-3 4 0,0-2 7 16,-1-2 6-16,-3-1 7 0,2-2 7 0,-1-4 8 0,-2 1 4 0,0-4 4 15,-1-1 5-15,-3-2 3 0,2-2 1 0,-2-2 2 0,0-2 3 16,1-2-1-16,-2-3-3 0,0-3-1 0,1 0-4 0,0-3-6 0,1-3-6 16,0-2-10-16,4-1-8 0,-4-1-9 0,5-2-9 0,2 0-9 15,0-3-13-15,3-1-13 0,1 1-13 0,2-1-14 0,2 2-15 0,4-4-14 16,-1 2-14-16,3 2-17 0,3-4-18 0,3 2-22 0,-1 2-26 0,4-1-21 16,-1 2-23-16,3 1-51 0,3 2-63 0,-1-2-41 0</inkml:trace>
  <inkml:trace contextRef="#ctx0" brushRef="#br0" timeOffset="1969.7689">29940 3660 32 0,'-4'1'521'0,"0"1"-15"0,0-2-28 15,0 1-89-15,3-1-123 0,1 2-76 0,0-1-52 0,0-1-33 16,0 0-19-16,0 1-12 0,1 1-5 0,3-2-6 0,-1 2-5 0,2-2-8 0,-1 1-13 16,1 1-12-16,4-2-13 0,-1 0-11 0,2 0-12 0,4 0-9 15,0 0-10-15,2 0-8 0,2 0-8 0,0 0-9 0,4-2-9 0,-1 1-11 16,1 1-12-16,2-2-16 0,1 2-14 0,-1-3-17 0,2 2-16 0,-1-1-21 15,0 1-23-15,2-2-15 0,-4 0-12 0,1 1-9 0,2-3-10 0,-3 1-3 16,-1 0 0-16,0 0 4 0</inkml:trace>
  <inkml:trace contextRef="#ctx0" brushRef="#br0" timeOffset="2199.4994">30555 3543 5 0,'-9'-4'198'0,"1"-1"7"0,-2 0 0 0,-1 1-4 16,-2-1-13-16,4-1-22 0,-5 3-13 0,3-1-9 0,-3 2-4 0,2-3-4 15,3 3-9-15,0 0-10 0,-1-1-11 0,4 3-12 0,-1-1-10 0,1 1-11 16,1 0-12-16,4 0-13 0,-2 0-10 0,3 0-11 0,0 0-8 0,0 1-6 15,0 2-4-15,3 1-1 0,-2-2-3 0,3 3-1 0,-1-1-1 0,3 1 0 16,-1 1 2-16,-1 0-1 0,4 3 1 0,1-3-2 0,0 4 2 0,-1-3 0 16,0 3 0-16,2 0-2 0,0-2-2 0,0 1 0 0,-1 0-1 15,-1-1-1-15,2-1-1 0,-4 3-2 0,1-3-2 0,0 1-2 0,-2-2-1 16,0 2-1-16,-2-2-1 0,0 0-2 0,-1 0 2 0,2-2 2 0,-4 1 1 16,-4 1 3-16,4-3 2 0,-4 2 3 0,0 0 3 0,0-1 1 15,-2 3-3-15,-1-1-5 0,-2 1-15 0,1-2-20 0,-1 1-29 0,-2 0-38 16,1 1-49-16,1 1-57 0,-4-2-85 0,5 1-100 0,0-1-61 0,2 1-39 15</inkml:trace>
  <inkml:trace contextRef="#ctx0" brushRef="#br0" timeOffset="2550.5042">31228 3363 240 0,'0'-3'580'0,"0"0"13"0,0 1-66 0,0-1-103 0,0 1-95 0,0 2-91 15,0 0-55-15,0 0-38 0,0 0-20 0,0 0-13 0,0 0-11 0,0 0-11 16,0 0-14-16,0 0-19 0,0 0-16 0,0 0-18 0,0 0-13 0,0 0-12 15,0 0-6-15,0 2-3 0,0 1-1 0,0 0 0 0,0 2 3 0,0-2 1 16,0 1 3-16,0 2 0 0,0 2 3 0,2-1 3 0,0 2 4 16,-2 1 3-16,1 3 4 0,1-1 4 0,-2 1 3 0,1 2 2 0,-1 0 2 15,4 2 0-15,-3 1-5 0,1 1-8 0,-1 2-12 0,3 1-12 0,-3-2-22 16,2 3-27-16,-1 2-40 0,1-1-45 0,-2 2-63 0,1 1-69 0,0 0-100 16,-2 0-115-16,0-1-66 0,0-1-41 0,-4 0-18 0</inkml:trace>
  <inkml:trace contextRef="#ctx0" brushRef="#br0" timeOffset="3701.1134">27226 5034 49 0,'0'-2'565'0,"0"1"4"15,0-1 3-15,2-1-107 0,-1 2-158 0,3-1-101 0,-3-1-73 0,2 1-44 16,2 1-31-16,1-1-13 0,1 0-6 0,1 1-8 0,1-1-8 15,4-1-14-15,-4 3-14 0,4-2-12 0,0 2-12 0,-2 0-8 16,3 2-5-16,-1-1 2 0,-1 3 3 0,-1-1 4 0,-1 0 5 0,1 4 2 16,-3-1 4-16,0 3 2 0,-2 0 5 0,0 0 0 0,-1 1 2 15,-4 1 0-15,-1 1 3 0,-1 1 1 0,-2 1 2 0,-1-1 4 0,-3 2 1 16,-1-1 2-16,0 1 1 0,-6 0 0 0,3-2-2 0,-2 0 2 0,-1 0 2 16,-1-2 5-16,0 0 5 0,0-2 3 0,1-1 6 0,1 0 3 15,1-1 2-15,-1-2 3 0,2 0 3 0,0-2 1 0,2 1 5 16,1-1 2-16,-2-2 5 0,6 0 2 0,-1 1 0 0,0-2-3 15,2 0-4-15,1 0-9 0,2 0-8 0,0 0-11 0,0 0-10 0,2-2-15 16,-1 1-11-16,1-3-16 0,3 2-16 0,-2-1-16 0,3-1-15 16,2-1-17-16,2-2-15 0,-1 2-11 0,4-1-8 0,-2-3-4 0,3 1-2 15,3-1-1-15,1 2-1 0,-1-3 3 0,2 1 7 0,0-1 12 16,2 0 13-16,-1-2 14 0,-1 1 11 0,0 0 16 0,2-1 15 0,-4 0 15 16,4 0 17-16,-4-1 16 0,1 1 19 0,-1 1 16 0,-4 0 17 15,2-2 17-15,-4 3 15 0,1 0 9 0,-3 0 8 0,-1 0 8 16,-2 1 9-16,-1 2 4 0,-2 1 1 0,1-2-2 0,0 3-1 0,-4 0-5 15,0 0-4-15,0 0-7 0,0 3-7 0,0-1-9 0,-2 0-10 16,0 0-10-16,0 1-8 0,0 0-11 0,1 2-11 0,-3 0-8 16,1 0-6-16,2 0-7 0,-4 4-6 0,-2-1-7 0,1 0-2 0,2 2-4 15,-3 3-3-15,1-1-3 0,-2 2 0 0,-1 1-1 0,1-2 2 16,1 3-1-16,1 1 3 0,-2 0 2 0,3-2 2 0,1 2 3 0,0 1-1 16,3-3 2-16,-1 2-1 0,2-1 0 0,2 2-3 0,3-2-6 15,-2 1-8-15,3-2-10 0,3 2-15 0,-1-1-21 0,4-2-20 0,3 0-35 16,0-1-39-16,3-3-58 0,3 2-67 0,0-3-83 0,2-1-91 15,4-1-46-15</inkml:trace>
  <inkml:trace contextRef="#ctx0" brushRef="#br0" timeOffset="4117.6942">28033 5088 216 0,'-4'0'572'16,"3"0"4"-16,-1 0-73 0,1 0-111 0,1 0-85 0,0 0-73 16,0 0-44-16,0 0-30 0,0 0-20 0,0 0-13 0,0 0-13 15,0 0-14-15,1 0-16 0,2 0-16 0,3 0-17 0,-1 0-17 16,2 0-12-16,1-1-12 0,2-1-11 0,2 2-10 0,1-2-13 0,2 1-13 15,3 1-16-15,-1-2-16 0,3 1-16 0,0 1-18 0,2-1-20 16,0 1-24-16,1-3-27 0,-2 3-33 0,1 0-40 0,-2 0-46 0,0 0-55 16,0 0-59-16,-4 0-50 0,1 0-41 0,-4 0-24 0</inkml:trace>
  <inkml:trace contextRef="#ctx0" brushRef="#br0" timeOffset="4296.4929">28031 5259 93 0,'-3'2'429'16,"1"2"-83"-16,1-1-61 0,1-2-49 0,-2 1-28 0,2-2-18 0,0 0-9 16,2 3-4-16,-1-3-6 0,2 1-7 0,1-1-10 0,2 0-12 15,-2 0-15-15,4 0-14 0,0 0-18 0,5-1-16 0,0 1-19 0,1-3-22 16,3 3-27-16,0-2-30 0,3 1-36 0,3-2-38 0,3-1-53 16,0 2-56-16,4-1-91 0,4-2-105 0,-3 1-78 0,4-1-61 15,0 0-30-15</inkml:trace>
  <inkml:trace contextRef="#ctx0" brushRef="#br0" timeOffset="5082.5933">28736 5023 177 0,'0'-3'305'0,"0"1"-30"16,0 1-33-16,0-1-25 0,0 0-22 0,0 1-10 0,0-1-8 15,0-1-4-15,0 1 0 0,0 2-5 0,0 0-9 0,0 0-4 16,0 0-6-16,0 0-9 0,0 0-13 0,0 0-11 0,0 0-13 0,0 0-11 16,0 0-9-16,0 0-13 0,0 0-10 0,0 0-13 0,0 0-12 15,0 0-11-15,-2 2-12 0,-1-2-13 0,2 1-10 0,1 1-8 16,-2 1-6-16,2-1-3 0,0 0-1 0,0 3-2 0,0-1 0 15,0 1 1-15,0 0 3 0,0 2 4 0,0 0 3 0,0 1 3 0,0 0 5 16,2 1 5-16,-2-2 3 0,4 2 1 0,-2 0-3 0,1 0-3 16,0 0-4-16,0-1-8 0,2 0-4 0,0-1-8 0,1 0-9 0,2-1-8 15,-2 0-10-15,2-1-10 0,0-2-12 0,3 1-8 0,-1-3-8 16,4 1-4-16,-5-2-2 0,4-2 3 0,0 1 3 0,-1-4 7 16,2 1 7-16,1-2 12 0,-1-1 12 0,-1 0 15 0,-2-2 17 0,3 1 18 15,-3-2 19-15,0 0 18 0,-2-1 18 0,0 1 15 0,0-2 10 0,-1 2 15 16,-2-2 13-16,1 2 10 0,-3 0 6 0,0 2 6 0,0 0 0 15,-1 0-1-15,-1 1-3 0,1 2-6 0,-2 1-6 0,1-1-10 16,0 3-10-16,-2-1-12 0,1 1-13 0,-1 1-15 0,0 1-17 0,0 0-16 16,0 0-15-16,2 3-10 0,0 0-7 0,-2 1-7 0,1-1-6 15,1 6-1-15,-2-2 0 0,1 3 1 0,-1 2 1 0,2 3 4 16,0 2 3-16,-1 1 4 0,-1 1 7 0,2 4 0 0,0 1 0 0,-2 1-1 16,2 4-4-16,-2 0 0 0,0 2 1 0,0 1 0 0,-2 0 1 0,2 4-1 15,-4-2-1-15,3 2-3 0,-3 1-3 0,3 0 0 0,-2-2-1 16,-2 1 5-16,1-2 4 0,0-1 3 0,-1-1 4 0,-1-2 2 15,1-2 1-15,0-2 1 0,0-2 2 0,1-4 6 0,-4 0 9 0,2-3 12 16,-1-4 13-16,1 1 10 0,-1-4 9 0,-2-2 6 0,3-3 3 16,-2-2 4-16,0 1 4 0,-1-4 4 0,1-4 0 0,0-1-1 0,-2 0-1 15,1-4-7-15,2-2-10 0,-1 0-15 0,2-4-16 0,0 0-17 16,1-2-19-16,0-2-14 0,4-2-11 0,-1-1-13 0,2 0-13 0,2-2-10 16,-1 0-10-16,4 2-10 0,0-4-8 0,1 3-11 0,4-2-13 15,-1 1-11-15,2 1-10 0,3-1-10 0,-1 2-9 0,4 2-16 16,0-1-18-16,0 1-29 0,3 3-34 0,-2 1-66 0,4 1-84 0,0 1-48 15</inkml:trace>
  <inkml:trace contextRef="#ctx0" brushRef="#br0" timeOffset="5506.5474">30081 5070 108 0,'-2'-2'600'0,"2"0"16"0,-1 2-36 0,1 0-60 0,0 0-100 16,0 0-122-16,0 0-77 0,0 0-53 0,0 0-30 0,1 0-15 15,1-3-15-15,1 3-12 0,0 0-18 0,2-2-18 0,3 0-21 16,0 1-21-16,1-1-18 0,4-1-17 0,0 1-15 0,4 1-14 0,-1 0-13 15,4-2-11-15,1 1-11 0,3 1-11 0,-1-2-11 0,4 1-12 0,-2 0-12 16,4 0-14-16,-1 0-10 0,-1 1-8 0,4-1-13 0,-5-1-14 16,3 2-11-16,-1-1-10 0,-3 1-13 0,2-1-17 0,-2 2-14 0,-1-2-12 15,-3 1-12-15,1 1-15 0,-2 0-32 0,-2 0-45 0</inkml:trace>
  <inkml:trace contextRef="#ctx0" brushRef="#br0" timeOffset="5832.8597">30629 4975 406 0,'-1'-4'422'0,"-2"-2"-67"0,-1 1-55 16,1 1-48-16,0 1-29 0,-1-2-20 0,0 2-17 0,3-1-13 0,-2 1-10 16,-1 0-7-16,0 0-9 0,0 1-9 0,3-3-9 0,-3 5-5 15,0-4-8-15,3 3-9 0,-3-1-8 0,3 0-11 0,-1 2-7 0,1 0-9 16,-1-3-9-16,2 3-7 0,0 0-10 0,0 0-9 0,0 0-9 15,0 0-7-15,0 0-7 0,0 0-7 0,0 3-6 0,2-1-7 0,-2 0-5 16,1-1-7-16,1 3-4 0,-1-1-2 0,3-1-2 0,-3 1-1 0,3 2 0 16,0-1-1-16,-3 2 0 0,4 0-2 0,0 1 1 0,0 3 0 15,0-2 0-15,2 1 0 0,0 3 2 0,1 0 4 0,0-1 1 0,1 2 2 16,-1 0 1-16,2 1-1 0,-1-2 0 0,-1 3-2 0,0-2 0 16,0-1-1-16,-2 1 0 0,-2 0 0 0,1-1-1 0,-2 0 1 0,-1-1-4 15,-2-1-5-15,-2 0-7 0,-1 2-12 0,0-4-17 0,-3 4-22 16,-3-3-31-16,0-1-32 0,-3 1-51 0,-1 0-63 0,0-1-92 0,-4 0-107 15,3 1-59-15,-2-2-35 0,2 1-16 0</inkml:trace>
  <inkml:trace contextRef="#ctx0" brushRef="#br0" timeOffset="6332.6352">31475 4978 402 0,'2'-7'491'0,"-2"-3"-77"0,1 3-115 0,-1 1-76 0,0 0-59 0,0 2-35 15,0-2-22-15,0 4-9 0,-1-3-4 0,1 1-10 0,-2 3-12 0,0-1-14 16,1 0-16-16,-2 2-15 0,-1 0-12 0,2 0-9 0,-3 4-4 16,0-3-1-16,-1 3 1 0,-2-1 1 0,-2 1 3 0,2 2 2 0,0 1 1 15,-1 1 1-15,-4 0 2 0,4 2 2 0,-4-2 0 0,2 4 1 16,0 0 1-16,0-2 0 0,1 3-3 0,1-1-1 0,-4 1 0 0,5 2-2 16,0-2-2-16,-1 0 0 0,4 2-2 0,1 2 1 0,-1-3-1 15,0 2 0-15,3-2 1 0,1 2 0 0,1 0 1 0,1 0-1 0,3-2-2 16,2 1-5-16,0 0-7 0,1 0-5 0,4-2-7 0,-2 2-7 15,4-3-5-15,-1-1-7 0,1-1-4 0,3 0-6 0,-2-3-4 0,4-1-6 16,0-2-1-16,-2 1 0 0,5-3 4 0,-4-1 7 0,2-1 8 0,2-1 13 16,-4-3 13-16,2-1 11 0,-1-2 15 0,-3-1 15 0,4 0 15 15,-4-1 15-15,0-3 10 0,0-1 12 0,-4 0 9 0,1-3 6 0,-2 0 6 16,-2-2 1-16,-1-2 1 0,0 0-6 0,-6 0-3 0,3-1-10 0,-4-1-11 16,-4 2-12-16,1-3-14 0,-3 1-16 0,-3 0-16 0,-1 2-25 0,-1-1-23 15,-5 2-35-15,-3 2-37 0,3-1-48 0,-2 2-57 0,-3 1-101 16,-3 3-122-16,-1 2-74 0,-4 1-46 0,1 1-26 0,-2 4-10 0</inkml:trace>
  <inkml:trace contextRef="#ctx0" brushRef="#br0" timeOffset="7365.9465">27516 6421 239 0,'-3'-1'567'15,"-1"1"10"-15,3-2-73 0,-1 0-116 0,2-1-102 0,0 1-96 0,2 2-60 16,-1-3-44-16,3-1-26 0,0 1-17 0,4 1-14 0,0-3-10 16,0 1-9-16,3 0-9 0,-2 0-12 0,3 1-15 0,2 0-9 15,-2 0-7-15,2 0-3 0,-1 3 1 0,3-3 3 0,-3 3 4 0,0 0 1 16,-1 0 2-16,-1 3 1 0,0-3-1 0,-2 3 0 0,0 2 0 16,-1-1 3-16,-3 0 2 0,0 3 2 0,-2-1 3 0,-1 1 3 15,-2 3 1-15,-2-1 4 0,-1 3 1 0,-2-1 3 0,-2 1 3 0,-1 2 3 16,-3-2 4-16,-2 5 3 0,2-5 0 0,-2 4 1 0,-2-1-1 0,2-2-1 15,-3-1 0-15,3 0 0 0,-1 0 1 0,3-1 2 0,0-2-1 16,2-2 2-16,1-1 3 0,0 0 3 0,0-2 5 0,3 1 4 0,2-2 6 16,0 0 1-16,0 1-2 0,-1-4 1 0,4 0-1 0,0 0-6 15,0-3-8-15,2 1-9 0,0-1-9 0,3-4-8 0,-2 3-6 16,3-4-10-16,2 1-7 0,0-2-10 0,0 0-12 0,1-2-4 0,4 1-2 16,-4-2-1-16,5 0-3 0,-1 0 3 0,1 0 10 0,-1 0 6 15,2-1 6-15,-2 1 6 0,0-2 8 0,1 2 8 0,-1 0 8 0,-1 0 13 16,0 0 14-16,-1 0 12 0,0 2 8 0,-3 0 10 0,0 2 9 15,-2-1 8-15,2 1 4 0,-3 2 6 0,-2-1 9 0,0 1 4 0,-1 2 4 16,-1-1 2-16,-1 2-2 0,0-1-4 0,0 1-6 0,-1 1-8 16,1 0-5-16,-2 2-7 0,2 0-6 0,0 0-9 0,-2 0-6 0,2 0-8 15,0 0-8-15,-1 0-7 0,-1 0-9 0,1 2-5 0,-3 0-6 16,3 1-4-16,-3 1-2 0,0 1-1 0,1 0 0 0,0 3 0 16,-2-1 1-16,2 2 0 0,0 0 4 0,-1 2 2 0,1-1 2 0,1 2 3 15,1 0 0-15,-2 0 3 0,3 2 0 0,3-2 2 0,-2 1 0 0,4-1-1 16,0 0-2-16,2 0-4 0,1 0-4 0,1 0-10 0,4-2-14 15,-1-1-14-15,2 1-15 0,4-3-19 0,-1 1-23 0,5-4-30 16,0 1-37-16,2-2-46 0,2-2-51 0,0-1-77 0,3 0-89 0,1-3-51 16</inkml:trace>
  <inkml:trace contextRef="#ctx0" brushRef="#br0" timeOffset="7749.2944">28676 6315 243 0,'0'-2'547'15,"-2"0"-38"-15,0 2-62 0,2-1-94 0,-2 1-110 0,2 0-74 0,-2 0-59 16,2 0-34-16,-2 0-23 0,2 0-16 0,-1 0-12 0,-1 0-14 16,1 0-14-16,-3 0-9 0,3 1-10 0,-4-1-5 0,2 4-4 15,-6-3-2-15,2 2 2 0,-1 2 1 0,-2-3 3 0,-2 3 6 0,-1 0 4 16,-2 0 4-16,0 0 2 0,-3 2 4 0,1-2 2 0,-1 2 2 15,2-2 0-15,-3 1 5 0,0 0 1 0,1 0 4 0,1-1 3 0,3-1 1 16,-2 0 3-16,2 1 0 0,1-2 1 0,2 1 1 0,1-1 0 16,1 1 1-16,1-3 1 0,3 3 1 0,1-4-1 0,-1 3-1 15,1-1-3-15,2-2-4 0,0 2-3 0,2-2-3 0,0 0 1 0,2 1-2 16,0 1 2-16,-1 1 0 0,3-1 1 0,0-1-1 0,0 0 2 0,3 2 0 16,1 0 0-16,1 0 1 0,1 0 1 0,1 2 2 0,3-1 2 15,0 1 1-15,2 1-2 0,2-2 1 0,0 4-3 0,3-3 0 16,0 4-1-16,1-1-2 0,0 1-3 0,1 0-3 0,0 3-5 15,0-1-8-15,1-1-8 0,-1 2-12 0,-2 0-16 0,3 0-15 0,-4 3-17 16,0-1-21-16,2-2-25 0,-4 1-34 0,0 1-39 0,-1-1-50 16,2 1-57-16,-3-2-69 0,0-1-76 0,0 0-41 0</inkml:trace>
  <inkml:trace contextRef="#ctx0" brushRef="#br0" timeOffset="8333.1806">29145 6353 130 0,'-3'-3'596'0,"0"-2"5"0,0 1 0 0,1-1-106 0,0 3-158 16,1-1-98-16,-1 0-73 0,1 1-41 0,1 2-27 0,0 0-18 15,0 0-13-15,0 0-15 0,0 0-17 0,0 0-18 0,0 0-18 0,0 0-13 16,1 2-8-16,1 1-6 0,-1 0-4 0,-1 1 1 0,4 1 1 15,-3 2 3-15,1-2 3 0,1 3 3 0,0-1 5 0,0 2 2 0,1 2 4 16,-1-2 1-16,3 1 1 0,-3 1-3 0,2-1-5 0,-2 1-4 16,2-1-6-16,0 2-6 0,1-3-7 0,-2 0-6 0,1 0-6 0,2-1-5 15,-2-1-6-15,1 1-4 0,1-4-3 0,1 2 2 0,-1-3 3 0,-1 0 4 16,3 0 5-16,0-3 5 0,2 0 8 0,-2-3 7 0,1 0 8 16,-1 0 9-16,4-3 9 0,-4 2 10 0,1-4 8 0,1 1 8 0,0-1 9 15,-2-1 3-15,4 0 4 0,-5-2 4 0,0 1 8 0,3-1 8 16,-5 1 6-16,0 0 8 0,-1-1 7 0,2 1 5 0,-3-1 3 0,-1 2 4 15,0 0 4-15,-1 2 3 0,0 1-1 0,-2-1-2 0,0 2-2 16,0-2-7-16,0 5-9 0,0-1-11 0,0-1-11 0,-2 3-13 0,0-1-12 16,2 2-12-16,0 0-10 0,0 2-11 0,-1-1-8 0,-2 4-8 15,1-1-4-15,-2 3-3 0,1 1-2 0,-1 1 0 0,1 1 1 0,-2 3 0 16,2 1 2-16,0 3-2 0,-2 0 0 0,-1 4-6 0,1 0-7 0,2 2-3 16,-2 2 0-16,4 2 1 0,-3 1-1 0,1 1 2 0,2 2 2 15,-4 3 3-15,4 0 3 0,1 0 3 0,-2 4 3 0,0-1 6 0,2 1 8 16,0-1 8-16,0 2 9 0,0-1 4 0,0 1 3 0,-1 0 0 15,-1-3 2-15,1-2-2 0,-1 1 1 0,-1-3-1 0,0-4-2 0,-2-2 2 16,2 0 4-16,-3-5 5 0,-1-1 5 0,2-3 6 0,-3-4 4 16,-1-1 4-16,0-3 3 0,-3-3 3 0,-2-1 4 0,2-4 1 0,-4-1 3 15,1-3 1-15,-2-3 4 0,3-3 0 0,-2 1-3 0,2-4-2 0,-2-3-6 16,3 1-4-16,1-4-9 0,-1-1-6 0,4-2-6 0,0 1-7 16,0-4-8-16,5 1-10 0,0-1-9 0,3 0-16 0,2-2-19 0,3 3-21 15,4-3-22-15,1 0-23 0,4 3-25 0,1-3-32 0,3 0-35 16,5 3-56-16,3-3-64 0,1 3-82 0,3-2-91 0,3 1-46 0,3 2-24 15</inkml:trace>
  <inkml:trace contextRef="#ctx0" brushRef="#br0" timeOffset="8833.9424">30073 6503 484 0,'-5'0'538'0,"2"0"-74"0,0 0-118 0,3 0-86 0,0 0-72 0,2 0-42 16,-1 2-29-16,5-2-13 0,-1 0-6 0,2 0-7 0,1 0-7 16,2 0-12-16,3 2-12 0,3-2-18 0,1 0-17 0,4 0-14 0,2 0-12 15,2 1-9-15,3-1-8 0,0 0-8 0,2 0-7 0,4 0-10 16,-3 0-11-16,2 0-13 0,3 0-14 0,1 0-12 0,-4 0-13 0,2-1-12 15,0 1-11-15,0-2-16 0,1 0-18 0,-3 2-11 0,2-3-6 16,-4-1-3-16,3 3-2 0,-4-3 7 0,0-1 7 0,-4 3 12 0,0-3 15 16,-2 2 13-16,-2-2 16 0,-2 0 21 0,-4 0 29 0,-2 1 38 15,-3-2 43-15,0 2 22 0,-4-1 14 0,-4 1 12 0,-2-2 11 0,-1 2 10 16,-3-3 7-16,-2 2 8 0,-1 0 7 0,-2-2 6 0,-3 2 6 16,-1 0-4-16,1 1-7 0,-2-1-14 0,-1-1-18 0,1 3-4 0,-3-1 3 15,3 2-3-15,1-1-3 0,1 1-5 0,0 2-7 0,1-2-8 0,2 2-6 16,4 0-6-16,-1 2-5 0,0-2-7 0,2 2-4 0,0 1-6 15,1-3-2-15,2 3-4 0,0 0-2 0,0 2-2 0,5-1-1 0,-4-1-1 16,4 2-2-16,-2 1-1 0,4-2-1 0,-2 2-2 0,3 1-2 16,1-2-1-16,-1 2 0 0,-2 0-2 0,3-2-1 0,-1 0 1 0,0 1 0 15,1 0 2-15,0 0 4 0,-5 0 2 0,1 0 2 0,2 0 3 16,-4-1 1-16,0-1 3 0,-1 1 2 0,-1 0 2 0,2 0 4 0,-3 0 3 16,-3 0 2-16,2 0 0 0,-2 1 3 0,-1 0-1 0,0 0-2 0,-3 0-7 15,1 1-13-15,-2 0-27 0,-2-2-32 0,2 3-43 0,0 1-45 0,-1-1-80 16,3-1-99-16,-2 2-72 0,-1 0-60 0,2-1-32 0</inkml:trace>
  <inkml:trace contextRef="#ctx0" brushRef="#br0" timeOffset="9094.2711">31352 6520 313 0,'-5'-5'615'0,"-1"2"9"0,3-1 11 0,1 1-106 16,1 1-160-16,-1-1-108 0,2 3-79 0,2-4-46 0,-2 3-28 16,3 1-15-16,-2-2-10 0,5 0-12 0,1 2-15 0,1-1-20 0,0-1-20 15,2 2-21-15,2-2-20 0,2 2-19 0,-1 0-18 0,4-2-19 16,-1 2-19-16,3-1-22 0,-2-1-18 0,4 2-27 0,-1-2-25 0,1 1-34 15,-1 1-37-15,4-2-42 0,-3 2-44 0,2-1-65 0,-1 0-74 0,0-2-39 16,-2 1-21-16</inkml:trace>
  <inkml:trace contextRef="#ctx0" brushRef="#br0" timeOffset="9368.0078">31954 6278 378 0,'-2'-3'563'0,"1"-1"-39"0,-4 3-68 15,4-3-84-15,1 1-90 0,-2 1-58 0,0 2-40 0,2 0-17 0,0 0-10 16,0 0-11-16,0 0-10 0,0 0-14 0,0 0-15 0,0 0-17 16,0 0-17-16,0 0-15 0,0 0-13 0,0 0-12 0,0 0-10 0,0 0-10 15,0 0-8-15,0 2-8 0,0 1-7 0,0-1-2 0,2 1-3 0,0 1 1 16,-2-1-2-16,1 1 1 0,-1 2 2 0,2-2 1 0,1 4 2 0,-3-1 2 16,1 1 3-16,1 1 1 0,-2 1 3 0,1 1 4 0,1-1-1 0,0 1 1 15,1 1 2-15,-2 0-1 0,1 1 3 0,0 0-1 0,-1 1-2 16,3 1-2-16,0 0-3 0,1 0-8 0,-2 0-9 0,-2 0-12 0,3 0-13 15,-1 3-18-15,0-3-17 0,-1 2-28 0,-1 0-30 0,3 0-40 0,-3 0-43 16,1 0-77-16,-1 0-96 0,4 1-80 0,-5-1-74 0,1-1-34 0,1 1-14 16</inkml:trace>
  <inkml:trace contextRef="#ctx0" brushRef="#br0" timeOffset="17832.3784">27689 8772 146 0,'-1'-2'504'0,"-1"2"-69"0,2 0-101 0,-1-2-70 15,1-1-57-15,0 3-33 0,0 0-20 0,0 0-13 0,0 0-9 16,0 0-9-16,0 0-10 0,0 0-10 0,0 0-8 0,0 0-10 16,0 0-5-16,0 0-7 0,0 0-4 0,0 0-5 0,0 0-2 0,1-2-3 15,-1 2 0-15,2-2-3 0,-1 1-3 0,-1 1-6 0,4-2-5 0,-3 0-7 16,3 2-7-16,0-3-8 0,1-1-8 0,-1 1-6 0,3 0-7 16,-1-1-6-16,3 1-5 0,-1-2-4 0,2 2-3 0,2-1-2 15,0 1-2-15,-3-2 2 0,4 2 0 0,0-2 1 0,-4 3 1 0,4-1 2 16,-1 2 3-16,-1-1-2 0,-1 2 0 0,-1 0 0 0,1 0 1 15,-1 0-3-15,-2 0-3 0,1 2-1 0,-2 1-2 0,-2-1-1 16,1 1 0-16,-2 3-1 0,1-1 0 0,-1 2 0 0,-1 1 1 0,-2 0-2 16,-2 1-1-16,-1 3-3 0,-1 0-4 0,0 1-1 0,-4 0 0 0,-1 2 2 15,0 0 2-15,-3 2 3 0,-1-2 2 0,0 0 1 0,-1-1 2 16,2 2 1-16,-2-1 3 0,1-2 3 0,-3 0 5 0,3-3 5 16,4 2 8-16,-4-4 6 0,4-1 5 0,1 0 5 0,-1 0 4 0,4-3 5 15,-2 0 5-15,4-1 2 0,-2-1 4 0,4-1 2 0,1 1-1 16,0-2-5-16,0 0-11 0,1-2-11 0,2-1-13 0,2-2-10 15,0 2-10-15,2-2-8 0,2-2-9 0,-1-1-9 0,5 1-3 0,-1-3-8 16,1 1-5-16,2-1-4 0,1-1-1 0,2 1 5 0,-1-3 10 0,2 1 10 16,0 0 11-16,0 2 9 0,0-2 6 0,1 0 7 0,-4 2 6 15,5-2 2-15,-7 0 4 0,3 0 5 0,-1 2 6 0,0 0 4 0,-5-1 3 16,3 1 4-16,-4 0 4 0,0 3 4 0,-1-3 6 0,-5 3 6 16,1-1 4-16,2 1 4 0,-6-1 3 0,3 2 2 0,-1 1 3 15,-3 0-1-15,0-2 1 0,0 3-1 0,0-1 0 0,-2 2-3 0,1 1-3 16,1-1-7-16,-2 1-7 0,0 0-7 0,2 1-5 0,-1-1-7 15,1 2-6-15,0 0-7 0,-4 0-7 0,1 0-5 0,2 2-7 0,-1-1-5 16,0 1-3-16,1 1-4 0,-2 1-3 0,1 1-1 0,-2 0-1 16,1 2 1-16,-1 0 0 0,3 1 2 0,-1 1 1 0,0 0 4 15,1 2 2-15,1-1 5 0,0 1 1 0,1 1 4 0,1 1 2 0,1-1 4 16,1 0 1-16,1 0 5 0,2 2 0 0,-1-2 0 0,2-1-2 16,3 2-3-16,-1-3-5 0,1 0-8 0,4 2-10 0,-2-5-17 15,4 2-18-15,0 0-26 0,1-4-27 0,3 2-29 0,-4-3-32 0,5 1-39 16,0-3-42-16,-1 0-64 0,1 0-75 0,2-2-57 0,-2 0-49 0</inkml:trace>
  <inkml:trace contextRef="#ctx0" brushRef="#br0" timeOffset="18132.0765">28552 8780 487 0,'-4'1'486'0,"1"0"-72"0,1-1-103 0,1 0-76 0,1 0-65 0,0 0-38 15,0 0-24-15,0 0-11 0,0 0-6 0,0 0-6 0,0 0-5 0,0 1-8 16,1 1-10-16,1-2-8 0,-2 2-6 0,0-2-1 0,1 1 0 16,-1-1 1-16,0 0 3 0,2 2 3 0,1-2 1 0,-3 0 2 15,1 0 1-15,1 1-3 0,-1-1-2 0,3 0-2 0,-3 0-1 0,2 0-4 16,1 0-4-16,1 0-5 0,-1 0-5 0,4 0-6 0,0 0-7 15,2 0-11-15,2 0-14 0,1-1-14 0,0-1-12 0,5 2-15 16,0-1-15-16,2-1-20 0,1 0-23 0,2 1-27 0,-2-1-30 0,5 0-40 16,0-1-48-16,1 0-60 0,2 1-67 0,-3-3-68 0,3 3-65 0,-2-1-35 15</inkml:trace>
  <inkml:trace contextRef="#ctx0" brushRef="#br0" timeOffset="18849.7104">29117 8633 205 0,'-3'-1'520'0,"-1"1"-61"0,3-1-94 0,-1 0-85 16,1 1-80-16,-1-2-46 0,0 1-29 0,2 1-12 0,0 0-4 0,0 0-5 15,0 0-2-15,0 0-8 0,0 0-6 0,0 0-8 0,0 0-11 16,0 0-6-16,0 0-4 0,0 0-5 0,0 0-3 0,0 0-4 0,0 0-2 15,0 0-5-15,-1 0-4 0,1 0-3 0,0 0-5 0,0 0-5 16,0 1-9-16,0-1-4 0,0 0-4 0,0 2-5 0,0-2-5 0,0 0-3 16,0 0-3-16,0 2-2 0,0-2-1 0,0 0-2 0,0 1-2 0,0-1-1 15,0 0-1-15,0 0 0 0,0 2 1 0,0 1 1 0,0-1 2 16,0-1 0-16,0 2 3 0,0-1 1 0,0-1 4 0,1 2 0 0,-1 0 1 16,2 0 2-16,0 0-1 0,-2 2 1 0,1-3-2 0,1 3-4 15,-1-2-5-15,3 4-5 0,-3-3-8 0,2 1-8 0,2 0-9 0,0 0-9 16,1 0-8-16,-1-2-8 0,1 2-7 0,1-2-8 0,2 2-6 0,-1-2-6 15,0-1-5-15,3 0-4 0,-3 0-1 0,1-1 4 0,4-1 4 16,-4 0 7-16,3-1 7 0,-2-1 11 0,0 0 12 0,1 0 13 0,-2-3 14 16,1 2 13-16,-2-3 16 0,0 1 12 0,3 0 15 0,-5-2 10 15,1-1 12-15,-1 1 11 0,2-2 11 0,-4 1 11 0,1 2 8 0,0-2 8 16,-2 1 6-16,2-1 4 0,-2 1 4 0,2-3 3 0,-4 5 3 0,1-2 2 16,-1 0 3-16,-1 2 3 0,2 0 1 0,0 2 0 0,-2-2-6 15,0 3-3-15,0 0-8 0,0-1-7 0,0 1-9 0,0 1-8 0,0 1-9 16,0 0-12-16,0 0-10 0,0 0-13 0,0 0-10 0,0 0-12 15,0 0-8-15,0 0-13 0,0 0-10 0,0 0-8 0,0 1-8 0,0 1-6 16,0 1-2-16,0-1-3 0,0 3 0 0,0 0 1 0,0 0 2 16,0 3 1-16,-2-1 3 0,0 5 2 0,2-2 4 0,-1 2 3 0,1 1 5 15,-2 0 5-15,1 2 5 0,1 4 0 0,-2-3 2 0,-1 4 0 16,3 0-2-16,-1 1 2 0,1 1 1 0,-2 0 3 0,0 4 3 0,2-2 3 16,-1-1 4-16,-1 5 3 0,2-1 2 0,0 0 1 0,-1 2 1 0,1-3 2 15,-2 3 4-15,0 1 2 0,2-2 2 0,-1 1 1 0,-1 0 0 16,1 1-1-16,1-4-2 0,-2 3-1 0,0-4-1 0,1 1-2 0,-2-2-1 15,1-2-2-15,-1 1-1 0,2-4 0 0,-3-1 0 0,3-1 0 0,-1-2 0 16,1-3 1-16,-3-2 0 0,3-1 2 0,-2-1 2 0,-1-3 1 16,0 0-1-16,-2-1 0 0,-1-4 0 0,1 0-1 0,-2-2 0 15,-1-1-1-15,1-2 0 0,-4-2-3 0,2 1-2 0,-2-3-3 0,1-2-4 16,-1-1-5-16,0-1-7 0,1-3-4 0,0 2 0 0,0-1 0 0,2-2-3 16,-1 0-1-16,4-3-2 0,0 3-2 0,1-2-4 0,-1 0-5 15,4-1-4-15,2 0-7 0,2-1-6 0,4 0-11 0,0 0-9 0,2 0-17 16,5-1-17-16,-1-2-21 0,7 4-21 0,1-2-22 0,3-1-22 0,2 1-44 15,5 1-52-15,4-1-79 0,-1 2-87 0,2 0-52 0,3 1-33 16</inkml:trace>
  <inkml:trace contextRef="#ctx0" brushRef="#br0" timeOffset="19848.6332">27685 8574 199 0,'-4'-2'266'0,"1"1"-60"0,2 1-42 0,-3-2-31 0,3 2-19 16,-3-1-13-16,-1 1-9 0,1 0-6 0,1 0-6 0,2 0-6 16,-3 0-5-16,1 0-8 0,-2 1-1 0,2-1-3 0,-3 2 1 0,1 1-1 15,-1 1-1-15,-2-1 0 0,-1 2 0 0,1 2 0 0,-3 1 4 16,-2 1 3-16,0 1-1 0,2 2-3 0,-3 2-3 0,0 1-2 0,-2 2-3 16,2 2-5-16,-2 0-5 0,2 4-6 0,0 1-3 0,-1 3 1 15,1 1-2-15,5 4 0 0,-1-1-4 0,1 3-5 0,6 2-6 16,-1 3-8-16,8-1-13 0,0 3-13 0,7 1-17 0,2 0-19 0,6-1-27 15,6 3-29-15,5-1-46 0,3-3-55 0,9-1-78 0,0-3-89 16,9-1-67-16,4-3-56 0,4-5-23 0</inkml:trace>
  <inkml:trace contextRef="#ctx0" brushRef="#br0" timeOffset="20332.4393">29599 8465 284 0,'-2'-2'508'0,"1"-1"-71"0,-3 1-107 15,4 1-82-15,-1 0-68 0,1 1-36 0,0 0-20 0,0 0-10 0,0 0-5 16,0 0-6-16,0 0-5 0,0 0-11 0,0 0-13 0,0 0-15 15,0 0-15-15,1 1-11 0,-1 0-6 0,4 1-2 0,-3 1-2 0,2-1 0 16,2 3 2-16,0 0 3 0,3 1 2 0,1 1 3 0,-1 1 3 16,5-1 3-16,0 1 3 0,0 2 2 0,2 2 3 0,2 0-1 0,1 0-3 15,-1 2-5-15,2 1-5 0,0 0-7 0,1 2-7 0,-2 0-6 16,1 1-5-16,-1 0-5 0,-1 4-8 0,0 0-5 0,-4-1-5 0,-4 6-3 16,2-2-1-16,-4 2-6 0,-3 2-6 0,-2 1-12 0,-4 2-14 0,-6 0-24 15,-4 3-28-15,-4 0-34 0,-8 1-36 0,-2 2-45 0,-6 3-47 16,-5-1-79-16,-4 0-95 0,-4 1-63 0,-2 0-43 0</inkml:trace>
  <inkml:trace contextRef="#ctx0" brushRef="#br0" timeOffset="30714.9714">28061 10147 29 0,'-2'-3'439'0,"-1"0"-55"0,3 0-62 0,-1 0-70 0,-1 0-43 0,0 1-29 16,2 0-21-16,-1-1-20 0,1 3-9 0,-2-2-9 0,1 1-8 16,1 1-11-16,0 0-11 0,0 0-12 0,0 0-10 0,0 0-10 0,0 0-8 15,0 0-9-15,0 0-9 0,0 0-5 0,0 0-5 0,0 0-5 16,0 0-3-16,0 0-3 0,0 0-3 0,0 0-2 0,0 0-4 0,0 0-2 16,0 0-3-16,0 0-4 0,0 0 1 0,1 1-1 0,1 1 2 15,1-2 0-15,0 0 2 0,4 2 1 0,0-1-1 0,1-1-2 0,0 0 0 16,5 0-3-16,-1 0-2 0,4 0-3 0,-2-1-4 0,5-1-3 15,-3 0-5-15,5-1-5 0,-1 1-6 0,-1-1-6 0,2-2-5 0,-1 1-2 16,-1-1-2-16,0 3 1 0,-1-3 1 0,-1 2 0 0,-2 1 4 16,-2 0 5-16,0-1 3 0,-2 0 3 0,-1 2 4 0,-4-1 6 15,1 2 1-15,-3-2 3 0,-1 2 3 0,-1 0 4 0,-2 0 3 0,0 0 2 16,0 0 2-16,0 2 0 0,-4-2 1 0,3 3 0 0,-3-1 1 16,0 1-1-16,-2 0 1 0,0-1 1 0,-3 3 4 0,0 0 4 0,1 0 0 15,-3 2 0-15,-1 2 0 0,0 0-2 0,-1 0 0 0,0 0-1 16,1 1 1-16,-2 0 1 0,3 2-1 0,-1 0 1 0,2 1 1 0,1-3-2 15,-2 0-1-15,3 1 0 0,0-2-2 0,0 1 1 0,0-1 0 16,3-1 1-16,1 0-1 0,-1-1 1 0,1-1 2 0,3 0 0 16,-1 0 3-16,1-1 5 0,1-1 2 0,0 0 4 0,0 1 5 0,0-3 4 15,1 3 5-15,1 0 3 0,-1-1 3 0,3-1 4 0,1 1 3 16,-2 1 4-16,2-2 1 0,2 2 2 0,1-2 0 0,2 0-2 0,-1 2-4 16,4-2-3-16,0 1-7 0,2-1-8 0,1 0-10 0,1 0-11 15,4-1-15-15,-3 0-15 0,3 0-17 0,0-1-20 0,0-1-22 16,1 2-25-16,-4-2-28 0,3 0-31 0,0 0-33 0,-1-2-37 0,-2 2-29 15,1-1-27-15,-3-1-52 0,-1 0-65 0,1 0-35 0</inkml:trace>
  <inkml:trace contextRef="#ctx0" brushRef="#br0" timeOffset="31077.6896">28584 10131 455 0,'-3'-1'391'16,"-3"-1"-102"-16,3 2-73 0,-1 0-60 0,3 0-37 0,-1 0-26 0,0 0-16 15,1 2-9-15,-1-1-6 0,2 3-6 0,0-2-7 0,0 2-5 0,0 1-8 16,2-1-7-16,-1 2-5 0,1 0-5 0,1-2-1 0,1 4-1 16,-1-1-2-16,3-3-5 0,-2 1-7 0,1 2-6 0,2-1-6 15,1-2-5-15,-1-1-4 0,1 2-4 0,0-2-5 0,0-2-5 0,5 1-5 16,-5-2-7-16,1 0-5 0,4 0-6 0,-4-2-4 0,3-1-2 16,-3 0 2-16,0 0 3 0,-1-1 5 0,2-2 5 0,-6-1 3 15,3 2 1-15,-2-2 5 0,0 0 6 0,-2 1 9 0,-2 0 15 0,-1-3 8 16,0 3 7-16,0 0 8 0,0 0 11 0,-1-1 5 0,-2-1 2 15,-1 3 1-15,-1-2-1 0,2 2 4 0,-2 1 3 0,-1-1 3 0,-2 2 1 16,2 1-2-16,0-1-5 0,1 1-1 0,-2 1 0 0,-2-1-2 16,3 2-3-16,-2 0-2 0,1 2 2 0,0-1-2 0,0 2-1 0,1 1-1 15,-1-1 0-15,0 2-1 0,1 2 0 0,1 0-1 0,-2 2 0 16,4 0-1-16,-2 0 1 0,4 1-1 0,-4 2-2 0,5-1-4 16,0 1-4-16,2 1-4 0,2-1-4 0,-1 2-8 0,4-2-9 0,-1 0-13 15,2-2-12-15,5 2-14 0,-2-1-16 0,1-1-25 0,3-2-31 16,-2-1-30-16,2 1-32 0,0-3-33 0,2 0-34 0,-3-3-48 15,5 2-56-15,-3-3-47 0</inkml:trace>
  <inkml:trace contextRef="#ctx0" brushRef="#br0" timeOffset="31381.242">28927 10118 227 0,'-2'-3'427'0,"1"-2"-82"0,-2 3-78 15,3 0-70-15,-2-1-52 0,0 1-45 0,2 2-28 0,0 0-22 0,0 0-14 16,0 0-9-16,2 5-9 0,0-3-11 0,-1 0-8 0,1 3-7 15,1-2-4-15,0 4-2 0,0 3 0 0,1-4 2 0,1 2 2 0,-1 2 2 16,1 0 5-16,-1 2 1 0,0 0 5 0,-3 0 1 0,2-1 1 16,1-1 0-16,-3 3 1 0,3-3 0 0,-4 2 0 0,1-1 3 15,2-2 6-15,-3 0 6 0,0-2 10 0,0 1 11 0,0-4 12 0,0 1 13 16,0-3 10-16,0 1 13 0,0 1 9 0,0-4 6 0,0 0 4 16,-3-2 3-16,2 0 0 0,-3-1 1 0,3-1-5 0,-1 0-8 15,0-3-10-15,-1 2-14 0,2-3-15 0,1 0-16 0,-2-4-17 0,0 4-16 16,2-3-14-16,0 1-11 0,0 1-13 0,0-2-12 0,4 2-14 15,-3-1-15-15,2 0-12 0,1 1-13 0,1 1-11 0,0 0-11 0,0 1-11 16,3 0-10-16,0 0-15 0,3 1-20 0,-1 3-17 0,-1-2-17 16,4 0-18-16,0 2-21 0,-2-1-15 0,3 1-12 0,0 1-34 0,2 0-42 15</inkml:trace>
  <inkml:trace contextRef="#ctx0" brushRef="#br0" timeOffset="31714.629">29330 10084 328 0,'-5'0'415'0,"1"-1"-85"0,-1-1-74 0,0 2-68 0,-3 0-44 0,4 0-32 16,0 0-18-16,0 0-11 0,0 0-8 0,-1 0-10 0,2 2-9 15,-3-1-10-15,3 1-9 0,-2-1-7 0,1 2-8 0,0 0-5 0,-1 2-5 16,2-2-2-16,-3 2-2 0,3 0 0 0,-2 2 0 0,2 0 0 0,-2-1 1 16,2 1 0-16,-2 1 2 0,1 1 2 0,1 0 0 0,0 1 2 15,1-1-1-15,0 1 2 0,1 3 1 0,1-3 0 0,0 0 0 0,0 1 1 16,0-2 0-16,1 1 0 0,1-1 0 0,0 1-1 0,1 0-1 15,3-2-1-15,-2-1-3 0,0 1-3 0,0-2-2 0,1-1-3 0,2 2-3 16,0-3-2-16,0 1-3 0,-1-2-1 0,2-1-4 0,1-2-5 16,-1 3-4-16,0-3-3 0,0-3-3 0,3 1-1 0,-1 0 1 0,-2-3-1 15,3 0 0-15,-3-2-1 0,1 0-1 0,-1 0 0 0,1-2-2 0,-1 0-1 16,-3-1-1-16,2-2 2 0,-1-2 1 0,-2 4 1 0,0-1 4 16,-3-3 5-16,-1 3 3 0,0-4-1 0,0 3 0 0,-1 0 1 0,-1 1 1 15,-1 0-4-15,0 2-5 0,-5-4-7 0,3 4-12 0,-1-1-13 0,-1 3-19 16,-2 0-24-16,0 2-38 0,-3 2-47 0,2 0-71 0,-3 1-80 15,2 2-61-15,-3 0-51 0</inkml:trace>
  <inkml:trace contextRef="#ctx0" brushRef="#br0" timeOffset="32582.0433">28421 10789 459 0,'-8'-8'438'0,"4"1"-80"0,-5 1-71 0,2 0-67 0,1 2-40 15,-3-1-27-15,1 1-20 0,1 1-18 0,1 0-8 0,-3 0-7 16,3 1-6-16,-1-1-6 0,-2 3-7 0,1 0-9 0,0 0-8 16,-1 2-5-16,1-1-7 0,-1 4-7 0,-1-2-7 0,2 3-6 0,-1 0-3 15,1 1-5-15,-3 2-1 0,3 0-1 0,0 1 0 0,-1 2-2 16,2-1-2-16,-1 3 0 0,2-2-3 0,1 1-3 0,1 3-2 0,-1-2-2 16,2 0-1-16,1 1-2 0,2-3 1 0,0 5 0 0,2-3-3 15,1 0-2-15,2-1-5 0,1-1-5 0,0 0-8 0,4 1-8 0,-1-4-9 16,4 1-11-16,0-3-12 0,4 1-14 0,0-4-15 0,2 1-17 15,3-2-17-15,2-1-18 0,-2-2-15 0,4-1-15 0,-1 0-12 16,2-2-9-16,-1-2-7 0,1 1-4 0,-3-3-1 0,2 2 4 0,-3-3 8 16,-1 1 12-16,-1-3 17 0,-1 2 23 0,-1-3 25 0,-3 2 29 15,0 0 28-15,-3-1 27 0,-3 1 27 0,0-1 27 0,-4-2 25 16,1 3 28-16,-2 1 19 0,-1-3 17 0,-2 2 12 0,-2 0 11 0,-2 0 6 16,-2 1 4-16,0-1-2 0,1 2-4 0,0-1-4 0,0 3-3 15,-4-1-8-15,3 1-12 0,-2-1-12 0,-1 3-12 0,1 0-8 0,-1 2-10 16,1-2-8-16,-2 3-7 0,4 0-7 0,-3 0-7 0,1 3-5 15,-1 0-4-15,0 0-6 0,0 1-3 0,3 1-3 0,-3 0-1 16,2 2-1-16,-1 2-1 0,2-1 0 0,-1 2-1 0,1 0-1 0,1 1-2 16,2-1-1-16,1 2-1 0,0 0-1 0,0-2-2 0,0 2-1 15,1-2-2-15,2-1-3 0,1 1-2 0,1-2-4 0,-2-1-3 0,3 2-3 16,0-3-3-16,1 1-4 0,-3-3-4 0,4 1-5 0,1-3-4 16,0 1-4-16,-1-3-5 0,0-3-4 0,1 1-2 0,-1 0-1 15,0-4 1-15,1-1 2 0,-3 2 0 0,2-4 4 0,-1 2 6 0,-1 0 4 16,2-2 5-16,-3 0 3 0,-2 0 4 0,0-1 7 0,0 0 12 15,-1 1 7-15,0 1 11 0,-1 0 5 0,1 1 6 0,-2 1 3 0,0 0 3 16,0 1 1-16,0 1-3 0,0 2-2 0,0-3-3 0,0 3-3 16,0 1-4-16,0 1-7 0,0 0-7 0,0 0-5 0,0 0-5 0,0 1-4 15,0 1-5-15,-2 0 0 0,1 1-2 0,1 3-3 0,0-1 1 16,-2 1-2-16,0 1-4 0,2 1-4 0,0-1-4 0,0 2-8 16,0-2-9-16,0 3-14 0,0 0-17 0,0-4-16 0,2 2-16 0,0-1-17 15,-1 1-20-15,1-3-18 0,2 0-16 0,-1-1-16 0,0 1-11 16,1-2-12-16,0-1-11 0,1-2-3 0,-1 0 2 0,0-2 9 0</inkml:trace>
  <inkml:trace contextRef="#ctx0" brushRef="#br0" timeOffset="32881.642">28839 10903 47 0,'0'-6'200'0,"0"2"6"0,0-1 1 0,0 2-3 0,0 0-8 0,0 1-8 16,0 0-14-16,0-1-18 0,1 3-17 0,-1 0-16 0,0 0-16 16,0 0-16-16,0 0-13 0,2 0-15 0,-1 0-10 0,3 2-11 15,-1-1-6-15,3 1-8 0,-3-2-5 0,2 5-6 0,0-3-5 0,1 2-4 16,0-1-3-16,0 2-3 0,1 1-2 0,-1-2-2 0,1 2-1 15,-1 2 1-15,2-3-1 0,-4 3-2 0,1-1 0 0,-2 3-1 0,2-1-1 16,-1 0 0-16,-3 1 1 0,2-1-1 0,-2 0 2 0,-1 2 2 16,0-3 1-16,-1 2 3 0,-2-1 5 0,2-2 4 0,-3 1 7 15,3-1 8-15,-3-1 10 0,1 0 9 0,0-1 10 0,0-1 9 0,0-1 7 16,-1-1 5-16,3-1 4 0,-4-1 1 0,1 0 1 0,2 0 0 16,0-3-3-16,1-2-6 0,-1 1-9 0,2-2-12 0,0 0-12 0,2-1-15 15,-1-2-12-15,3-2-17 0,0 1-13 0,2-1-13 0,1-2-14 16,-1 4-14-16,2-3-14 0,1 1-14 0,3-3-12 0,-3 2-13 0,2 2-10 15,0-2-7-15,1 0-8 0,1 2-8 0,-1 1-8 0,2-1-9 16,-3 2-6-16,0 0-4 0,2 0-3 0,-4 1-1 0,3 2-1 0,-3 0 1 16,0 2 0-16,-1 0 4 0,1 0 3 0,-1 1 5 0,-3 1 8 0</inkml:trace>
  <inkml:trace contextRef="#ctx0" brushRef="#br0" timeOffset="33666.1661">29194 10846 24 0,'2'2'162'0,"-1"-1"12"0,1 1 8 15,-1 0 6-15,3 0 1 0,-3 1-4 0,1 0-5 0,0 0-6 16,1-2-11-16,-2 2-10 0,1 1-15 0,1 1-14 0,1-2-14 0,0 2-12 15,-3-2-11-15,2 2-13 0,1-1-11 0,-1 1-9 0,0 1-9 16,-1 0-9-16,-1-1-5 0,3 2-5 0,-2 0-4 0,0-1-6 0,-1 2-3 16,-1 0-5-16,2-1-3 0,-2 0-1 0,0 1-2 0,0-2 1 0,-2 0 2 15,2 1 0-15,-1-2 4 0,-1 2 4 0,0-1 4 0,-2-2 5 16,3 3 7-16,-1-4 7 0,1 1 8 0,-3-1 10 0,3-1 8 0,-1-1 7 16,0 1 3-16,-1-2 2 0,2 0 0 0,-1-2 1 0,0 1-5 15,-1-1-3-15,2-1-9 0,-2-1-7 0,1-1-12 0,2 0-9 0,0-2-15 16,0-1-12-16,2 1-17 0,1-2-13 0,1 2-12 0,0-4-12 0,0 2-11 15,3-1-11-15,-1-1-11 0,3-2-10 0,0 4-9 0,0-2-9 16,2 1-7-16,-1 1-6 0,1 0-5 0,3-1-6 0,-3 0-4 16,0 1 0-16,3 2-2 0,1-1 0 0,-1 2 6 0,-1-1 7 0,0 2 9 15,0-1 10-15,0 1 10 0,0 0 10 0,-2-2 12 0,1 4 13 0,-2-1 16 16,1 1 16-16,0 0 19 0,-3-1 20 0,-2 2 21 0,2 1 20 0,-3-1 17 16,-1 0 15-16,0 2 13 0,-1-1 14 0,-2 1 12 0,-1 0 9 15,0 0 7-15,0 0 7 0,0 0 3 0,0 0 1 0,0 0-4 0,0 0-5 16,0 0-10-16,0 1-11 0,-1-1-12 0,1 2-12 0,-2 0-12 15,1-2-13-15,1 0-12 0,0 0-11 0,0 1-11 0,-2-1-11 16,2 2-8-16,0-2-5 0,0 4-4 0,0-3-5 0,0 3-3 0,0-1 0 16,0-1-2-16,0 4 0 0,0-2 1 0,0 1 1 0,0 0 3 0,0-2 4 15,0 3 0-15,2 0 4 0,-2 0-1 0,1 0-1 0,1-1-1 16,-2 1 1-16,1-1-2 0,3 0 0 0,-3 1-5 0,2-2-1 0,2 1-4 16,-4 0-3-16,3-3-3 0,0 3-4 0,0-2-5 0,0 0-5 0,1-1-5 15,3-1-6-15,-2 1-5 0,1-2-4 0,1 0-3 0,1-2-1 16,-1 1 1-16,1-2-3 0,0-2 2 0,1 2 3 0,0-1 3 0,1-2 3 15,0-2 6-15,-1 2 5 0,-1-3 7 0,2 2 10 0,-3-1 8 16,0 1 10-16,-2-1 11 0,2 1 9 0,-3 0 11 0,0-1 11 0,-1 0 9 16,0 2 9-16,-1-1 8 0,0 2 8 0,-2 1 5 0,1-1 8 0,-2 1 1 15,0 1 3-15,0 0-3 0,0 0-3 0,0 0-5 0,0 1-8 0,0-1-10 16,0 3-9-16,0 0-10 0,0 0-11 0,0 0-9 0,0 0-13 16,0 0-8-16,0 0-9 0,0 2-7 0,-2-1-4 0,1 2-4 15,1 2-1-15,-3-2 0 0,1 1 1 0,1 4 0 0,-3-1 1 0,3 2 2 16,-2 1 1-16,-1 2 3 0,1-1 3 0,0 3 1 0,0 0 3 15,-3 2 0-15,3 1 1 0,-2 0-2 0,2 1 1 0,-2 0-1 0,2 4-1 16,-4-2 1-16,1 2-2 0,1 2 1 0,1-1-2 0,-3 3 2 16,1 0 0-16,0 0 3 0,-1 3 1 0,-1-2 3 0,3 1 0 0,-1 0 1 15,-1 1 2-15,2 0 1 0,-2 0 1 0,1-1 2 0,-1-1 1 0,0 1 1 16,0-2 2-16,3-5-2 0,-3 4 1 0,1-4-2 0,-2-1 0 16,2-4-1-16,1 1 0 0,0-2 3 0,0-4 1 0,1 0 2 0,-1-3 1 15,4-2 2-15,-3 1 0 0,1-4-4 0,2 0-6 0,-3-3-6 16,3 0-7-16,-2-3-6 0,3-1-8 0,-2-2-9 0,2-3-9 0,2 0-14 15,-1-2-15-15,2-3-17 0,2-2-17 0,0 0-13 0,1-4-9 16,2 2-8-16,0-6-6 0,2 0-4 0,2 0-1 0,-1-3-2 0,5 2 1 16,-2-1 2-16,1-3 3 0,4 3 8 0,-1 1 14 0,2-4 11 0,2 6 16 15,-2 0 8-15,1-2 9 0,-1 4 7 0,4 2 6 0,-4 0-2 0,1-1-2 16,-1 6-16-16,1-1-23 0,-5 3-29 0,1-1-29 0,-2 2-63 16,-2 1-75-16,0 3-53 0</inkml:trace>
  <inkml:trace contextRef="#ctx0" brushRef="#br0" timeOffset="35614.3217">29564 10125 38 0,'-2'0'134'0,"1"-2"-9"0,1 1-8 0,-2 1-7 0,1-2-3 0,1 0-5 16,-2 2-4-16,0 0-7 0,2-3-5 0,0 3-5 0,-1 0-6 16,1 0-5-16,-3-2-6 0,1 2-6 0,2 0-3 0,0-2-2 0,-1 1-1 15,1 1-1-15,-2 0-2 0,2 0-2 0,0-2 0 0,0 2-1 0,0 0-2 16,-1 0-2-16,1 0 1 0,-2 0 0 0,0 0-3 0,2 0 0 16,-1 0-3-16,1-2-3 0,-2 2-3 0,1 0-1 0,1 0-1 0,-4 0-1 15,4 0-1-15,-1-3-1 0,-1 1-1 0,1 2-1 0,1 0 0 0,-2 0-2 16,0 0 1-16,2 0 0 0,0 0 2 0,0 0 1 0,-1-2 1 15,1 2 1-15,0 0-1 0,0 0-1 0,0 0 0 0,0 0 1 0,0 0 0 16,0 0 0-16,0 0 0 0,0 0-2 0,0 0-2 0,0 0 0 16,0 0-3-16,0 0 0 0,0 0-1 0,0 0-1 0,0 0 0 15,0 0 0-15,0 0 0 0,0 0-1 0,0 0 0 0,0 0 0 0,0 0 0 16,1 0 0-16,1-1-2 0,0 1 1 0,1-2-2 0,0 0-3 0,2 2-3 16,0-1-4-16,1-1-4 0,3 1-4 0,1 0-3 0,4-1-2 0,-1-1-3 15,4 0-5-15,0 0-5 0,2 1-3 0,4 0-7 0,0-1-6 16,3 0-6-16,-1 0-7 0,2 0-5 0,1 1-5 0,-1-2-7 0,3 3-9 15,-4-1-7-15,4-1-8 0,-2 1-10 0,0 1-7 0,1-3-7 16,-1 4-3-16,-1-3-5 0,0 1-3 0,-2 0 0 0,0 1 0 0,-1-1 1 16,-2 0 2-16,0 2 6 0,-1 0 6 0,-5-3 9 0,1 1 12 15,-3 2 12-15,-2 0 14 0,0-2 8 0,-2 2 5 0,-4-1 9 0,0-3 13 16,-3 3 12-16,-1-1 11 0,-2 0 14 0,-2 0 12 0,-1-1 12 0,-3 0 12 16,0 0 10-16,-2 1 7 0,-2-2 5 0,-1 1 6 0,0-1 9 15,-1-1 10-15,-3 5 5 0,2-4 4 0,-1 1 3 0,2 0 1 0,-2 0-2 16,1-1-2-16,-1 1-4 0,1 1-6 0,2-1-7 0,0 1-7 15,1 0-7-15,2 2-9 0,1-3-8 0,0 1-8 0,4 2-8 0,-2 0-10 16,4 0-7-16,-3 0-10 0,4 0-7 0,0 0-5 0,0 0-3 0,4 0-2 16,-3 2-2-16,4 1-1 0,0-1-3 0,1 0-1 0,2 1 0 15,2-1 1-15,-2 1 0 0,2 2 2 0,2 0 1 0,-1-2 3 0,1 1 3 16,-2-1 1-16,-1 2 2 0,4-1 3 0,-4 0 3 0,0 1 4 16,0 1 4-16,-1-2 6 0,0 1 5 0,-2 0 5 0,0 2 5 0,-1-2 4 15,-2 0 3-15,0 2 4 0,-1-1 2 0,-2 1 0 0,0-1 1 0,-2 1 0 16,1 0 0-16,-4-1-1 0,0 3-1 0,-2-1-3 0,-2-1-11 15,1 2-12-15,0 0-20 0,-2 1-23 0,-2-1-29 0,3 2-30 0,-4-1-49 16,5 0-55-16,0-1-89 0,-2 1-104 0,2 0-70 0,1-1-51 0</inkml:trace>
  <inkml:trace contextRef="#ctx0" brushRef="#br0" timeOffset="36264.593">30707 9965 43 0,'0'0'200'0,"-3"0"-22"0,1-2-13 16,2 0-9-16,-1 1-4 0,1 1-2 0,-2-2 0 0,1 2 0 16,1-2-3-16,-2 2-4 0,0 0-4 0,2-3-9 0,-1 1-8 0,1 2-10 15,-2 0-7-15,0 0-6 0,1-2-4 0,-2 2-6 0,-1 0-8 16,3 0-7-16,-1 0-6 0,1 0-7 0,-4 0-6 0,2 0-6 0,-2 0-4 16,2 0-4-16,-2 0-5 0,0 0-6 0,-1 2-4 0,-3-2-3 0,2 5-5 15,-1-3-3-15,-1 1-1 0,1 1-1 0,-1 1 0 0,-1 2-2 16,1-2-2-16,-1 1-2 0,0 2-4 0,0-1-1 0,2 2-2 0,0 0-1 15,-1 1 0-15,1-1 2 0,-1 4 1 0,5-3 3 0,-1 2 1 16,-3 0 0-16,5 0 2 0,0 0 2 0,1 2 2 0,1-2 0 0,1 0-1 16,1 1 0-16,3-1 1 0,-1 0-3 0,2 0-1 0,2 0-4 15,-1-1-4-15,4-1-4 0,1 0-4 0,-1-2-4 0,1 1-2 0,3-2-3 16,-3-2-3-16,3 0-3 0,0 0 2 0,-1-3-2 0,3 1 2 0,1-3 0 16,-3 0 0-16,4 0 4 0,-2-3 4 0,-1 1 4 0,0-3 3 15,2 0 4-15,-3 0 4 0,0-2 4 0,-1-2 3 0,-2 1 3 0,0 1 4 16,-1-3 1-16,-2-1 2 0,-1 1 2 0,0-3 4 0,-2-1 2 15,-2 3 0-15,-2-1 0 0,-1-1 0 0,0 0-2 0,-1-1 0 0,-2 0-4 16,-2 2-2-16,0-1-2 0,-3 1-3 0,0 0-5 0,0 0-8 16,-1 0-14-16,-2 1-17 0,0 2-24 0,-2 0-28 0,1 2-28 0,0 2-32 15,-3-2-39-15,2 2-44 0,-1 2-69 0,-1 1-78 0,2 2-75 16,0 0-72-16,-5 0-35 0</inkml:trace>
  <inkml:trace contextRef="#ctx0" brushRef="#br0" timeOffset="39848.0202">30566 9970 187 0,'2'-7'233'0,"-2"0"-31"0,1 0-21 0,-1 1-15 16,2 0-12-16,0-1-4 0,1 1-3 0,-2 0 2 0,1 0 1 0,0 1-1 15,-1 1 2-15,-1-1-3 0,3 0-4 0,-2 2-6 0,-1 1-9 16,2-1-12-16,0 1-15 0,-2 2-12 0,0 0-9 0,0 0-11 0,0 0-11 15,0 0-13-15,0 0-14 0,0 0-8 0,0 0-7 0,0 2-6 16,0 1-4-16,-2 2-4 0,2-1-4 0,-2 2-1 0,2 1-3 0,-1 1 0 16,-2 0-1-16,3 3 2 0,-1 1 0 0,1 2 3 0,-2 1 3 0,0 1 1 15,2-1 0-15,-1 2 0 0,1 2 1 0,0-1 0 0,-2 2 2 0,2-2 1 16,0 4 1-16,0-1 2 0,0-1 2 0,0-1 2 0,0 3 0 16,2-3 2-16,-2 1 1 0,1-1-1 0,-1 0-3 0,4-1-3 0,-3-2-2 15,2 1-2-15,-2-2-4 0,3-1-3 0,-3-2-1 0,1 0-4 16,0-4-3-16,-1 1-1 0,1-1 1 0,-1-1-1 0,-1 0 1 15,2-2 0-15,0 0 1 0,-2-5 2 0,1 3 1 0,1 0-4 0,-2-3-8 0,0 0-4 16,0-1-3-16,1-1-2 0,-1-1 0 0,2-2-2 0,0 0-3 16,-1-2-2-16,2-1-3 0,-1-3-5 0,1 1-3 0,-2-3-5 15,1 0-7-15,0-2-2 0,1-2 1 0,-3 0-1 0,1-1 1 0,1-1 0 16,0-2-1-16,-1-1 2 0,-1 1 2 0,3-2 2 0,-3-2 3 0,4 1 4 16,-3 1 4-16,2-2 6 0,-1 1 7 0,1 2 10 0,-2-1 13 15,1 2 10-15,0 3 10 0,-1-4 6 0,1 3 6 0,-1 3 5 0,-1 1 3 16,2 2 3-16,0 1 2 0,-2 0 0 0,1 5-4 0,-1 0-1 15,2 0-3-15,-2 1-4 0,2 1-6 0,-2 2-8 0,0 0-6 0,0 2-2 16,0 1-2-16,0 0 1 0,0 1-1 0,1 2 2 0,-1 2 0 16,0 2 2-16,0 1 3 0,0 2 1 0,0 2 2 0,0 2 3 0,0 1 3 15,0 1 3-15,0 4 3 0,-1 0 1 0,1 2 1 0,-2 0 2 0,0 1-1 16,1 2 0-16,-3-2 0 0,3 0 1 0,-1 3 0 0,-1-2 2 0,0 1-1 16,0 1 1-16,-2-2-2 0,2 1 0 0,0-1 2 0,0-3-3 15,-1 2-4-15,3 0-4 0,-2-2-3 0,-1-2-3 0,1-1-3 0,2 0-2 16,-4-3-1-16,4 0-1 0,-1-1 0 0,0-5 1 0,1 3 1 15,-1-3 1-15,1-1 2 0,1-1 0 0,-2-3 2 0,0 1 0 0,2-2-1 16,0-2-1-16,0 0-4 0,0-1-6 0,0 0-6 0,0-2-6 16,0-1-8-16,0-2-6 0,0-1-4 0,0-1-5 0,0-3-7 0,0-2-6 15,0 0-8-15,0-1-6 0,2-2-9 0,0-1-4 0,-2-3-2 0,1 2-1 16,1-3-3-16,-1-1 0 0,1-1 3 0,0 1 0 0,-1-2-1 0,2-1 7 16,-1 2 4-16,-1-1 7 0,1 0 4 0,-2 2 9 0,1 2 10 15,-1 0 9-15,2-1 8 0,0 3 9 0,-2 1 9 0,1 4 7 0,1-1 5 16,-2 3 3-16,0 0 1 0,0 1-6 0,0 3-7 0,0 0-4 15,0 2-1-15,0-1-4 0,0 3-4 0,0 0-1 0,0 2 1 0,0 0 1 16,0 0 0-16,0 1 1 0,0 2 1 0,0 0 1 0,0 3 3 16,0-2 5-16,0 4 6 0,0 1 5 0,0 1 5 0,-2 3 3 0,1-1 5 15,1 1 2-15,-2 0-1 0,0 3 0 0,1 2-1 0,-2-2 1 0,1 1 0 16,-1 0 0-16,2 2 1 0,-1 0 0 0,0-1 2 0,1-1-1 0,1 2-2 16,-2-1-3-16,1-1-1 0,1-3-3 0,-2 3-2 0,0-3-2 15,2-1-3-15,-1 0 0 0,-1-2-2 0,1 0 1 0,1-1 2 0,0-3 0 16,0 3 2-16,0-5 4 0,0 0 7 0,0 0 7 0,0-2 7 15,0-2 3-15,1 1-1 0,1-2 1 0,-1-2-1 0,3-2-2 0,-1-1-2 16,0-2-2-16,0-3-3 0,5 0-7 0,-3-2-8 0,-1-3-11 16,3 0-13-16,-1-1-13 0,2-4-13 0,-2-1-6 0,1 0-3 0,-2-2 1 15,-1 1 2-15,2 0-1 0,-1-2-1 0,0 1 3 0,0 0 5 0,-4 3 6 16,3 0 7-16,-1 2 6 0,-2 1 4 0,-1 4 3 0,2 0 4 16,-2 3 0-16,0 1-3 0,0 1-3 0,0 1-3 0,-2 5 0 0,1 0 1 15,-1 2-5-15,-1 0-5 0,0 4-10 0,-2 3-12 0,-3 1-9 16,0 1-12-16,0 3-17 0,0 2-19 0,-1 1-17 0,-4 2-13 0,4 3-24 15,-1 0-27-15,-2 1-34 0,0 3-41 0,0-1-63 0,1 1-78 0,-2-1-45 16</inkml:trace>
  <inkml:trace contextRef="#ctx0" brushRef="#br0" timeOffset="44931.781">31690 5141 317 0,'2'-3'302'0,"-1"-1"-68"0,1 1-38 15,-1 0-24-15,1 1-13 0,0 0-8 0,-1-1-4 0,3 1-2 0,-4 1-4 16,4-2-6-16,-3 1-10 0,-1 0-9 0,2 1-8 0,0 0-5 0,-2 1-4 16,1-2-6-16,1 1-6 0,-2 1-7 0,0 0-8 0,0 0-6 15,0 0-5-15,0 0-5 0,0 0-5 0,0 0-6 0,0 0-6 0,0 0-4 16,0 0-4-16,-2 0-7 0,1 1-2 0,1 1-5 0,0-2-4 0,-2 0-4 16,2 0-4-16,-2 1-4 0,2-1-5 0,0 0-2 0,0 1-3 0,0-1-3 15,0 0-2-15,-1 0-2 0,1 0-1 0,0 2-2 0,0 0-1 0,0-2-3 16,0 0 1-16,0 1-2 0,0 1 0 0,0-2 2 0,0 0-1 15,0 3 3-15,0-3 2 0,0 0 2 0,1 3 4 0,-1-1 1 0,2 1 2 16,0 1 2-16,1-1 3 0,-2-1 0 0,3 3 3 0,-1-2 2 0,-2 4 3 16,3-3 0-16,-1 1 2 0,3-1-1 0,-3 0 1 0,2 2-2 0,-2 0 0 15,2 0-1-15,0 0-1 0,0 1 1 0,0 0-1 0,2-2 0 0,-2 3 0 16,0-1 1-16,-1 0-2 0,4 0 1 0,-3 1 0 0,1-1 1 16,1 1-1-16,-3 1-1 0,4-2 1 0,-2 0 2 0,1 1-1 0,-1-1 1 15,1 0 3-15,-2-1 1 0,2 0 2 0,-2 0 3 0,0-2 5 0,-1 0 9 16,3 1 10-16,0-2 10 0,0-1 11 0,-2 1 13 0,3-2 8 15,1-1 8-15,0-1 4 0,1-2 4 0,2-2 6 0,3 0 2 0,4-2 3 16,-2 0 3-16,5-2-2 0,0-1-6 0,5-5-8 0,0 3-10 0,0-4-14 16,6-1-12-16,0-1-15 0,0-1-14 0,2-3-13 0,3 0-14 0,1-4-17 15,3 0-16-15,-2-1-20 0,1 0-19 0,-2 0-19 0,2-2-20 0,2 0-26 16,-1-2-32-16,1 0-30 0,5 0-30 0,-2-1-55 16,1 1-63-16,3-2-89 0,-2 2-104 0,1 0-55 0,-1 2-32 0,0 1-9 15</inkml:trace>
  <inkml:trace contextRef="#ctx0" brushRef="#br0" timeOffset="50880.5696">30941 9958 56 0,'-5'-2'115'15,"0"-3"-4"-15,0 3-5 0,1-1-5 0,-4 0-3 0,2 0-1 16,-1 0-4-16,1 0-2 0,-1 0-8 0,-2 0-10 0,3 1-3 0,-1 0 0 0,-1-1-1 16,-1 0-4-16,1 0-1 0,0 1-2 0,-1-1-1 0,-1 3-2 15,2-3 0-15,0 2-2 0,1-2 0 0,-1 2 1 0,-2-1-2 16,1 0-2-16,1 1-3 0,0 1-4 0,0 0-1 0,0 0-1 0,0 0-1 15,0 0-1-15,2 1-2 0,-3 1 1 0,1 1 0 0,1-1-2 0,-2 0 1 16,0 1-2-16,0 0-1 0,3 2 0 0,-2-1 0 0,-3 2-1 16,5 0-2-16,-2 0-3 0,-1 2-1 0,2 0-2 0,-2 1-3 15,2 1-3-15,0 0-1 0,-1 1-2 0,1-1-1 0,1 3 0 0,-3-1-1 16,1 2 0-16,1 1-1 0,1-1-1 0,1 1 0 0,-3-1 0 0,4 3 0 16,-1 0 1-16,0-1 0 0,2 0 0 0,-1 1 0 0,1 2-2 0,1-3 0 15,-2 0-1-15,3-2-1 0,1 3 1 0,0 0-1 0,0-2 1 16,0-1 0-16,1-2 1 0,1 2-1 0,0 1 1 0,2-4 0 0,1 1 0 15,-2-1 1-15,3-1 1 0,1 1 0 0,-2-3 1 0,4 2-1 16,-1-1 0-16,0-2-4 0,2 0-2 0,0 0-2 0,1-1-2 0,2-2-2 16,0 1-4-16,-1-2-6 0,1 1-4 0,1-3-5 0,2 1-5 15,-2 0-4-15,3-2-4 0,-2 0-2 0,0-2-3 0,3 0 0 0,-2-1-1 16,-2 1 0-16,2-1 1 0,-2-3 0 0,-1 1 2 0,-1-1 1 0,2-1 2 16,-2-1 4-16,-2 2 4 0,2-4 6 0,-3 0 4 0,0 1 3 15,-2 1 4-15,-1-3 3 0,-1 0 2 0,0 0 4 0,-2-1 2 0,1-1 1 16,-2 1 1-16,0 0 3 0,-2 1 2 0,0-3-1 0,-2 1 1 15,0-2 0-15,0 1-3 0,0 2 1 0,-1-1-2 0,0-1 1 0,-2 1-2 16,2-1-1-16,-2 2 0 0,0 0 1 0,-1 0 1 0,1 0-1 16,0 2 1-16,1-2 1 0,-1 0 0 0,-2 4 1 0,1-1-2 0,2 1 0 15,-1 1 0-15,-2-2-2 0,3 4-2 0,-4-3-2 0,2 1-1 0,-2 2-2 16,1 1-1-16,1-1-2 0,-3 2-1 0,1-2-1 0,-1 1-1 16,-1 1-2-16,2 0 1 0,-2 0-1 0,-1 1 1 0,2 0 0 0,1 0 1 15,-3 2 1-15,1-2-1 0,2 2 2 0,-1 0 1 0,-2 0 1 16,3 2 2-16,-2-2-2 0,-1 1 1 0,2 0 1 0,1 1 1 0,-1 1 1 15,1 2 1-15,0-2 0 0,-2 2 0 0,1 0 0 0,1 2 0 0,0 0-1 16,-5 2 1-16,5 0 1 0,0 1-1 0,-1 0 2 0,1 1 1 16,-2 1 1-16,2 2-1 0,1 1 2 0,1 1-1 0,-1-1 1 0,1 2 1 15,1 0 2-15,-1 0 0 0,3 1 1 0,-1 0 1 0,1 1 0 16,2 1 0-16,1-4 0 0,0 1 0 0,0 1-1 0,1-1-2 0,2-1 1 16,1 1-1-16,1-2-1 0,0-1 1 0,2 1-1 0,-2-1-1 0,1-2 0 15,1-1-2-15,2 0-3 0,-1 0-2 0,0 0-2 0,2-1-1 16,-1-4-2-16,2 0-2 0,1 0-4 0,-1-1-3 0,1-1-3 15,2-2-1-15,-2 1-3 0,2-3-2 0,1 0 1 0,2 0 0 0,-2-3 0 16,3 1 0-16,-2-2 2 0,1 1 2 0,1-3 3 0,-2 1 2 0,1-2 2 16,1 0 4-16,-1-1 2 0,-1-1 3 0,-1 1 2 0,-2-3 2 15,4 1 2-15,-4 0 1 0,1-2 2 0,-3 0 3 0,3-2-1 0,-4 1 1 16,0-2 1-16,-2 0-1 0,1 0 2 0,-4-2 2 0,0 0 0 0,-1 1 0 16,0-2 0-16,-4 1 0 0,0 0 1 0,0 0 1 0,-4 1 1 15,3 0-1-15,-4-1 0 0,2 0 0 0,-2 2 1 0,-4 0-2 0,2-1-2 16,1 2-4-16,-1 0-1 0,-1 1 0 0,-1 1-7 0,0-1-6 0,-1 0-9 15,-1 3-9-15,3 0-14 0,-1 1-13 0,-1 0-18 0,2 1-21 16,0 2-27-16,0 0-26 0,-2 3-29 0,2 1-26 0,0 0-36 0,-3 1-37 16,3 1-48-16,-4 1-53 0,3 2-64 0,0 1-68 0,1 1-36 15</inkml:trace>
  <inkml:trace contextRef="#ctx0" brushRef="#br0" timeOffset="51410.2158">29919 10987 28 0,'0'-3'579'0,"-1"3"9"0,-2-1-41 0,3 1-71 0,0 0-88 16,0 0-99-16,3-2-64 0,-2 2-47 0,1-1-33 0,0 1-24 15,3-2-17-15,-1 1-12 0,3-1-9 0,-1 1-13 0,5-2-11 0,-1 1-13 16,4 1-16-16,-2-1-14 0,6-1-16 0,-2 2-14 0,2-1-15 0,0-3-12 16,3 5-14-16,-3-3-13 0,3 1-14 0,0-1-14 0,-3 2-15 15,2-2-16-15,-2 0-16 0,-1 2-16 0,0 0-17 0,-3-1-21 0,0 2-22 16,-3-1-22-16,2 1-17 0,-4 0-11 0,-2 0-9 0,-2 1-6 16,-2-1-6-16,-3 0-7 0,0 0-21 0</inkml:trace>
  <inkml:trace contextRef="#ctx0" brushRef="#br0" timeOffset="51613.2709">29992 11093 200 0,'-1'4'233'15,"-2"-1"-27"-15,1 0-24 0,0-1-10 0,2 0-3 0,0 1 1 0,0-3 5 16,0 3-1-16,0-1-3 0,4-1-6 0,-3 2-11 0,2-1-7 16,1 0-7-16,-1 2-8 0,2-3-4 0,1 1-10 0,0-1-9 0,2 2-10 15,0-1-11-15,3-1-12 0,-2-1-11 0,3 2-11 0,2-2-11 0,-1 0-11 16,0 0-13-16,4-2-13 0,0 2-15 0,0-3-15 0,4 2-18 15,-2-1-18-15,2-1-16 0,-1 0-21 0,3 0-23 0,-1 0-22 0,-1 0-23 16,1-1-25-16,4 2-29 0,-6-3-33 0,6 3-36 0,-4-1-60 16,0-1-73-16,-1-2-43 0,2 4-26 0</inkml:trace>
  <inkml:trace contextRef="#ctx0" brushRef="#br0" timeOffset="52097.7624">30802 10903 238 0,'-4'-1'440'15,"3"-2"-67"-15,-2 1-67 0,1 1-65 0,1-1-39 0,-1 2-28 0,1-1-14 16,1 1-12-16,0 0-4 0,0 0 0 0,0 0-7 0,0 0-11 16,0 0-11-16,0 0-14 0,0 0-12 0,0 0-13 0,0 0-11 0,0 0-9 15,0 0-7-15,0 0-8 0,0 0-5 0,0 1-7 0,0-1-6 16,-2 0-7-16,2 0-5 0,0 2-4 0,0-1-3 0,0 1 1 0,-2 1 0 15,2-2 4-15,-1 2 3 0,1 0 0 0,-2 0 1 0,1 2 1 16,1 1-1-16,-2 1 1 0,0-1-1 0,1 1 2 0,-3 3 2 0,3 0 0 16,-1 1 1-16,1-1-1 0,-4 2-3 0,4 0-4 0,-2 2-2 0,-1-1-3 15,1 0-3-15,0 1-1 0,0 0-1 0,-1 3-1 16,3 0 0-16,-2-4-1 0,-2 3 1 0,4-2-1 0,-2 1 1 0,-1 2 2 0,3-2 1 16,-1-1-1-16,0-2 1 0,-1 5 0 0,2-5 0 0,1-1 2 15,-2 0-1-15,0-1 1 0,2-1-1 0,-1 0 1 0,1-3 1 0,0 1 1 16,0 0 0-16,0-2 3 0,0 0 1 0,0-5 4 0,0 3 1 0,0 0 3 15,0-3 2-15,0 0 3 0,0 0 0 0,0 0-3 0,0 0-3 16,0-3-5-16,1 0-3 0,-1 0-4 0,2-1-5 0,0-2-5 0,-2-2-5 16,1 0-5-16,-1 0-8 0,0-3-6 0,0 1-6 0,0-1-7 15,0-2 0-15,0 0-1 0,0-1-1 0,0 2-1 0,0-2-1 0,0-1-3 16,0 2-1-16,0-3-2 0,0 2 0 0,0 0 1 0,0-1-1 16,2 2 0-16,-1-2 0 0,-1-1 1 0,2 3-5 0,0-2-2 0,-1 2-2 15,3-1-2-15,-1 1-2 0,-2 1-4 0,4 0-5 0,-2 0-5 0,0 2-4 16,0-2-6-16,1 2-12 0,-1 1-16 0,-2 2-23 0,3 1-29 15,-3 0-24-15,1 1-22 0,-1 1-17 0,1 2-15 0,-2 2-25 0,0 0-32 16,0 0-37-16</inkml:trace>
  <inkml:trace contextRef="#ctx0" brushRef="#br0" timeOffset="59296.2327">30283 11626 235 0,'-2'2'323'16,"0"-2"-48"-16,-1 2-32 0,1-2-31 0,0 0-32 0,1 3-23 0,-1-1-18 16,0-2-16-16,2 0-11 0,0 0-11 0,0 0-11 0,0 0-10 15,0 0-10-15,0 0-12 0,0 0-10 0,0 0-12 0,0 0-13 0,0 0-13 16,0 0-14-16,0 0-14 0,0 0-14 0,0 0-15 0,0 0-18 16,0 0-34-16,0 0-42 0,0 0-49 0,2-2-52 0,0-1-78 0,-2 1-87 15,1-1-52-15</inkml:trace>
  <inkml:trace contextRef="#ctx0" brushRef="#br0" timeOffset="60379.9797">31613 7185 56 0,'-3'0'113'0,"3"-2"-5"15,-2 1-5-15,2 1-3 0,0 0-1 0,0 0-2 0,0 0-4 0,0 0-2 16,0 0-4-16,0 0-5 0,0 0-7 0,0 0-5 0,0 0-5 0,0 0-5 16,0 0-5-16,2 1-3 0,-2 1-3 0,1-2-3 0,-1 0-2 15,2 2-3-15,-2-1-4 0,1-1-3 0,2 0-5 0,0 0-3 0,0 0-5 16,1 0-3-16,-1 0-3 0,2 0-3 0,3 0-2 0,-1 0-3 16,5 0-7-16,-1 0-4 0,3 0-5 0,0 0-4 0,5-1-4 0,0-1-3 15,0 2-4-15,1-2-3 0,2 1-2 0,-1 0-3 0,3-2-4 0,-2 0-5 16,2 2-5-16,-2 0 0 0,2-1 0 0,-1 1-3 0,1-1-1 0,-2 0-2 15,2 2-1-15,-2-1-1 0,1-1-2 0,-2 2-3 0,1-2 0 16,-1 2-4-16,-3 0-4 0,-1 0-7 0,-4 0-8 0,0 0-9 0,-1 0-8 0,-3 0 2 16,-1 2 6-16,-3-2 5 0,-5 0 9 0,0 0 5 0,0 0 5 15</inkml:trace>
  <inkml:trace contextRef="#ctx0" brushRef="#br0" timeOffset="60539.6993">31550 7225 12 0,'-26'-1'94'0,"4"-1"-1"0,0 1 1 15,1-2 3-15,4 1-3 0,0 1-2 0,4-1-6 0,0-1-6 0,4 3-9 16,1-1-9-16,3-1-9 0,-3 2-7 0,7 0-10 0,-2 0-10 0,3 0-8 16,0 0-7-16,0 0-12 0,1 0-14 0,2 0-12 0,3 0-11 15,1 0-10-15,1 0-10 0,6 0-4 0,-1 0-3 0,1 0-6 16,5 0-6-16,1 0-3 0,1 0 1 0,3 0 4 0,1 0 4 0,-2 0 8 16,6 0 8-16,-4 2 5 0,2-1 6 0,2-1 6 0,-2 2 2 0</inkml:trace>
  <inkml:trace contextRef="#ctx0" brushRef="#br0" timeOffset="60700.8282">32079 7227 22 0,'0'0'59'0,"0"-2"-9"0,-4 1-7 16,-1-2-4-16,-3 0 1 0,-2-2 0 0,-2 2 2 0,0-1-2 0,-2-1-3 0,-3-1-5 15,-4 1-8-15,2 2-4 0,-1-2-2 0,-4 1 8 0,3-3 11 16,-2 2 15-16,1 0 15 0,0 2 11 0,4-2 6 0,-2 1 5 0,3 1 2 16,3-2-2-16,2 2-4 0,-1 0-1 0,4 0-6 0,2 2-9 0,2-1-12 15,0 2-19-15,3 0-23 0,2 0-24 0,2 0-26 0,3 0-26 0,3 2-29 16,4-1-27-16,2 1-26 0,5-1-40 0,5 2-46 0,2-1-64 15,8-1-73-15</inkml:trace>
  <inkml:trace contextRef="#ctx0" brushRef="#br0" timeOffset="63363.5691">30961 10963 46 0,'-3'-1'137'0,"0"-1"-13"0,0 2-12 0,-2-5-3 16,2 5 0-16,0-2-3 0,0-1-7 0,0 3-3 0,-1-2-3 0,3 1-4 15,-4 1-5-15,2-1-7 0,-1-2-12 0,-1 3-7 0,1 0-8 16,-1-3-5-16,1 3-3 0,0-1-6 0,0 1-5 0,0-1-3 0,-1-1-1 15,0 2-2-15,0-1-1 0,0-1-1 0,-1 2 0 0,2-2-1 16,-2 2 4-16,2 0 1 0,-1 0 3 0,-2 0-1 0,3 0 0 0,-1 2 0 16,-3-2-1-16,2 2 1 0,-1-1 0 0,-1 2-1 0,1-2 0 15,0 2 1-15,-1 1-1 0,-1-1-1 0,0 0-2 0,1-1 0 0,-1 3-1 16,0-2-1-16,1 2 1 0,0-1-1 0,-1 1 0 0,0-1 1 16,-1 2-2-16,0 0 1 0,0 0-1 0,1 0 1 0,0 2-1 0,-2-3 1 15,1 4-2-15,2-1-1 0,-2-2-2 0,2 1-1 0,0 1-1 0,-1 1-2 16,0 0 0-16,1 0-2 0,0 1 2 0,-2 0-2 0,3-1-1 15,1 0 0-15,-1 1-2 0,1 1 0 0,0-2 1 0,1 4 1 0,0-2 2 16,0-1 2-16,1 2 2 0,0 0 1 0,3-2 2 0,-3 2 2 0,2 0 0 16,0 0 2-16,2-1 2 0,-1 1 1 0,1-1 1 0,0 1 0 15,1 0 0-15,-1 0 0 0,4-2-1 0,-2 1-1 0,1-1-2 0,1 1-1 16,-1-2 1-16,2 3-3 0,0-3-1 0,-1 1 1 0,1-1-2 16,1 0 0-16,1 0 0 0,-3-1-1 0,4-2-1 0,1 2-2 0,0 0-3 15,-1-1-3-15,0-2-2 0,1 2-3 0,0-3-4 0,3 0-3 0,-2 1-3 16,2-3-2-16,0 2-3 0,-1-1-4 0,1-2-3 0,1-1-3 15,0 2-3-15,3-2-1 0,-3 0-1 0,2-2-1 0,0 1-1 0,-1-1 1 16,2-1 0-16,-2-1 1 0,0 1 1 0,2-2 1 0,-2 2 3 0,1-4 2 16,0 0 2-16,0 0 0 0,-1-2 0 0,-1 2 0 0,0-2 2 15,-1 0-1-15,0-2 2 0,-1 2 2 0,-1-3 1 0,1 2 2 0,-3-2 1 16,0 0 1-16,0 1 1 0,-2-1 3 0,-1-1 1 0,-1 0 2 16,3-1 3-16,-4 2 2 0,0 0 1 0,0-2 2 0,3 1 2 15,-2-1 3-15,-3 1-1 0,1 2 2 0,-1-3-2 0,3 3-1 0,-4-1-1 0,1-2 1 16,1 1-2-16,-2 2 0 0,0 1 0 0,0-2 0 0,0 0 0 15,0 2 0-15,-2-2-2 0,1 2 0 0,1 1-2 0,-4-1-2 0,3 1 0 16,-2 1-1-16,-1-2-2 0,1 3-2 0,-3-1 0 0,3-1-1 16,0 2-4-16,-4 2-1 0,3-3 0 0,-3 4-2 0,0-2 0 15,-1 1-1-15,0-1 1 0,-2 1 0 0,1 3-1 0,-1-3 1 0,-2 0 1 16,1 2 0-16,1 1 0 0,-2-1 1 0,-1-1 3 0,-1 3 0 0,2-3 1 16,0 4-1-16,-2-2 2 0,1 1-2 0,-1 1 1 0,-1 0-2 15,1 0 1-15,2 0 0 0,-1 0 1 0,-1 1 0 0,1-1 2 0,-3 2 1 16,3 0 2-16,1 1 1 0,1 1 2 0,-5 0 1 0,5 0 3 0,0 0 2 15,-5 2 2-15,7 1 0 0,-4-4 1 0,2 5 1 0,0-1-1 16,-2 1 0-16,4 0-1 0,-3-1 1 0,2 5-1 0,0-2-1 0,0 2-1 16,1-1-1-16,1 2-2 0,-1 1-2 0,0-1-2 0,2 1-1 15,1 2-2-15,-1-1 0 0,2 2 1 0,-2-1 2 0,4 0-1 0,-2 0 0 16,2 2 0-16,-1-2 2 0,3 1 1 0,1-1 1 0,-2 1 2 0,2-1 1 16,0 1 1-16,2-2 2 0,-1 1 1 0,1-1 0 0,0-1 2 15,1-1-1-15,2 1 1 0,-2-1 0 0,3 1-1 0,-1-4 0 0,-1 1-1 16,3 1 2-16,-1-1 0 0,2-2-1 0,0-1 2 0,2 1 0 15,-2-1 1-15,2-1-2 0,0-1 0 0,4-1 0 0,-3 1-1 0,0-2 0 16,3-1-3-16,2-1-1 0,-2-1-2 0,2-1-4 0,2 0-2 0,-2 0-6 16,2-3-3-16,1 0-3 0,-1 0-3 0,2-1-2 0,-2 1-2 15,2-2-2-15,-2-1-1 0,1 0-3 0,-2 0-1 0,1 0-1 0,-1-3 0 16,0 2 0-16,-3-3 2 0,4 3-1 0,-5-3 1 0,-2 1-1 16,3-2 3-16,-3 1 1 0,0-1 4 0,-2 1 2 0,-1-2 3 0,0 0 4 15,-2 0 5-15,1 0 4 0,-2-2 3 0,-2 1 1 0,0-1 2 0,0 1 3 16,-1-2 3-16,-1 1 2 0,2 0 2 0,-1-2 0 0,-2 0 0 15,0 2 0-15,-2-1-1 0,-1-1-2 0,3 1-1 0,-3 0-2 0,2 0 1 16,-1 1-1-16,-1 0 0 0,0-2 2 0,-1 3-1 0,1-1 1 16,-2 2-1-16,-1 0 0 0,2 1-2 0,-1-2 0 0,-3 0-1 0,1 4-1 15,0 0-1-15,-1 0-1 0,-2 0-3 0,-1-1 0 0,2 3-3 16,-3-1-2-16,2 1-4 0,-3 0 0 0,2 4-2 0,-3-3-2 0,1 3 0 16,-3 0-1-16,3 0 0 0,-1 1-2 0,2 1 1 0,-4 1 0 15,2 0 1-15,-2 1-1 0,2 1-1 0,1-1 1 0,-5 2 1 0,6 2 0 16,-6-3 0-16,3 3 1 0,0-1-1 0,3 1-1 0,-6 1 1 0,6 1 0 15,-2 0-1-15,-1 0 0 0,3 1 1 0,-1-1-2 0,-1 2 1 16,3 0 1-16,-1-1-1 0,2 5-1 0,0-2 1 0,0 1 0 0,1-1 0 16,1 3-1-16,2 0 1 0,-1 0 0 0,2 1 0 0,0 1-1 15,1 0 1-15,1-2 2 0,2 3 2 0,-1 0 2 0,2 0 1 0,2-1 2 16,-1-1 2-16,1 2 2 0,1-2 2 0,0 0 0 0,5-1 2 0,-2 2 0 16,1-1 0-16,-1-2 1 0,3 1 0 0,-1-2-4 0,4 0-4 15,0 0-5-15,-2-2-5 0,2 2-7 0,2-4-8 0,1 1-6 0,0-2-8 16,3-1-7-16,-1-1-9 0,2-2-9 0,-1 0-10 0,0 0-10 15,3-2-12-15,0-1-10 0,1-1-11 0,-3-2-14 0,3 0-15 0,-2 0-21 16,2-2-22-16,-4-1-25 0,2 2-25 0,-3-4-55 0,-2 1-70 0,0-3-41 16</inkml:trace>
  <inkml:trace contextRef="#ctx0" brushRef="#br0" timeOffset="71546.5331">31036 4068 141 0,'-2'0'192'16,"2"0"-52"-16,0 0-26 0,0 0-14 0,0 0-2 0,0 0 2 0,0 0 5 0,0 0 4 16,0 0 0-16,0 0-2 0,0 0-6 0,0 0-7 0,0 0-4 15,0 0-3-15,2 0-3 0,-2 0-1 0,1 0-5 0,-1 0-1 0,3 0-4 16,-1 0-2-16,-1 0-4 0,-1 0-4 0,0 0-3 0,2 0-5 0,0 3-4 15,-2-3-3-15,0 0-4 0,3 0-5 0,-2 0-3 0,1 0-2 0,1 0-4 16,0 0 0-16,1 0-3 0,3 0-1 0,0 0-1 0,4 0 1 0,-1 0 0 16,3 0-1-16,2 0-3 0,4 0 1 0,1 0-4 0,3 0-3 15,2 0-8-15,5 0-9 0,1-3-17 0,4 3-20 0,4 0-20 0,4-2-20 0,5 1-32 16,4-2-40-16,3 1-53 0,7-1-62 0,4-1-87 0,7-1-102 16,0-1-55-16,6-1-31 0</inkml:trace>
  <inkml:trace contextRef="#ctx0" brushRef="#br0" timeOffset="77163.05">11989 5926 6 0,'0'0'112'0,"0"0"-3"0,0 0-5 0,0 0-3 0,0 0-6 0,0 0-6 16,-2 0-9-16,2 0-4 0,-1-1 0 0,1-1-3 0,-2 2-1 0,0-1-2 16,2-1-2-16,-1 2-1 0,1-3-5 0,-2 2-4 0,2 0-1 15,0-1-1-15,0-1-4 0,0 1 2 0,0 1 2 0,-2-1-2 16,2 0-5-16,0-1-3 0,0-1-4 0,0 3-3 0,-1-3-2 15,1 1 0-15,0 1 2 0,0 0-1 0,-3-1-1 0,3 0 0 0,0 0-1 16,0 2-1-16,0-2-1 0,0 0-2 0,0 0-1 0,0-1-2 16,0 2 0-16,0-1-2 0,0 0-2 0,0 0-4 0,0-2-3 0,0 2-2 15,0-1-2-15,0 1-4 0,0-2-2 0,3 0-4 0,-2 0-4 16,1 1-3-16,0-3-4 0,-1 1-2 0,3 2-1 0,-1-4-5 16,2 1-4-16,-1-1-3 0,3 0-4 0,0 2-3 0,1-3-5 0,2-1-2 15,2 0-2-15,-2-1-3 0,3-1-1 0,2 0-1 0,0 2-5 16,0-3-1-16,4 1-3 0,-3-1 1 0,3-1 2 0,0 1 2 0,0 0-1 15,3 1 1-15,-3 0 2 0,2 0-1 0,-1-2-3 0,0 2-1 16,0-1 2-16,0 3-1 0,0-2-1 0,0 0 0 0,0 1 0 0,0 0-1 16,0 0-2-16,0 3 0 0,0-2-2 0,-2 1-2 0,0 2-4 15,-1-1-2-15,0 3-3 0,0-1-9 0,-2 0-8 0,-2 1-7 0,0 1-4 16,-1-1-1-16,-4 2 1 0,0 1 8 0,1 0 13 0,-4-1 11 16</inkml:trace>
  <inkml:trace contextRef="#ctx0" brushRef="#br0" timeOffset="77412.9458">12659 5370 3 0,'-5'-4'18'0,"0"4"-6"0,-2-3-2 0,0 1-3 0,1 0-2 15,-1-1 0-15,-1 0 4 0,-2 0 5 0,2-1 3 0,0 2 4 16,-1 1 3-16,1-2 4 0,-1 1 4 0,3 0 7 0,-3 0 7 0,4 0 2 16,-1 1 2-16,1-1-1 0,0 1-2 0,-1-1-4 0,1 2-5 15,2-1-6-15,1-1-10 0,-1 2-5 0,2 0-4 0,1 0-8 16,0 0-7-16,0 0-7 0,0 0-6 0,0 0-4 0,0 0-3 0,0 0-4 16,0 0-3-16,1 2 1 0,1-1 4 0,-1-1 5 0,1 2 3 15,1-1 5-15,1-1 5 0,-3 2 4 0,5-1 4 0,-3 1 2 0,2 0 2 16,0 0 1-16,0 0 0 0,0 1 4 0,2-2 7 0,-1 1 5 15,1 1 2-15,-1-2 5 0,3 2 2 0,-2 0 2 0,-1 0 1 16,2-1 1-16,1 0 2 0,-2 1 0 0,-1 1 0 0,1-1-4 0,-1-1 0 16,0 1-2-16,-1 2-4 0,1 0-3 0,-2-2-5 0,0 1-4 15,-2-1-4-15,1 3-1 0,-1-1-1 0,-1 1-1 0,-1 0 0 0,0-1 0 16,-1 3 0-16,-1 1-22 0,-1 1-33 0,0 2-38 0,-2-1-39 16,0 4-82-16,0 0-101 0</inkml:trace>
  <inkml:trace contextRef="#ctx0" brushRef="#br0" timeOffset="99761.6468">15149 5338 232 0,'-2'-3'285'0,"0"0"-57"0,2 0-39 0,-1 0-24 16,-1 2-18-16,0-2-10 0,2 1-6 0,-1-1-7 0,-1 2-10 15,2 0-9-15,-1-1-11 0,-1-1-5 0,2 1-3 0,-3 1-3 0,3-2-3 16,-1 2-4-16,-1 1-2 0,2-3-4 0,-1 3 0 0,1 0-2 16,-4-2-4-16,4 0-2 0,-3 2-4 0,3 0-2 0,-2 0 0 0,2 0-7 15,0 0-8-15,-1 0-9 0,-1 0-7 0,1 0-9 0,-1 2-8 16,2 0-11-16,-2-2-8 0,2 0-5 0,-1 3-4 0,-1-2-4 16,-1 2-1-16,0 0-1 0,0 0-1 0,0 1 1 0,-2 2 1 0,2 2 3 15,-2-1 0-15,0 1 4 0,-1 2 4 0,0 0 2 0,-1 2 6 0,1 1 0 16,0 0 1-16,0 1 2 0,1-1 0 0,0 1-2 0,2 1 0 15,0-2-2-15,1 2-1 0,0 0-2 0,1-2-3 0,1-1 0 16,0 2-3-16,1 0-3 0,1-2-2 0,0-1-4 0,1 1-3 16,0 0-3-16,0-3-1 0,2-1-1 0,1 1 1 0,0-2 1 0,1 0 3 15,-1-1 3-15,2-2 5 0,0-1 4 0,0 0 6 0,0-1 6 16,1-2 5-16,1 0 4 0,-1-2 6 0,-1-1 3 0,3-2 6 0,0 0 5 16,-3 0 4-16,3-2 3 0,-1-1 2 0,-1-1 1 0,2-1-2 0,-3-1 2 15,2-1-1-15,-1-1 2 0,-1 1 2 0,0-4 6 0,-2 1 4 16,0 0 5-16,-1 1 4 0,-2-1 0 0,1-2 0 0,-3 3 0 15,1-1-3-15,-2 1-2 0,-2 0-2 0,1 1-4 0,-3 1-4 0,1-2-9 16,0 4-9-16,-3-1-22 0,1 1-28 0,0 1-33 0,-3 1-38 16,0 2-45-16,-1 2-48 0,0-1-62 0,-1 4-68 0,-4 1-89 15,4 0-96-15,-4 3-54 0,3 2-33 0</inkml:trace>
  <inkml:trace contextRef="#ctx0" brushRef="#br0" timeOffset="100729.1229">15858 5350 249 0,'0'-4'444'0,"0"2"-90"0,0-1-71 16,0 0-60-16,0 0-34 0,0-1-20 0,0 2-15 0,0-2-11 15,0 1-11-15,0-2-13 0,0 3-10 0,0-1-10 0,2-1-8 16,-2 1-5-16,3 1-8 0,-3-1-3 0,1-1-5 0,-1 3-3 0,0-3-6 16,0 1-5-16,0 1-3 0,0 0-3 0,0 1-1 0,0-1-3 15,0 2-2-15,0 0-4 0,0 0-4 0,0 0-4 0,0 0-5 0,0 0-6 16,0 0-3-16,0 0-4 0,0 0-5 0,0 0-5 0,0 0-5 15,0 0-5-15,0 0-4 0,0 0-6 0,0 0-6 0,0 0-5 16,0 3-5-16,0-1-1 0,0 0-3 0,0 1 1 0,0 1 0 0,0 1 0 16,0 0 1-16,0 3 3 0,0-1 0 0,0 2 3 0,0 2 4 15,0 0 1-15,0 1 4 0,0 0 4 0,0 1 5 0,0 2 3 0,0 0 3 16,0 0 2-16,0 0 1 0,0 0 2 0,0 1 1 0,0-2 2 16,0 1 2-16,0-2 1 0,0 1 2 0,0-1 1 0,0-1 1 15,0-1 2-15,0 1-1 0,0-2 0 0,2 0 1 0,0-1-2 0,-2-3-2 16,0 2-2-16,1-2-4 0,-1-2-4 0,2 0-8 0,-2 0-10 15,1-2-14-15,-1 1-16 0,0-1-26 0,2 0-27 0,0-2-41 0,-1 0-45 16,-1 0-99-16,2 0-124 0,-1-2-81 0,1 0-57 0,0-3-27 16</inkml:trace>
  <inkml:trace contextRef="#ctx0" brushRef="#br0" timeOffset="102061.9468">13097 5450 286 0,'-2'0'279'0,"-1"0"-55"0,0 0-41 16,1 0-26-16,-1-2-14 0,2 2-11 0,-1-2-10 0,0 2-6 0,-1 0-7 15,1 0-6-15,2 0-7 0,0 0-1 0,-1 0-3 0,-1-1-2 16,2 1-2-16,0 0-3 0,0 0-3 0,0 0-3 0,0 0-2 0,0 0-3 16,0 0-1-16,0 0-2 0,0 0-1 0,0 0-2 0,0 0-1 15,0 0-3-15,0 0-3 0,0 0-4 0,0 0-4 0,0 0-4 16,0 0-3-16,0 0-3 0,0 0-5 0,0 0-3 0,0 0-4 0,0 0-5 15,0 0-6-15,0 0-4 0,2 0-6 0,-1 0-5 0,1 0-5 16,1-2-3-16,-1 0-3 0,1 2-3 0,0 0-2 0,2 0-1 0,0 0-2 16,3-3-2-16,-2 3-2 0,2 0-4 0,3-2-6 0,-2 2-5 15,4 0-3-15,1-2-5 0,1 2-7 0,2-1-6 0,-1-1-8 16,1 2-10-16,1 0-11 0,-1-2-12 0,3 1-15 0,-2 1-12 0,2 0-15 16,-1-2-15-16,-1 2-17 0,1-1-18 0,-2 1-19 0,0-1-24 15,-2 1-29-15,0 0-36 0,0 0-41 0,1-3-47 0</inkml:trace>
  <inkml:trace contextRef="#ctx0" brushRef="#br0" timeOffset="102430.7892">13601 5259 110 0,'0'-3'350'15,"0"1"-51"-15,0 2-41 0,0-1-30 0,-2-1-22 0,2 2-19 0,0 0-15 16,0 0-17-16,-1-1-16 0,1 1-13 0,0 0-12 0,0 0-9 16,-2 0-11-16,2 0-7 0,0 0-10 0,0 0-8 0,0 0-8 15,0 0-7-15,-1 0-6 0,-1 0-6 0,2 1-6 0,0-1-5 0,-2 0-5 16,2 0-4-16,0 2-6 0,0-2-4 0,-1 1-6 0,1-1-6 0,0 0-5 16,-2 2-5-16,2 1-3 0,0-2-1 0,0 0-2 0,0 3 0 15,0-1 2-15,0 0-1 0,0 0 1 0,0 1 2 0,0 2 0 16,0-2 2-16,0 4 1 0,0 0 3 0,0 1 3 0,0-2 1 15,0 4 4-15,0-1 0 0,0 0-1 0,0 2 0 0,0 0 0 0,0 0-1 16,0-1-2-16,0 2 1 0,0 0 2 0,0-1 1 0,0 2 0 0,0-2 2 16,2-1 0-16,-1 1 2 0,-1-1 0 0,2 2 1 0,-2-2 2 15,2-3 2-15,-1 2 0 0,-1-1 1 0,2 0 2 0,-1-2-3 16,-1 1-3-16,2-1-7 0,-2-1-8 0,2-2-10 0,-1 3-12 0,-1-2-17 16,2 0-18-16,0-2-26 0,-2 2-29 0,1-3-41 0,-1-2-48 15,0 0-69-15,0 0-80 0,0 0-76 0,0 0-74 0,0 0-35 0</inkml:trace>
  <inkml:trace contextRef="#ctx0" brushRef="#br0" timeOffset="104360.9267">12909 6728 556 0,'-3'0'580'0,"-1"0"-77"16,3 0-120-16,-1 0-82 0,-1 0-66 0,3 0-43 0,-2 0-31 0,2 0-19 15,0 0-14-15,0 0-12 0,0 0-11 0,0 0-13 0,0 0-13 16,0 0-13-16,0 0-13 0,0 0-14 0,0 0-11 0,0 0-11 16,0 0-10-16,2 0-8 0,-2 0-7 0,3 0-3 0,-1 0-4 0,1 0-1 15,0 0-1-15,0 0-2 0,2 2-3 0,4-2-5 0,-4 0-6 16,3 0-5-16,0 0-8 0,3 2-9 0,2-2-9 0,-1 0-13 0,-1 0-12 15,2 0-14-15,5 0-19 0,-4 0-22 0,5 0-26 0,-1 0-34 16,0 0-42-16,1 0-42 0,1-2-46 0,0 2-65 0,0-2-78 0,0 2-38 16</inkml:trace>
  <inkml:trace contextRef="#ctx0" brushRef="#br0" timeOffset="104643.926">13394 6553 272 0,'-2'0'481'16,"-1"-2"-77"-16,2 2-67 0,-1 0-63 0,2 0-47 0,-2 0-38 15,2 0-28-15,0 0-21 0,0 0-17 0,-1 0-9 0,1 0-12 0,0 0-9 16,-2 2-11-16,2-2-10 0,0 0-8 0,-1 1-8 0,1-1-4 16,-2 2-6-16,2-2-4 0,0 0-5 0,0 2-5 0,-2-1-3 0,2-1-7 15,0 2-4-15,0-2-6 0,0 0-5 0,0 2-6 0,0 1-6 16,0-1-4-16,0 0-4 0,0-1-2 0,0 2-3 0,0 1-3 0,0 0 1 15,0 1-1-15,0-2-1 0,-1 4 3 0,1 0 2 0,-2 0 5 16,2 3 3-16,-2-2 6 0,2 3 6 0,0-1 0 0,-2 3-4 16,0-3-3-16,2 2-3 0,0 0-9 0,0 0-13 0,0 0-22 0,0 2-24 15,0-4-42-15,0 2-51 0,0 0-62 0,0 0-71 0,0-2-90 16,0 2-103-16,2-3-51 0,0-1-23 0</inkml:trace>
  <inkml:trace contextRef="#ctx0" brushRef="#br0" timeOffset="105212.0073">13983 6529 320 0,'0'-1'451'15,"-1"-1"-94"-15,-1 2-78 0,2-1-66 0,-2 1-46 0,2 0-32 0,0 0-25 16,0 0-20-16,-4 0-16 0,3 0-16 0,-1 0-13 0,2 1-11 16,-2-1-12-16,1 2-10 0,-1-1-10 0,-1-1-8 0,1 2-4 0,-1-1-3 15,0 2-2-15,-2 0 0 0,-1 0 2 0,-2 2 0 0,2-1 3 16,-2 0 2-16,-3 3 2 0,1-2 0 0,-1 3 4 0,-1-2 3 0,0 2 2 16,-3-1 2-16,4 2 2 0,-1-2 2 0,0 1 2 0,1-1 2 15,0 0 2-15,1-2 2 0,1 2 1 0,1-2 1 0,-3 2 1 0,5-2 0 16,-1-2 1-16,2 2 0 0,-1-2 0 0,2 0 0 0,0 0-1 15,0 0-1-15,2-1-2 0,0-1-2 0,1 0-2 0,-1 1-1 0,2-2-1 16,0 0-4-16,0 0-1 0,0 0-3 0,0 0-4 0,2 0-4 16,-1 2-3-16,-1-2-2 0,2 0-2 0,1 1 1 0,0 1-1 15,-1-2 1-15,1 1-2 0,2 1 1 0,-1-2-1 0,1 3 2 0,2-2 2 16,-1 2 2-16,0 0 3 0,5 0 2 0,-3-1 3 0,0 3 2 16,3-1 1-16,0 0 0 0,-1 2-1 0,2-1-4 0,-1 0-2 0,3 0-5 15,-2 1-8-15,-1 0-6 0,4 0-11 0,-2 0-10 0,1 2-14 16,1-2-15-16,0-1-20 0,0 3-24 0,0-1-36 0,0-3-43 0,0 2-54 15,-2 1-63-15,4-2-63 0,-4 1-63 0</inkml:trace>
  <inkml:trace contextRef="#ctx0" brushRef="#br0" timeOffset="105795.1251">14611 6559 261 0,'-3'-3'328'0,"1"0"-60"0,-1 1-50 0,2 0-36 0,-1 0-30 0,0 1-18 16,-1 1-12-16,2-2-11 0,1 1-10 0,-2 1-10 0,0 0-11 16,2 0-12-16,-1 0-14 0,-1 0-9 0,-1 0-8 0,3 0-8 15,-1 0-8-15,-1 1-5 0,1 1-6 0,-1-2-2 0,0 1-1 0,-1 1-1 16,2 0 0-16,-1 0 0 0,-1 1-2 0,0 2 1 0,-2-3-2 0,0 5 1 15,1-3-2-15,0 2-1 0,0 1 0 0,-3 1 1 0,2-2 1 16,-1 3-1-16,0 2 0 0,1-3 0 0,2 3 2 0,-2-1 0 16,2 3 1-16,-2-3 2 0,2 2 2 0,0 0 2 0,0 0 1 0,1 0 2 15,-1 2 1-15,3-2 2 0,-2 0 0 0,2 0-1 0,0-2-3 16,2 2-1-16,0-2-4 0,-1 2-2 0,3-4 0 0,-1 1-4 16,1 0-4-16,2-1-1 0,-1-1-3 0,0-2-1 0,3 2-1 0,0-2 0 15,-2 0 2-15,2-3 0 0,0 0 4 0,3-2 3 0,-1 0 3 0,-1 0 4 16,0 0 4-16,1-4 4 0,1 1 7 0,2-1 5 0,-4-1 5 15,-1 0 5-15,3-3 6 0,-1 1 2 0,-1-1 1 0,0-2 5 16,-2-1 3-16,-1-1 1 0,2 2-3 0,-3-4-1 0,-1 1-1 0,0-1-1 16,-3 0-1-16,-1 2-3 0,0-5-2 0,-3 5-6 0,1-3-6 15,-2 1-6-15,-1-1-4 0,1 1-13 0,-3 1-15 0,-1 1-15 0,1 0-19 16,-2 0-27-16,1 2-32 0,-4 1-45 0,2-1-49 0,-1 3-61 16,0 2-69-16,-3 0-85 0,3 2-93 0,-2 1-50 0,1 1-29 15</inkml:trace>
  <inkml:trace contextRef="#ctx0" brushRef="#br0" timeOffset="106478.8391">15282 6732 385 0,'0'-2'470'0,"0"0"-98"0,0 2-72 0,0 0-59 16,0 0-42-16,0 0-33 0,0 0-24 0,0 0-16 0,0 0-12 16,0 0-14-16,0 0-13 0,0 0-14 0,0 0-15 0,0 0-11 15,0 2-14-15,0-2-10 0,0 0-10 0,0 2-7 0,0-1-8 16,0 1-6-16,0-2-5 0,0 3-1 0,0-1-2 0,0-2 0 0,0 0 2 15,0 2 1-15,0 1 3 0,0 0 2 0,0 0 3 0,1 2 1 0,-1-1 4 16,3 1 4-16,-2-1 1 0,1 2 4 0,0 0 3 0,-1-1 1 16,2 4 1-16,-1-1-2 0,0-1 1 0,-1 0 0 0,2 2 0 15,1 1 1-15,-1 0 0 0,0 0 2 0,1 0 1 0,0 2 0 0,-1-2 1 16,0 0-1-16,0 2 0 0,2-1 0 0,-2-1 1 0,2 0 0 16,-1-1 1-16,1 1 0 0,0-3 2 0,0 2 2 0,1-3 3 0,3 2 4 15,-1-2 4-15,2-3 3 0,2 0 1 0,5-2 1 0,1-1-5 16,8-1-7-16,-1-2-13 0,7-3-18 0,5-2-17 0,6-4-20 15,4-1-27-15,6-2-33 0,7-5-42 0,5-4-45 0,6 1-51 0,0-5-52 16,10-2-94-16,2-2-113 0,3 0-58 0,7-4-29 0</inkml:trace>
  <inkml:trace contextRef="#ctx0" brushRef="#br0" timeOffset="107711.1399">16527 8815 208 0,'-2'3'463'0,"-1"0"-70"0,2 0-93 0,-3-1-62 0,3 0-48 16,-1 1-27-16,1-3-15 0,-3 2-6 0,3 0-4 0,-1 1-1 15,1-3-4-15,1 2-5 0,-2-2-9 0,0 0-8 0,2 3-8 0,-1-2-11 16,1-1-10-16,0 0-9 0,0 0-9 0,-3 0-8 0,3 0-5 15,0 0-4-15,0 0-2 0,0 0-2 0,0 0-1 0,0 0-1 0,0 0-1 16,0 0-1-16,0 0 0 0,0 0 1 0,0 0-1 0,0 0 2 16,0 0 0-16,0 0 1 0,0 0 1 0,0 0-1 0,0 0 2 15,0 0-1-15,0 0 0 0,0 0 0 0,0 0-1 0,0 0 1 0,0 0-1 16,0 0-2-16,0 0 1 0,0 0-2 0,0 0-1 0,0 0-1 16,0 0 1-16,0 0-2 0,0 0 0 0,0 0-2 0,0 0 0 0,0 0-1 15,0 0-3-15,0 0-2 0,0 0-1 0,0 0-2 0,0 0-2 16,0 0-5-16,4 0-4 0,-2 0-4 0,0 0-4 0,1 0-5 0,2 0-3 15,-1 0-2-15,4 0 3 0,2-1 1 0,2-2 1 0,4 3 2 16,3-2 1-16,8-1 2 0,3-1 1 0,5 1 2 0,7-1 1 16,4-1-1-16,6 0-4 0,4-3-2 0,5 2-8 0,3-1-8 0,0-1-11 15,5 0-8-15,1-1-6 0,0-1-8 0,1 1-7 0,2 0-6 16,-4 0-7-16,1 2-3 0,-2-2-3 0,1 0-2 0,-4 0 2 0,-1 0 3 16,-3 2 2-16,-4-1 2 0,0 0 2 0,-6 1-3 0,-4 0-7 15,-4 2-17-15,-4-1-22 0,-7 1-42 0,-4 1-51 0,-7 0-105 16,-4 2-133-16,-6-1-86 0,-9 3-62 0,-4-2-32 0,-9 2-17 15</inkml:trace>
  <inkml:trace contextRef="#ctx0" brushRef="#br0" timeOffset="112730.1051">16977 5923 363 0,'0'-5'391'0,"-3"2"-105"0,3-2-63 0,-3 2-43 0,3-1-23 16,-2 1-11-16,1-2-8 0,-1 1-4 0,2 1-7 0,-1 1-9 16,1 0-12-16,-4-1-15 0,4 1-11 0,-1 1-12 0,-1-1-6 15,2 0-5-15,-1 0-7 0,1 1-5 0,-2-1-5 0,-1 1-6 0,3 1-2 16,0-2-4-16,-1 1-2 0,-1 1-2 0,2 0 0 0,0 0 4 15,0-2 2-15,-2 0-1 0,2 2-1 0,0 0-2 0,-1-1-5 0,-1 1-5 16,1-1-4-16,-1-1-3 0,0 2-3 0,-1-3-4 0,2 2-3 16,-1-1-2-16,-1-1-3 0,-1 0-2 0,0 0-3 0,-1 1-2 0,1 0-2 15,-1-1-2-15,0-2 0 0,-2 3-1 0,0-3 0 0,1 2 1 16,-3-4-1-16,1 3-1 0,-2-1 0 0,0 1 0 0,0 0 0 16,-3-2 0-16,1 0 0 0,-2 1 1 0,1-1 0 0,0 0 1 0,-2 2 1 15,-1-2 2-15,2 2 2 0,-2-3 0 0,0 2-1 0,-1 0 1 16,3 0 0-16,-3 0-1 0,0 1 1 0,0 0-1 0,1-3 0 0,-1 3-1 15,-1 0 1-15,1-1-2 0,0 0 2 0,1 2 2 0,-1 0-1 16,1-2 2-16,-1 1 1 0,0 1 2 0,-1 1 2 0,2-1 0 16,-2-1 2-16,1 1 1 0,1 1 2 0,-1 0 2 0,-1-1 1 0,1 1 2 15,1 1-1-15,-1-1 0 0,1 0-1 0,-3-1 0 0,4 3 2 16,-2-3-1-16,0 1 1 0,3 1-1 0,-3-3 1 0,2 3-2 0,-2 0 2 16,3-2-1-16,-4 1 1 0,4-1-1 0,-3 0 1 0,2 0-1 15,-2 0 1-15,1 1 0 0,1 0 1 0,-2-1 2 0,2 0 1 0,0-1 0 16,-3 1 0-16,1 1 0 0,0-1 0 0,0-1-1 0,1 1 0 15,-3 1-2-15,2 0 1 0,0-1 0 0,-4 0-1 0,3 0-2 16,-2-1-2-16,1 2-3 0,2-1-1 0,-4 0-1 0,4 0-2 0,-4 0 1 16,2 0-1-16,0 0-1 0,0 0 1 0,3 0-2 0,-3 0 0 15,1 1 1-15,0 0-1 0,-1-1 0 0,3 1 0 0,-3 1-1 0,1-3 1 16,0 4-1-16,-1-3 0 0,1 3 0 0,1-4 0 0,-1 3 0 16,0-1 0-16,-1 0-1 0,1-1 0 0,1 3 0 0,0-2-1 0,-1 0 0 15,1 1 1-15,1-1 3 0,-1 2 2 0,1-2 1 0,-3 1 0 16,3 1 2-16,1-2 2 0,-4 2 0 0,3-1 1 0,-1 0 1 15,0 1 1-15,0 0 1 0,0 0 1 0,1 0 0 0,2 0 0 0,-4 0-2 16,2 0 1-16,1 0-2 0,-1 0 0 0,0 0-1 0,-1 0 0 0,2 0 0 16,-2 1 1-16,1 0 0 0,1-1-1 0,0 2 2 0,-2-2-2 15,4 1 1-15,-2 1 1 0,0-2-2 0,0 2 1 0,0-1 1 16,0-1-1-16,0 2 0 0,1-2 1 0,-2 2-2 0,1-2 0 0,0 0-2 16,-2 3-1-16,2-3 0 0,-2 0 0 0,3 2 0 0,-2 0-2 15,0-2 1-15,-1 1-1 0,2 3-2 0,-2-4 1 0,3 3 0 0,-2-3 0 16,0 2-1-16,1 0 1 0,0 1-1 0,-2-1 1 0,4-1-1 15,-2 1 2-15,0 0 0 0,0-1-1 0,0 1 1 0,0 1 1 16,0-1-1-16,1-1 1 0,-2 2 0 0,2 0 0 0,0-1-1 16,-2 0 0-16,2 2 1 0,-2-1-2 0,2 0 1 0,-2 0 0 0,3-1-1 15,-4 0 1-15,4 1 0 0,-2-1-2 0,0-1-1 0,1 3 1 0,1-4 0 16,-1 3 0-16,2-1 0 0,-1 1 1 0,0-1-2 0,0 0 2 16,2 1-1-16,-1-3 1 0,-1 2-1 0,2 1 1 0,2-1-2 15,-1 1 0-15,-1-1 2 0,0 0 0 0,1 1 2 0,-2 0 0 0,2 0 0 16,-1 0 1-16,0 0 1 0,0 0 1 0,-1 0 0 0,0 0 1 0,1 0 0 15,-1-1 2-15,-1 2 0 0,-1-1 2 0,3 2 1 0,0-2-2 16,-5 2 1-16,5-1-1 0,-3-1 2 0,-1 2 0 0,1-3 0 16,2 3-2-16,-1 0 1 0,0-2 0 0,0 2-1 0,1 1 1 0,-1-3-2 15,-1 1 1-15,3 1-1 0,0 0 1 0,-2 0-1 0,2-2 0 16,0 2-2-16,-1-1 0 0,2 1 0 0,-1 0 0 0,0 0-1 16,3-1 0-16,-3-1 0 0,2 2 0 0,1 0-2 0,-1-2 1 0,0 3-1 15,1-1 0-15,0-1 0 0,0 1 1 0,-1 1 1 0,1-2 0 16,-2 1 0-16,1 0 0 0,1 2 0 0,-1-2 0 0,0 0 0 0,-3 2 1 15,4-2-1-15,-1 1 1 0,-2 0 1 0,0 0 1 0,0 0-1 16,1 2-1-16,1-3 1 0,-4 2-2 0,2 0 0 0,1 0 0 16,1-2 0-16,0 3 0 0,-1-3 0 0,-1 2-1 0,3 0 0 0,-2-3-1 15,2 4 0-15,-1-2-1 0,1 0 1 0,0-1 0 0,-1 4-1 16,1-4 1-16,-2 0 1 0,2 3-1 0,-1-4-1 0,3 2-1 0,-1 0 0 16,-1 0 1-16,-1 0 1 0,3 0-1 0,-1 0 1 0,2 0-1 15,-2-2 0-15,1 1-1 0,1 0-2 0,-2 0 0 0,2-1 0 16,2-1 1-16,-3 2 0 0,3-3 1 0,-2 3 0 0,2-1-1 0,-2-1 0 15,2 2-1-15,-2-3 1 0,2 3 0 0,-1 0 1 0,1-2 1 16,-1 1 1-16,1-1-1 0,1 2 1 0,-1 0 0 0,0-1-1 0,0 1 0 16,0 0 1-16,-2 0-2 0,2 0 2 0,2 0-1 0,-1-2 0 15,0 3-1-15,-1-1 1 0,1-1-1 0,-1 1-1 0,2 1 1 0,-1-2 0 16,0 1-1-16,1-2 2 0,-1 2 0 0,2 0 0 0,-1 2-1 16,-1-3 2-16,2 1 1 0,-3-1 0 0,3 0 1 0,0 2 0 15,0-1 1-15,0-1-1 0,0 1 0 0,0 1 1 0,0-2 0 0,0 0-1 16,3 1 2-16,-3-1-2 0,2 3 0 0,-1-2 0 0,1-2 0 15,-1 2 0-15,1 0-1 0,1-1 0 0,0-1-1 0,-1 2 1 16,3-1 0-16,-2 1 0 0,0-1 1 0,2 1 0 0,-1-1 1 0,1 0-2 16,0 1 1-16,0 0 0 0,1 0 1 0,2 0 0 0,-2-1 2 15,2 1 0-15,0 0 1 0,1 0 0 0,1 0 1 0,1 0 1 0,0-1-2 16,0 2 1-16,3-1 0 0,-2-1 0 0,0 1 0 0,2-1 1 16,3 2-2-16,-4-2 1 0,2 1 0 0,2 0-2 0,-2 0 1 0,0-1-1 15,1 2 1-15,1-3-1 0,2 1 1 0,-3-1-1 0,1 2-1 16,-1-1 2-16,2-1-1 0,-1 2 1 0,2-2-2 0,-2 0 1 15,3 0-1-15,-3-1 0 0,0 1 1 0,2 1-2 0,-3-3 0 0,3 1-1 16,0 0 1-16,-2 0-2 0,2-1-2 0,-3 3 1 0,3-3-1 16,0 1 0-16,-1 0-2 0,-3-2 0 0,1 3-2 0,3-3 0 0,-5 0-2 15,2 2-1-15,0-2 1 0,1 2 1 0,0-1 1 0,-4 1 1 16,2-2 0-16,0 3 2 0,0-3 0 0,0 2-1 0,0-2 3 0,0 2 1 16,-2-2 2-16,3 3 2 0,-2-3 1 0,0 2 2 0,2-1 0 15,-2 1-2-15,1-1 2 0,0 1 0 0,0-1-1 0,0-1-1 0,1 2 2 16,1-1 0-16,-2 1-1 0,2-1 1 0,-2-1-1 15,0 1-2-15,1 1 1 0,1-2-2 0,-1 2 1 0,0-2-2 0,0 3 0 16,-2-3 0-16,3 1-1 0,-4 1 1 0,3-1-1 0,-2 1 0 0,2-2-1 16,-2 1 1-16,2 0-1 0,-2-1 0 0,3 2 1 0,-2-2 0 15,0 1 0-15,1 1 0 0,2-2-1 0,-2 2 0 0,2-1 0 16,-1-1 0-16,-2 2 0 0,3-2 2 0,-1 0-4 0,0 2 1 0,-1-2 1 16,1 2 0-16,1-1-1 0,-1-1 0 0,-1 2-1 0,1 0 0 0,0-2-1 15,-2 1 2-15,1-1-1 0,0 2 0 0,1-1-1 0,-3-1 1 16,3 1-1-16,-2 2-1 0,0-3 1 0,-2 0-1 0,4 0-1 15,-4 2-1-15,2-2 0 0,0 0-1 0,0 2 0 0,-1-2-1 0,0 1-1 16,0 1 1-16,-1-2 1 0,1 2-1 0,1-1 0 0,-2-1 0 16,0 2-1-16,1-2 1 0,-1 0-1 0,2 2 0 0,-1-2 1 0,-2 3 1 15,2-3 2-15,2 0-1 0,-2 2 1 0,-1-1-2 0,4-1 0 16,-4 2 1-16,3-1 1 0,-2-1-1 0,2 2 2 0,-2-1-1 0,2-1 3 16,-2 2 0-16,0-2 1 0,2 1-1 0,-2-1 1 0,1 2 0 15,0-2 2-15,0 1 0 0,0-1 2 0,0 0-2 0,0 0 1 16,-2 1-1-16,4-1 1 0,-4 0 0 0,2 0 0 0,0 0 0 15,0 0 0-15,0 0-1 0,0 0 2 0,0 0-2 0,-2 0 0 0,4 0 0 16,-4 0 0-16,3 0-1 0,-2 0 0 0,2 0 1 0,-2 0-1 0,2 0-1 16,-2 0 1-16,2 0-1 0,0 0-1 0,0 0-2 0,0 0 0 15,1 0-2-15,0 0-2 0,-1 0-1 0,3 0 0 0,-1 0-1 16,0 0-2-16,-2 0-2 0,3 0-1 0,1 0-2 0,-2 0-2 0,3 0-2 16,-3 0 0-16,0 0-1 0,2 0 0 0,-2 0 0 0,2 0-1 15,-1-1 1-15,1 1-2 0,-3-1 0 0,1-1 1 0,0 2-1 16,1-1 3-16,-3-1 1 0,1 2 0 0,-1-1 2 0,0-1 2 0,-2 2-1 15,2 0 1-15,-3-1 1 0,1-1 2 0,-1 2 2 0,0 0 2 16,-3-1 0-16,1-1 1 0,3 2 1 0,-4 0 0 0,0-3 2 0,0 3-2 16,2-2 0-16,-3 2 1 0,4 0 1 0,-4-2-1 0,4 2-1 15,-4-1 0-15,1-1 0 0,1 2 0 0,0-2 0 0,0 1 1 0,1 1 0 16,-2-2 0-16,3 2 3 0,-1-2 0 0,0 2 0 0,-2-4 2 16,3 3 1-16,-2-1 1 0,3 1 0 0,-2-3 2 0,2 3 0 0,-5-1 0 15,3 0 1-15,1 0 1 0,-3 1 2 0,2-1 0 0,0-1 0 16,1 1-1-16,-3 1 2 0,2 0 1 0,-3-2-1 0,3 0 1 15,-2 0 0-15,0-1 1 0,1 2 0 0,-2-1 1 0,-1 0 0 0,3 0 1 16,-3-2-1-16,0 2 2 0,1-1 0 0,-1 1 2 0,0-2 0 16,0 3-1-16,0-3 2 0,-2 2 1 0,2-2 0 0,0 1 1 0,0 1 2 15,-2-2 1-15,-1 2 3 0,2-1 1 0,-1-2 1 0,1 1 1 16,0 1 1-16,-1-1-1 0,-1-1 1 0,2 2 0 0,0 0 0 16,1-3 0-16,-1 2 0 0,-1 0-2 0,1-2-1 0,2 2-3 0,-3-2-1 15,0 2-3-15,3-1-1 0,-2 1-3 0,-1-2 0 0,1 1-1 16,-1 0 0-16,0 0 1 0,2 1 3 0,-3 0 3 0,1-2 3 0,-1 0 3 15,1 2 3-15,1 0 4 0,-4 0 1 0,0-1 1 0,2 0 0 16,-2 0 0-16,0 0 2 0,2 0 0 0,-4 0-1 0,2-1-2 16,-1 0-4-16,0-1-1 0,-1 3-5 0,1-2 0 0,-1-1 1 0,-1 0-2 15,2 1-1-15,-2-1-1 0,2-2 2 0,-1 3-1 0,-1-5-2 16,2 4-1-16,0-1 2 0,-2-4 0 0,0 3 3 0,0 0 0 0,0-1 2 16,0 1-2-16,-2-1-4 0,0-1-1 0,1 1-1 0,-1 1-1 15,0-1-2-15,-1-1-2 0,-2 2-1 0,2-2-3 0,-3 2-5 0,-2-1-5 16,0-1-6-16,-1 1-7 0,-4-1-11 0,0 0-16 0,-2 0-18 15,-3 1-26-15,-4-1-26 0,0-1-52 0,-5 1-62 0,-4-3-106 0,-3 2-128 16,-2-1-74-16,-4 1-48 0,-4 0-22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4:14:47.439"/>
    </inkml:context>
    <inkml:brush xml:id="br0">
      <inkml:brushProperty name="width" value="0.05292" units="cm"/>
      <inkml:brushProperty name="height" value="0.05292" units="cm"/>
      <inkml:brushProperty name="color" value="#FF0000"/>
    </inkml:brush>
  </inkml:definitions>
  <inkml:trace contextRef="#ctx0" brushRef="#br0">6666 2385 175 0,'-1'-5'197'0,"-2"-2"-26"0,3 1-19 0,-3-1-13 0,1 3-5 16,1-1-1-16,-1 0-4 0,-1 0-4 0,3 0-6 0,-2 3-6 0,2-3-10 15,-3 1-8-15,3 0-10 0,-1 3-8 0,-1-2-8 0,2 0-9 16,-2 2-7-16,2-1-9 0,-1 1-9 0,-1 1-9 0,2 0-9 0,0 0-8 16,0 0-7-16,0 0-7 0,0 0-5 0,0 0-5 0,0 0-5 15,0 0-4-15,0 0-3 0,0 0-4 0,0 0 1 0,0 0-2 0,0 3 2 16,0-2 0-16,0 1 3 0,0 1 3 0,0-1 4 0,0 3 2 15,0 0 3-15,0 0 4 0,0 3 3 0,0-1 1 0,0 2 4 0,0-1 2 16,0 4 3-16,0-3 1 0,0 2 3 0,0 0 0 0,0 1 0 16,0 0 1-16,-2 3 0 0,2-4-1 0,0 1-1 0,0 1 1 0,0 2-1 15,0-3 1-15,0 0-1 0,0-1 0 0,0-1 1 0,2 3-1 0,-2-3 1 16,2 1 1-16,-1-3 0 0,1 2-1 0,0-1 2 0,-1-2-1 16,2 0 1-16,1 1 0 0,-1-1 0 0,2 0 1 0,-1-2 0 0,2 2 0 15,-1-2 0-15,0-2 0 0,3 2 1 0,1-1 0 0,1-1 1 16,-1-1 3-16,4 1 0 0,0-1 1 0,2-2 1 0,1 0-1 0,3 0 0 15,0 0 0-15,3-2-2 0,2 2 1 0,1-5-3 0,0 3-2 0,1-3-1 16,1 2-4-16,1-2-2 0,2 1-3 0,-1-1-2 0,1 0-3 0,1 0-2 16,-2 0-1-16,2 1-2 0,1 0-2 0,0 1-2 0,1-2 0 15,0 2 2-15,0-1 1 0,0 1 0 0,0 0 2 0,1 1 2 16,-1 2 3-16,0-3 0 0,2 3 3 0,-2 0 1 0,2 0 2 0,-2 0 2 16,3 3 3-16,-1-3 1 0,0 2 1 0,1 1-1 0,1 0 2 15,0-2-1-15,1 2-1 0,2 1 0 0,-2 0-2 0,3 0 0 0,-1 1-1 16,-1-3 0-16,4 3-2 0,-4-2-2 0,3-1-2 0,0 3-2 15,-1-3 0-15,0 1-2 0,0 1-2 0,1-1-1 0,0-1 0 0,-1 1 2 16,1-1 1-16,0 0 3 0,-1 1 0 0,3-3 3 0,-3 2 3 0,2 1 1 16,0-1 3-16,-2-2 1 0,3 1 0 0,-1 1 1 0,0-2 1 0,1 1 1 15,-1 1 0-15,1-2-1 0,-2 1-2 0,2-1-2 0,-1 0-3 0,0 0-1 16,1 0 1-16,-2 0-3 0,0 0-3 0,-2 0 1 0,-1 0-1 16,-1 0-2-16,1 0 1 0,-2 0-2 0,-1 0 1 0,-1 0-2 0,0-1-1 15,-1 1-1-15,-2-2 0 0,1 1 0 0,0 1 0 0,-1-2 1 16,-2 1 2-16,0 1 2 0,2-2 1 0,-4-1 1 0,2 1 5 0,0 2 1 15,0-3 2-15,0 1 3 0,0 0 1 0,-1 1 2 0,1-3 2 0,0 4 0 16,-2-3 1-16,4 3 0 0,-2-4-1 0,0 1-1 0,2 1-2 16,-1-1 0-16,-1 1-1 0,2 0-1 0,-1-1-2 0,1 1-1 0,0 1-1 15,-1-1 0-15,1 0-2 0,0 0-1 0,-1 1 0 0,1-2-4 16,0 1 0-16,-2 1-1 0,0 1 1 0,0-2-1 0,-2 0 1 0,1 2 0 16,-1-1 0-16,-1 1-2 0,0-1 0 0,-1-1 0 0,0 2 1 0,-1-1 1 15,1-1-1-15,0 2 1 0,-2-1 1 0,1 1 2 0,-2-2 1 16,2 1 1-16,-2 1 0 0,3-2 3 0,-4 1 2 0,2 1 1 0,-1 0 0 15,1 0 1-15,-1-2 1 0,0 2 1 0,1 0 1 0,-2 0 1 16,1 0 2-16,-2-3 1 0,1 3-1 0,0 0-1 0,2-1 0 16,-3 1-1-16,2-1-1 0,-1 1-2 0,-1 0 1 0,1-2-2 0,2 1 0 15,-1 1-1-15,-2 0-1 0,3 0-2 0,-1 0 0 0,1-2 0 0,-2 2-2 16,2 0 1-16,-2 0-1 0,0 0 0 0,1 0-1 0,-1 0 0 16,1 0 0-16,-1 0-1 0,-1 0 0 0,1 0-1 0,0 0 1 0,-3 0 0 15,3 0-1-15,-3 0-1 0,0 0-1 0,0 0-2 0,1 0 0 0,-2 0 0 16,-1 0-2-16,1 0 2 0,1 0-1 0,-2 0 1 0,-1 0 0 15,1 2-2-15,1-2 2 0,-1 0-2 0,-1 1 1 0,1-1-2 16,-1 2-1-16,2-2 1 0,0 0 0 0,-2 0 0 0,2 1 1 0,-2 0-1 0,1-1 2 16,0 0 0-16,-1 3 1 0,0-3 1 0,3 0-1 0,-2 0 2 0,-1 2 1 15,1-2 2-15,-1 1 3 0,3 1 1 0,-3-2-1 0,3 1 2 16,-2 1 0-16,-1-2-1 0,3 1 1 0,-3-1 0 0,1 0 0 0,-1 2-1 16,1-1 0-16,2-1 0 0,-3 2-1 0,1-1 0 0,0-1-1 15,0 1 0-15,0-1-1 0,-1 0 0 0,-2 2 1 0,4 0-2 0,-4-2 0 16,2 0 1-16,-2 1 0 0,2 1-1 0,-2-2 0 0,2 1 1 15,-2 1-1-15,0-2 0 0,2 1-1 0,-2-1 2 0,1 2-2 0,0-2 1 16,1 1 0-16,0 0 0 0,0-1 0 0,-1 0-1 0,2 2 0 0,-2-1 0 16,1-1 0-16,1 2 0 0,-2-2-2 0,0 2 1 0,1-1-1 15,0-1 0-15,-2 2 0 0,2-2 0 0,0 0-1 0,-4 2 1 16,5 1 0-16,-4-3 0 0,0 0-1 0,3 2 0 0,-3-2-1 0,-1 2 2 16,1-1 0-16,-2-1 1 0,2 2 0 0,-2 0 0 0,-1-2 0 0,0 0-1 15,0 0 0-15,-1 3 1 0,-1-3 1 0,0 0 0 0,0 0 0 0,0 0 0 16,-4 0 2-16,1 0-1 0,0 0 1 0,0 0 2 0,-2 0 0 15,0 0 3-15,2 0 2 0,-1 0 5 0,-2 0 5 0,0 0 7 0,-2 0 6 16,1 0 6-16,-1 0 7 0,0 0 8 0,0 0 7 0,0 0 4 16,0 0 4-16,0 0 3 0,0 0 2 0,0 0 0 0,0 0 1 0,0 0-4 15,0-3-4-15,0 3-5 0,0-4-7 0,0 3-5 0,0-1-8 16,0 0-5-16,0-3-5 0,0 3-5 0,0-1-5 0,0 0-1 0,0-1-3 16,0 1-1-16,0-2-2 0,0 0 2 0,0 3 0 0,0-3 2 15,0 2 3-15,0-1 0 0,0 2-1 0,0-3 2 0,0 2-1 0,0-2 1 16,0 1-2-16,0 1 2 0,0-1-1 0,0-1 0 0,0 0-1 0,0 0-1 15,0 0-3-15,0 1-1 0,0 0-3 0,0-3 1 0,0 3-1 16,0 0 1-16,0-1-3 0,0 2-1 0,0-2-1 0,0-2-1 0,0 2-1 16,0 2-1-16,0-2-1 0,2 1 0 0,-1-3-3 0,-1 2-1 15,2 1-3-15,-2 0-3 0,2-2-3 0,-1 1-3 0,-1 1-2 0,2-1-3 16,0 1-3-16,-2-1-5 0,1 0-7 0,-1 0-9 0,2 1-8 0,-1-1-12 16,-1 0-13-16,2 0-19 0,1 1-22 0,-2 1-23 0,2-2-27 15,-1 3-41-15,1-3-49 0,0 1-102 0,2 0-125 0,-1 0-74 16,-3 1-46-16,2-1-18 0</inkml:trace>
  <inkml:trace contextRef="#ctx0" brushRef="#br0" timeOffset="1898.6057">19935 2356 39 0,'-2'-1'196'15,"2"-1"-23"-15,-2 0-11 0,2-1-5 0,0 1-5 0,0 2-5 0,-1 0-6 16,-2-2-5-16,3 2-8 0,0 0-11 0,0 0-13 0,0 0-12 0,0 0-8 16,0 0-9-16,0 0-7 0,0 0-9 0,0 0-7 0,0 0-9 15,0 0-8-15,0 0-8 0,0 0-8 0,0 0-9 0,0 0-8 0,0 0-9 16,0 0-5-16,0 0-5 0,0 0-3 0,0 0-4 0,0 2-1 16,0-2 0-16,3 5-1 0,-3-5 2 0,1 2 2 0,-1 1 0 0,2 1 3 15,0-1 3-15,-2 1 6 0,1 1 7 0,-1 0 4 0,2 0 2 0,-1 1 4 16,1 1 3-16,0-1 1 0,-2 2 3 0,0-1-1 0,0 3 0 15,0-1-1-15,0-2 2 0,0 3-2 0,0-1 0 0,0 1 0 0,0 1-2 16,0 0 0-16,0-1-1 0,0 2 0 0,0 0-1 0,0-1-1 16,0-1-1-16,0 1 0 0,0-1 1 0,0 2-2 0,0-1 0 0,0-1 0 15,0-1 1-15,0 0 1 0,0 2-2 0,0-3 2 0,0-1 0 0,1 3 1 16,-1-3 0-16,2 0 1 0,-1 0 0 0,1-2-1 0,0 1 1 16,-1 0 0-16,2-2 0 0,-1 1 1 0,2-1 1 0,1 0 0 0,0-1 0 15,0 1 1-15,1-1 0 0,3-1 0 0,-1 0 1 0,0 1-1 16,2-3 1-16,4 2-2 0,-3-2 0 0,5 0 0 0,0-2-1 0,1 2 1 15,-1-3-1-15,5 1 0 0,-1 0 1 0,1 0 0 0,-1-1 1 16,4 1-2-16,-1-1 0 0,0 1 1 0,1-1 1 0,1 0 1 0,0 0 0 16,0-1 0-16,4 3 0 0,-5-2 0 0,3 2-2 0,-1-1-1 0,4 1-1 15,-1-2-1-15,-1 3-1 0,4-2-2 0,-1 1 1 0,-1 1-2 16,4 0-1-16,-1 0-2 0,0 0 0 0,3 0 0 0,-1 0-2 0,0 0 0 16,1 1-2-16,-1 1 0 0,2-2-1 0,-2 3-1 0,2-2 1 15,-1 1-3-15,-1 1-1 0,2-1-1 0,-1 2 0 0,-1-1 0 0,-1 0 1 16,1 0 2-16,0 1 2 0,2-1 2 0,-3 2 2 0,2-1 1 15,-1-1 2-15,-2 2 1 0,2-3 0 0,0 3 3 0,2-2 0 0,-4 2 0 16,1-1 1-16,-1-1 0 0,1 2-1 0,-3-2-3 0,1 0-1 0,0 0-2 16,-2-1-3-16,0 2-2 0,0-1-1 0,0 0 0 0,-4 0 1 15,3-1-1-15,-1 1-1 0,-1-1 2 0,-1 0 1 0,-1-1-1 16,0 1 1-16,0 0-1 0,-1 0 1 0,-1 1 0 0,-1-1 0 0,0-1 2 0,-3-1 0 16,1 2 0-16,1-1-1 0,-4-1 0 0,2 1 0 0,-2-1 1 15,-1 3-1-15,1-3 0 0,0 0-2 0,-2 2 1 0,0 0 1 0,0-2 0 16,0 1-2-16,-1-1 2 0,-2 2 0 0,1 0-1 0,1-2 1 15,-1 0 0-15,-1 0-1 0,1 0-1 0,-2 0 1 0,-1 0 1 0,-1 0 3 16,-1 0 0-16,3 0 0 0,-4 0 1 0,1 0 2 0,-4 0 1 16,4 0 3-16,-3-2 2 0,0 0 5 0,-1 2 2 0,0-1 3 0,-1 1 4 15,0-2 1-15,1 0 2 0,-1 2 2 0,-1-3 0 0,1 2 1 0,1-2 2 16,-1 0-1-16,0 0 0 0,0-1-1 0,0 2-1 0,2-1-1 16,-2-2-1-16,0 3-1 0,0-3 0 0,1 1-1 0,-3-1 1 0,2 1 1 15,1-1 0-15,-1 1 0 0,0-3 0 0,1 2 0 0,-2-2 0 16,1 4 1-16,0-6 0 0,-1 2 0 0,1 1 1 0,-1-1 2 0,-1-3 0 15,3 3 2-15,-3 0-3 0,1 0-2 0,0-3-2 0,-1 1 0 0,3-1-1 16,-2 2 0-16,0-2-2 0,-1 1 0 0,-1 0-2 0,2-1-2 16,-1 0-3-16,-1 1-4 0,2-1-2 0,0 0-2 0,-2 0 0 15,0 1-1-15,0 2-1 0,0-2-2 0,0 1-1 0,1 0 1 0,-1 1-4 0,0 0-2 16,0 0-5-16,0 2-6 0,2-1-5 0,-1 1-5 0,-1 1-9 16,2-1-7-16,0 2-13 0,-2 0-12 0,1 0-17 0,-1 0-17 15,2 2-24-15,0 0-29 0,2-2-29 0,-3 3-29 0,3-2-30 0,0 2-29 16,0 0-22-16,0 2-17 0,1-2-50 0,3 3-65 0,-2-2-43 0</inkml:trace>
  <inkml:trace contextRef="#ctx0" brushRef="#br0" timeOffset="3082.0177">23842 2556 336 0,'0'-3'429'0,"-1"0"-99"0,1-1-79 16,0 3-71-16,0 0-46 0,0-1-33 0,0 2-21 0,0 0-15 0,0 0-8 15,0 0-10-15,0 0-8 0,1 0-9 0,-1-1-8 0,0 1-5 0,2 0-4 16,1 0 0-16,-2 0-2 0,2 0-1 0,-1 0-1 0,1 0 0 16,0 0-2-16,1 1-3 0,1-1 0 0,-1 2-3 0,2-1-1 0,1-1-1 15,1 1 2-15,-2 1 0 0,3 0 0 0,-1 1-2 0,0-2 1 16,0 2-1-16,1 0 0 0,0 0-1 0,-1 0 0 0,1 0 2 0,-1 1 2 15,1 1 1-15,-1-2 0 0,3 1 3 0,-3 3 0 0,2-2 1 16,1-1 2-16,-2 0 3 0,3 2 0 0,-2 0 0 0,1-2 3 0,1 3 0 16,0-1 2-16,-1-1-1 0,2 2 2 0,0-2 2 0,-2 2-1 15,3-2 1-15,-1 0 0 0,-1 2 2 0,-1-2-1 0,5-2 1 0,-3 2 1 16,0-1 1-16,4 0-1 0,-4 0 2 0,4 0 0 0,-3 1-2 0,3-3 2 16,0 1 0-16,1 1 0 0,3-1-1 0,-4-3 1 0,4 4-1 15,1-4-1-15,0 1 1 0,0 1-2 0,2-2 0 0,-1 0-2 0,2 0-1 16,2-2-1-16,-3 1-2 0,3 1-3 0,2-2-1 0,-3 0-3 0,4 0-3 15,-1 1 0-15,-1-1-3 0,1-1 0 0,1 0-2 0,-2 0-2 16,4 0-3-16,-1 0 0 0,-1-2-2 0,0 3-2 0,4-3 0 0,-4 4 1 16,1-4 0-16,3 2 2 0,-1 0 2 0,-1 1 1 0,2-1 3 15,0-1 0-15,2 3 2 0,-5-3 2 0,4 1 2 0,0 3 0 0,0-2 4 16,0 0 1-16,-1-1 3 0,2 1-1 0,-1 2 1 0,0 0-2 0,0-3 0 16,1 3-2-16,-1 0-1 0,3 0-2 0,-2 0 0 0,2 0-3 15,-3 3 0-15,4-3-2 0,-1 0-2 0,-1 2 1 0,-1 1-4 0,2-1 0 16,-2 0-2-16,1-2-2 0,-1 3 0 0,1 1-1 0,-2-1-2 0,0 0-2 15,0-1-1-15,0 3 2 0,0-3 1 0,0 1 2 0,-2 0 2 0,0-2 1 16,3 2 2-16,-3 0 1 0,1-2 2 0,1 3 1 0,-2-3 3 16,2 1 1-16,-2 1 3 0,0-2 3 0,5 1 0 0,-3-2-1 0,-1 1-1 15,1 0-1-15,2-1-1 0,-1 0-1 0,2 0-1 0,-2 0-2 16,2 0 0-16,0 0-3 0,1 0-1 0,0 0-3 0,-1 0-1 0,0 0-1 16,-1 0-1-16,1 0-1 0,0 0-2 0,0 0-1 0,0 0-3 15,0 0 0-15,0 0-3 0,-1 0 0 0,2 0 2 0,-1 0 1 0,-2 0 2 16,2 0 1-16,1 0 3 0,-2 2 2 0,-1-1 1 0,2-1 3 15,-3 2 2-15,4-2 3 0,-4 2 1 0,2-1 3 0,-1-1 2 0,-1 2 0 16,3-2 1-16,-4 0-1 0,1 0 0 0,2 0-1 0,-4 0 0 0,3 0-1 16,0 0-2-16,-1 0 1 0,0 0-1 0,-2 0-2 0,4 0 1 15,-2 0-3-15,1 0-1 0,-2 0 0 0,0 0-2 0,-1-2 0 0,2 2-1 16,-4-1-3-16,3-1 0 0,-3 2-2 0,3-2-1 0,-1 2-1 0,-2-1 0 16,1 1 1-16,1-2 0 0,-2 2 2 0,1 0 1 0,0 0 1 15,-2 0 1-15,1-1 2 0,-1 1 3 0,2-1 2 0,-2 1 1 0,0-2 3 16,0 2 2-16,-2-1 2 0,2 1 1 0,1-2 1 0,-1 1-1 0,0 1 1 15,0-2-2-15,-2 1 0 0,-1 1 2 0,3-4-2 0,-3 3 1 16,2 0-2-16,-3-1 0 0,3-1 2 0,-2 2-1 0,-1-1-1 0,0 1-2 16,-2-2 0-16,1 1 0 0,-1 2 1 0,-1-3 2 0,-1 1-1 0,-1 0 0 15,-1 1 0-15,2-3 2 0,-4 3-2 0,3-3 0 0,-5 1 0 0,2 1 0 16,-1-1-1-16,0-1-1 0,0 1-1 0,-1 1-2 0,-1-1 0 0,2-1-3 16,0 1 0-16,-3 1-2 0,3-1-1 0,-1-2-3 0,2 0 1 15,-1 3-1-15,-3-3-2 0,3 2 0 0,-2-1 0 0,0 2 3 0,0-3 2 16,-1 0 2-16,-1 0 3 0,1 0 0 0,-2 1 2 0,1-1 2 0,0-2 2 15,-2 1 4-15,-1-1 3 0,0 1 2 0,0-2 4 0,0 1 2 0,0-1 0 16,-2-1-1-16,0 1 0 0,-1-1-2 0,2-1-4 0,-3 1-2 0,1-2-9 16,-1 3-12-16,2-3-16 0,-3 1-21 0,-1-1-27 0,0-1-33 15,0 2-83-15,1-3-107 0,-1 3-112 0,-2-1-114 0,0-1-63 0,-4 0-33 16,0-3-18-16</inkml:trace>
  <inkml:trace contextRef="#ctx0" brushRef="#br0" timeOffset="47312.6209">1792 9061 33 0,'-2'-5'94'0,"1"2"-2"0,1-2-4 0,0-2-7 16,0 2-5-16,0 3-2 0,0-2-7 0,0 0-10 0,0 2-7 0,0-1-6 16,0 1-6-16,0-1-7 0,0 2-5 0,0-1-4 0,0 2-10 15,0 0-10-15,0 0-9 0,0 0-6 0,0 0-6 0,0 0-7 0,0 0-6 16,0 0-2-16,0 0-4 0,0 0 0 0,0 0 0 0,0 0 1 16,0 0 2-16,0 0 3 0,0 0 4 0,0 0 5 0,0 0 1 0,0 0 3 15,0 0 3-15,0 0 4 0,0 0 4 0,0 0 4 0,0 0 0 0,0 0 3 16,0 0 1-16,0 2 1 0,0-1-2 0,0-1 0 0,0 0-2 15,0 0-2-15,0 0 0 0,0 2-1 0,0-2-1 0,0 0-3 0,0 0-1 16,0 1 0-16,0 1 0 0,0 1 2 0,0-2 4 0,0 0 3 16,1 1 3-16,1 1 2 0,-2-1 2 0,2 1 1 0,-1 0 1 0,-1-1 2 15,2 3 2-15,-1-2 6 0,1 4 5 0,1-3 5 0,-1 1 3 0,1-1 1 16,-2 2 0-16,1 0-2 0,1 0 0 0,-1 1-1 0,-1-1 1 16,2 0-1-16,1 2 0 0,-1-1 1 0,0 0-1 0,0 1-1 0,-1 0-2 15,4 1-4-15,-3 0-2 0,2 0-2 0,-2-2-1 0,2 1-1 16,-2 2-1-16,2 0 1 0,1-1 1 0,0 1-1 0,-1 0 2 0,0-1 0 15,0 0-1-15,1 2 0 0,-2-2-1 0,1-1 0 0,2 4 0 16,-2-3-2-16,-1-1 1 0,2 1-2 0,-1-2-1 0,0 3-1 0,0-2 1 16,1 1-1-16,-1-2-1 0,1 1 0 0,0-1-1 0,-1-1-1 0,-2 1 0 15,2-1 1-15,-2 0 0 0,3 0 0 0,-3-1 0 0,2-1 1 0,0 0 1 16,-3 1 0-16,1-1 1 0,0-1 2 0,0 1-1 0,1-1 0 16,-3-1 2-16,2 1 0 0,0-3 2 0,-1 4 0 0,-1-4 2 15,1 1 2-15,1 1 3 0,-1-2 3 0,-1 2 2 0,1-2 1 0,1 0 4 16,0 0 3-16,1 0 3 0,0 0 3 0,-1-2 3 0,-1 2 2 15,1-2 1-15,0 1 1 0,0-1 0 0,1 0-1 0,-1-1 0 0,0 3-2 16,-1-2-2-16,2-1-3 0,-1-1-4 0,2 1-4 0,-2 1-5 0,-1-1-4 16,1-1-3-16,0 1-3 0,1-2-2 0,-1 3-3 0,1-1-1 15,-1 0-2-15,-1-1-1 0,1 1-2 0,0 0-2 0,1-2 1 0,-1 2-2 16,0-1 1-16,0 1-1 0,0-2 0 0,2 0-1 0,-2 2-1 16,0-2-1-16,2 1-2 0,-2-3-1 0,2 2-1 0,-2 0-3 0,3 0-2 15,-1-1-2-15,1 0-2 0,-1 0-3 0,2-2-3 0,-1 2-3 0,3-3-1 16,1 1-1-16,1-3-3 0,3 1-2 0,-1-1-3 0,4-1 0 15,-1 1 0-15,6-4 2 0,-2 1 0 0,4-1 0 0,0 0-2 0,5-1 1 16,-1-1 1-16,4 0 1 0,1-1 1 0,1 2 2 0,1-2 1 0,0-2 4 16,3 2 4-16,-2 0 0 0,4 0 1 0,-2 1 0 0,-2 0-1 15,2 0 3-15,0 1 0 0,-2 1 3 0,-1 0 0 0,0 0 1 0,-3 1 2 16,-1 0 0-16,-1 2-2 0,-3 0 0 0,-2 0 0 0,-3 4 2 16,-1-2 2-16,-4 2 4 0,-1 0 5 0,-2 1 7 0,-2 1 10 0,-3 2 8 15,0-1 6-15,-2 2 1 0,-2-1-1 0,-2 1 0 0,0 1 0 16,-3 0-5-16,0-1-4 0,0 1-6 0,0 1-5 0,-3-1-8 0,1 0-11 15,-3-1-14-15,2 3-19 0,-3-2-17 0,1-1-17 0,-3 2-13 0,2-1-15 16,1 0-16-16,-3 2-15 0,1-1-12 0,-1 0-10 0,-1 1-10 16,1 0-8-16,1 0-3 0,-1 0-1 0,1 0-2 0</inkml:trace>
  <inkml:trace contextRef="#ctx0" brushRef="#br0" timeOffset="47879.8935">2829 8685 29 0,'-5'0'133'0,"2"-2"0"0,-2 2 1 0,2-2 0 16,1 2-3-16,-2 0-5 0,2 0-9 0,1 0-10 0,-1 0-12 0,2 0-9 15,0 0-12-15,0 0-12 0,0 0-8 0,0 0-5 0,0 0-7 16,0 0-8-16,0 0-7 0,0 0-8 0,0 0-8 0,0 0-6 15,0 0-7-15,0 0-4 0,0 0-6 0,0 0-2 0,0 0-3 0,2 0 0 16,-1 0 1-16,1 2 1 0,2 0 1 0,-1-2 3 0,2 1 1 16,-1 1 1-16,0-2 3 0,3 2 4 0,2 1 1 0,-1-1 2 0,0 0 2 15,3-1 4-15,-2 3 1 0,4-3 2 0,0 2 1 0,-1-2 0 0,4 2 0 16,-3-1-1-16,2 1-1 0,0-2-1 0,2 2-3 0,-2-1-3 16,2 1 0-16,-3-1-2 0,0 0-2 0,2 1 0 0,-2 0-2 0,-1-1-2 15,0 2-2-15,-1-1 0 0,-1 0-2 0,2 0-3 0,-2 1-2 0,-3-1 0 16,3 2 1-16,-3-1-1 0,-2 1 1 0,2-2-1 0,0 1 0 15,-2 0 2-15,-1 0-1 0,0 2 1 0,-2-1 2 0,2-1 0 0,-2 2 5 16,0-1 2-16,0 0 3 0,0 2 2 0,-1-2 2 0,1 2-1 16,-3 1 1-16,2-1 1 0,-2 0 0 0,0 1 2 0,0-1 0 0,-2 2 2 15,2-1 0-15,-1 2 1 0,-1-1 0 0,-1 2 1 0,-1 0 0 16,0 0 2-16,1 1 0 0,-2 0 2 0,2 1 1 0,-2-1 2 0,2 1 0 16,-2 0 0-16,-1-1 1 0,0 0 0 0,1 1 1 0,0-1-1 0,2 1-1 15,-2-3-1-15,2 1-2 0,-3-1 0 0,4-1-2 0,-1 1-2 16,0-3 0-16,1-2-2 0,-1 2-1 0,1-1 0 0,1-2 1 0,-1-1 0 15,2 0 1-15,-1 0 1 0,1 0 2 0,0-1 4 0,0-2 4 16,0 0 4-16,0 0 6 0,0 0 8 0,0 0 10 0,0 0 8 0,0 0 7 16,0 0 7-16,0 0 2 0,-2-2 0 0,2-1-3 0,-2 0-2 0,1-2-4 15,1 0-6-15,-2-1-3 0,-2-3-4 0,2-1-9 0,-3-3-10 16,2-1-11-16,-3 1-11 0,1-3-11 0,-4 0-10 0,1-4-6 0,0 3-6 16,-2-2-8-16,-2 0-7 0,-1-1-9 0,1 0-9 0,-1 1-14 15,-3 0-15-15,0 2-24 0,-1 0-27 0,1 1-38 0,-3-1-44 0,3 4-76 16,-4 1-96-16,1 0-58 0,0 3-38 0</inkml:trace>
  <inkml:trace contextRef="#ctx0" brushRef="#br0" timeOffset="69028.2633">3640 8243 22 0,'-52'15'57'0,"1"2"6"0,-1-1 5 0,0 3 3 0,1 1 0 16,0-1-2-16,-1-2 1 0,2 5 1 0,2-3-2 0,-1 2-3 0,3-1-4 15,-1 2-5-15,4-1-4 0,-1-1-4 0,3 2-4 0,1 1-6 16,1-1-3-16,3 1-3 0,1 1-4 0,3-2-2 0,-1 0-4 0,5 4-3 15,-1-2-6-15,1-2-3 0,4 5 0 0,-1-2 0 0,4-2 0 0,-1 5-1 16,3-3 1-16,2 0 3 0,-1 3 1 0,4-1-1 0,0 0 1 0,1 2 1 16,1-3-1-16,2 3 2 0,1-1 2 0,0-1 3 0,2 2-2 15,1 1-2-15,2-1-1 0,1 0-1 0,0 0-1 0,3 0-1 0,0 2-1 16,0-1 1-16,3 0-2 0,2 0 1 0,0-1-1 0,1 2 0 16,3-3 1-16,1 4-1 0,1-4-1 0,3 1 1 0,-1-1-1 0,4 0 2 15,1 1 1-15,2-1-1 0,2-1 2 0,3 2 0 0,2-2 0 16,-1-1 2-16,6 1-1 0,-1-2-1 0,5 1-1 0,2-1 1 0,2 1-1 15,4-2 2-15,2 0 1 0,1-2 2 0,3 2 0 0,3-1 0 0,2-3-2 16,2 0-1-16,0-1 0 0,3 1 0 0,3-2 3 0,2 0 2 16,2-1 3-16,1 1 2 0,4-3-1 0,1-2 1 0,4 1-1 0,1-1-4 15,3-2-1-15,2-1-2 0,0-1-4 0,4-1-1 0,-1-1-2 16,3-1-1-16,1 0-1 0,2-1-2 0,-1-2-2 0,3 1-1 0,-1-1-2 16,2 0-1-16,4-1-4 0,-1-2-5 0,2 2-3 0,-2-2-4 0,3 0-2 15,-1-2-2-15,1 2 1 0,-3-2 2 0,3 1 2 0,-3-1-3 16,0-1-1-16,0-1-3 0,1 2 0 0,0-1-4 0,0-2 1 15,-2 1 0-15,0-2 0 0,0 0-2 0,-1-1 1 0,-1-1 2 0,0 0-3 16,-1-4-4-16,-3 3-3 0,-1-3-2 0,0 2 0 0,-3-3 3 16,0 2 0-16,-2-6 1 0,-4 5 0 0,1-5 2 0,0 2 4 0,-4 1 6 0,1-6 1 15,-6 4-1-15,1-2-1 0,-3-1 0 0,-3 0 1 16,1-1 2-16,-7-2 3 0,0 3 2 0,-2-3 3 0,-3 1 4 0,-3 1 6 16,-2-2 6-16,-2-1 3 0,-4 2 3 0,0-1 7 0,-5-1 10 15,-3 1 10-15,-2-1 6 0,-3 0 2 0,-1-2-1 0,-5 1 1 16,-3 1-1-16,-2-4 0 0,0 4 0 0,-6-5-2 0,0 3-4 0,-5 0-3 15,1-2 0-15,-4 0-6 0,-3-1-10 0,0 1-6 0,-2-1-7 16,-3 2-4-16,-3-3-4 0,-2 2-5 0,0-1-3 0,-3-1-6 0,-2 0-5 16,-2 0-2-16,-1-1 0 0,-4 1-3 0,0-2-3 0,-4 0 0 15,-1 2 3-15,-3-3 1 0,-2 2 2 0,0 0 3 0,-3 1 5 0,-3 0 3 16,1-2 3-16,-4 3 4 0,0-3 4 0,-3 5 2 0,-3-3-1 16,-1 2 2-16,-4 0 0 0,-1 1 1 0,-2-2-2 0,-4 2-1 0,-4 0-6 15,2 0-1-15,-4 1-5 0,-4-1-4 0,0 2-2 0,-4-1-2 16,2 1 0-16,-4-1 1 0,1 4 2 0,-2-3 2 0,-1 1 4 0,-2 2 5 15,1-1 5-15,-2 1 3 0,-1 2 2 0,-3 0 3 0,1 1 4 16,1-1 3-16,-4 1 3 0,2 2-2 0,-3 1-3 0,3-2-1 16,0 3 0-16,-2 0 0 0,2 1-4 0,0-1-5 0,0 2-6 0,3 0 1 15,-4 2 4-15,2-1-5 0,-2 1-5 0,-1-1-2 0,0 2-2 16,-1 1 0-16,-1 0 1 0,0 0-2 0,-2 2-6 0,0-1 2 0,-1 2 4 16,1 1 4-16,2 1 4 0,-2-2 0 0,0 2 0 0,1 2 4 15,-1-1 4-15,1 2 3 0,-1 0 3 0,-1 2 1 0,1-1 3 0,0 2 1 16,-1 2 2-16,2-2-3 0,1 1-3 0,-1 1-1 0,3 3 1 15,1-2 2-15,-1 2 0 0,5 2 1 0,-1-1 0 0,1 1-1 0,2 0 2 16,1 1 1-16,2 0 1 0,0 2 0 0,1 2 1 0,2-2 0 16,0 1-1-16,2 1-3 0,1 2-6 0,2-1-4 0,0 0-4 0,2 2-3 15,3 0-2-15,0 3-2 0,1-3 0 0,4 2 2 0,-2 3-1 0,1-1 2 16,2 1 3-16,1 0 2 0,-1 3 2 0,2-2 0 0,-1 1 0 0,-1 1-1 16,3-1 0-16,0 1 0 0,-1 0-5 0,1 0-4 0,1-1-10 15,1 2-9-15,4-1-12 0,-1-1-16 0,6 1-18 0,1-2-24 16,4 1-28-16,5 0-25 0,1-1-27 0,7-1-23 0,2 2-25 0,6-2-61 15,4 0-82-15</inkml:trace>
  <inkml:trace contextRef="#ctx0" brushRef="#br0" timeOffset="74277.9748">10161 9210 153 0,'-4'-7'453'16,"-1"0"-59"-16,0 1-92 0,1 0-105 0,-1 2-60 0,0-1-34 0,0 1-21 15,-4 1-13-15,4 0-9 0,-1 0-3 0,-1 1-7 0,2-1-7 16,-2 3-7-16,1-1-8 0,-1 1-3 0,-1 0-5 0,1 1-2 0,0 0-4 15,-1 3-3-15,0 0-2 0,-3 1 0 0,3 0 1 0,-1 3 1 16,-2-1 4-16,1 5 3 0,1-2 2 0,-2 2 3 0,3 0-1 0,-2 1-1 16,2 1 0-16,-1 0-3 0,1 1-3 0,3 0 0 0,0 2-1 15,-1-1-2-15,3 1-1 0,3 2-1 0,0-2-2 0,0 0 0 16,3 3 0-16,3-4 0 0,-1 2 2 0,2-2 0 0,1 2 0 0,4-2-1 16,-1 0 0-16,3-1-3 0,-1-2-5 0,6-1-4 0,-3-2-5 0,4 2-5 15,0-2-4-15,2-3-4 0,0-1-5 0,1-3-4 0,-2 0-5 16,4-1-6-16,-1-4-5 0,-1 1-3 0,0-4-3 0,1 1 1 15,-2-2 3-15,0-3 4 0,-3 0 6 0,1-1 4 0,-3-3 5 0,-2 1 6 16,0-1 8-16,-3 0 7 0,-3-3 8 0,0 3 11 0,-1-2 13 16,-3 1 11-16,0 1 11 0,-3-3 9 0,-1 4 8 0,-1 0 8 15,-1 1 6-15,-1 0 7 0,1-1 4 0,-1 3 4 0,-1 1 1 0,-1-1-1 16,1 2-3-16,2-1-8 0,-1 3-8 0,0 0-9 0,-2 2-9 0,4 0-11 16,-1 0-12-16,-1 2-13 0,2-1-11 0,0 2-13 0,0 0-9 15,0 0-10-15,0 0-6 0,2 2-5 0,-1-1-1 0,1 1-1 16,0 0 2-16,0 3 2 0,1 0 3 0,2 0 2 0,-2 2 4 0,2 1 5 15,0-1 4-15,0 2 5 0,1 0 3 0,0-2 5 0,-1 4 2 16,3-2 1-16,-2-1 0 0,0 4 1 0,1-4-2 0,-2 3-2 16,-1-2 1-16,1 1 0 0,1-2 0 0,1 1 0 0,-3-1 0 0,0 0 0 15,0-1 0-15,-2 0-1 0,1 0 1 0,0 0 0 0,0-2 0 16,-1 0 2-16,-1-1 1 0,-1-1 2 0,2 0 1 0,-2 0 3 0,0-2 2 16,0 1 5-16,-2 0 4 0,2-1 6 0,-3-1 5 0,0 0 5 15,0-1 3-15,0-1 3 0,0 0 1 0,-2 1 1 0,0-2 2 16,0 0 2-16,-1-1 0 0,0-1-1 0,0 0-1 0,1-2-3 0,0-1-8 15,0 3-5-15,-1-2-9 0,1-2-7 0,2 1-5 0,0-2-4 16,1 2-7-16,1-3-7 0,1 2-8 0,0-1-9 0,1 0-9 0,1-2-8 16,1 2-7-16,2 0-7 0,1-1-3 0,0 1-2 0,2 0 0 15,-1 1-1-15,1 1-1 0,1-1 0 0,1 1-3 0,-1 1 1 16,0-1 0-16,1 2 1 0,0 2 1 0,0 0 0 0,-2-1-1 0,2 1-1 16,-1 1-4-16,1 3-3 0,-2-2-6 0,0 2-7 0,1 0-8 15,-3 0-12-15,3 0-11 0,-3 2-14 0,3-2-12 0,-3 3-12 0,-1-1-14 16,2 1-10-16,-2 1-8 0,2-1-6 0,-2-1-4 0,0 1-1 15,-2 0 0-15</inkml:trace>
  <inkml:trace contextRef="#ctx0" brushRef="#br0" timeOffset="74649.7991">10765 9344 119 0,'0'0'200'0,"0"0"0"0,-1-1-2 0,-1-1-8 16,2 2-11-16,-3-1-14 0,3 0-16 0,0 1-12 0,0-3-8 15,-1 3-11-15,1 0-12 0,0 0-11 0,0 0-9 0,0 0-12 16,0 0-11-16,0 0-11 0,0 0-13 0,0 0-9 0,0 0-7 0,0 0-7 15,0 0-7-15,0 0-6 0,0 0-5 0,0 0-4 0,0 0-3 0,0 0-2 16,0 0 0-16,0 0-2 0,0 0 2 0,0 0 0 16,0 0 0-16,0 0-1 0,0 0 2 0,1 0-1 0,-1 0 0 0,0 0-1 15,0 3 0-15,3-3 1 0,-3 0 1 0,3 0 1 0,-3 0 1 0,3 0 3 16,-1 1 3-16,0-1 5 0,-1 1 5 0,2-1 2 0,-1 0 3 16,0 2 1-16,1-1 2 0,0-1 2 0,0 2 1 0,2 0 2 15,-2-2-2-15,0 1-1 0,0-1-1 0,2 4-4 0,-2-4-2 0,0 3-3 16,2-3-4-16,0 4-6 0,-2-3 0 0,0 1-1 0,0 0-2 15,2 1 1-15,-2 1 2 0,1-1 0 0,-1 2 2 0,0-3 2 16,1 3 0-16,-1-1-1 0,-1-1 0 0,1 2 0 0,0-3 1 0,-1 3 2 16,1-2-2-16,-1 2 1 0,-2-3 0 0,2 3-1 0,-1-2-3 0,-1 1 0 15,0-1 2-15,0 2 0 0,0-1 1 0,0-1 0 0,0-1 3 16,-1 0 2-16,-1 1 1 0,2-1 1 0,-2-1 2 0,2 1 0 16,-1-1 1-16,1-1-1 0,0 0-5 0,0 0-7 0,0 0-8 0,0 0-10 15,-2 0-10-15,0-1-12 0,1-1-12 0,-1 2-15 0,1-3-18 16,-1 1-22-16,0 1-24 0,1-3-32 0,-1 1-30 0,1-2-27 15,-2 1-22-15,1 1-35 0,-1-2-42 0,2-2-40 0</inkml:trace>
  <inkml:trace contextRef="#ctx0" brushRef="#br0" timeOffset="75145.1974">10664 9344 33 0,'-1'-1'397'0,"-1"-1"-85"0,-1 1-66 16,1 0-52-16,-1 1-35 0,1-3-24 0,1 3-16 0,-1 0-11 0,-1-2-10 16,1 2-11-16,1-1-10 0,-2-1-11 0,0 2-9 0,0-1-9 15,0-1-8-15,-1 2-6 0,1-2-5 0,-2 2-4 0,2-1-3 16,-2 1-3-16,-1 0-2 0,1 0-3 0,-1 0-1 0,1 1-1 0,-1-1-1 15,-2 2 2-15,3 1-2 0,-3 0 0 0,0-1 0 0,1 2-1 16,0 0-1-16,-1 1-1 0,2 2-1 0,-2 0-1 0,2 0-2 0,1 1 1 16,0 1-2-16,-1 0-1 0,3 0 1 0,-2 0-2 0,2 1 1 15,0 1 1-15,0 1 1 0,1-1-1 0,2 2 2 0,0-3-1 16,0 2 3-16,3 1 1 0,1-4 2 0,-1 4 1 0,1-3 0 0,1 1 1 16,1-1-1-16,-1-3-2 0,3 3 0 0,1-3-2 0,1 0-1 15,-2 0 1-15,4-2 0 0,-2-2 0 0,3-2 0 0,-1 0 2 0,1-1 3 16,1-1 2-16,-3-2 3 0,2 0 2 0,-1-4 4 0,1 2 3 15,0-2 3-15,-2-1 2 0,-1-3 2 0,0 0-1 0,-2 1-1 16,0-3 3-16,-3 0 1 0,1 1 1 0,-3-5-3 0,-1 5 0 0,0-4-3 16,-4 1 0-16,0 3-3 0,-1-4-3 0,0 2-1 0,-5 1-4 15,2 2-1-15,-2-3-1 0,-3 4-4 0,3-2-2 0,0 2-7 0,-2 3-6 16,1-1-5-16,-2-1-5 0,3 5-11 0,-1-2-11 0,3 2-14 16,-1-1-16-16,1 3-16 0,-1 1-16 0,1 1-15 0,1 1-17 15,2 1-18-15,0 0-20 0,0 3-19 0,1 0-21 0,1 1-19 0,1 1-19 16,1-1-12-16,1 1-5 0,1 1 0 0,0-1 2 0,2 3 6 15</inkml:trace>
  <inkml:trace contextRef="#ctx0" brushRef="#br0" timeOffset="75444.3622">10770 9393 271 0,'3'-3'280'0,"0"0"2"16,-1-2 1-16,0 4-2 0,-1-2-10 0,2 0-15 0,-1 0-22 16,0-1-25-16,-1 1-27 0,2 1-25 0,-1 0-22 0,-1 1-21 15,-1-3-21-15,2 4-20 0,-1 0-16 0,1 0-17 0,0 0-15 0,-1 0-15 16,2 0-14-16,-1 0-12 0,1 2-9 0,0 0-6 0,2 1-5 15,0 2-5-15,-1-1-1 0,1 1 2 0,2 0 2 0,-1 1 2 16,-1 2 3-16,2-1 4 0,0 1 4 0,-1 2 3 0,-1 0 1 16,3-1 4-16,-4 4 3 0,1-3 1 0,0 2 3 0,-2-1 2 0,2 1 2 15,-2-2-1-15,-1 0 0 0,2 2 2 0,-2-4 1 0,-1 0 2 0,1-1 3 16,-2-1 4-16,2 0 6 0,-1-2 9 0,1 1 10 0,-2-1 13 16,0-4 12-16,0 3 14 0,0-3 13 0,0 0 13 0,0 0 7 15,0 0 5-15,0-3 2 0,0 1-1 0,0-1-2 0,0-1-4 0,0-1-11 16,2 0-12-16,-1-3-18 0,-1 1-23 0,2-2-25 0,-1 1-29 15,1-4-32-15,1 0-30 0,0-1-30 0,2-1-27 0,-1 1-26 0,1-3-24 16,0 0-23-16,2 0-23 0,1 0-18 0,1 0-18 0,-1 1-7 16,1 0-5-16,1 1-2 0,-1 0 2 0,1 2 6 0,-1 2 9 0,-1 0 11 15,0 2 13-15</inkml:trace>
  <inkml:trace contextRef="#ctx0" brushRef="#br0" timeOffset="75728.0083">11105 9266 96 0,'2'2'150'0,"-1"-1"-3"15,-1-1-5-15,2 4-5 0,1-3-7 0,-1 1-12 0,-1 0-11 16,3 1-13-16,-1 1-11 0,1-1-11 0,1 2-11 0,-2 0-9 0,2 2-10 16,1-2-9-16,-1 1-7 0,3 2-4 0,-2-1-8 0,-1 2-5 15,1 0-4-15,1 2-2 0,0-1-1 0,0 1-1 0,-2 1 1 16,-1-2-2-16,1 2 1 0,1 1 0 0,-3-3 1 0,2 2 1 0,-2-2 3 16,-1 1 2-16,0-1 2 0,-1-1 5 0,-1 0 3 0,0-2 4 15,0 0 7-15,0-2 10 0,0 2 9 0,0-1 11 0,-1-4 11 0,-1 2 13 16,0-3 9-16,1 2 9 0,-1-3 9 0,-1 0 7 0,0 0 5 15,-1 0 4-15,0-3 0 0,1 2 0 0,1-3-6 0,-1 2-8 0,0-4-10 16,0-1-11-16,0 2-16 0,-1-2-16 0,1-1-19 0,0-1-15 16,3-2-19-16,0 2-19 0,0-3-19 0,0 0-22 0,3-2-22 0,2 2-20 15,-2-1-21-15,2 1-18 0,1-1-22 0,3-3-19 0,-2 4-21 16,3-2-19-16,1 1-22 0,1 3-20 0,-1-1-15 0,3-1-10 16,-1 2-8-16,0 3-6 0,1-1-36 0</inkml:trace>
  <inkml:trace contextRef="#ctx0" brushRef="#br0" timeOffset="76094.5568">11510 9266 241 0,'-2'0'346'0,"1"2"-71"0,-1-1-74 0,2-1-55 0,-2 4-44 16,2-3-30-16,0 1-22 0,0 0-15 0,0 1-9 0,2-3-10 15,-2 4-5-15,2-1-5 0,-1-1-1 0,1 1-4 0,0 2-3 0,-1 0-1 16,2-2 1-16,-1 1 0 0,2-1 1 0,-1 2-3 0,-1-2-2 15,1 1-6-15,1-1-3 0,-1 0-3 0,0-1 0 0,0-1 4 0,2 1 6 16,-1-2 6-16,1 0 3 0,-2-2 4 0,2 2 3 0,-2-3 2 16,2 0 2-16,-2 1 4 0,1-2 4 0,0 1 5 0,-1-3 5 0,0 1 5 15,-1 0 4-15,0-1 1 0,-1-1-2 0,-1 2 0 0,0-2 2 16,-1 2 0-16,-1-2 3 0,0 2 0 0,-1 0-2 0,1 0 1 16,-1 1-2-16,-3 1 1 0,3-1-1 0,-2 1-2 0,1 1-8 0,-1-1-6 15,0 3-8-15,-1 0-7 0,0 0-5 0,-1 0-6 0,2 3-6 16,-1 0-2-16,-2 0-2 0,4 2 0 0,-1 0-2 0,0 2 1 0,-2-1 1 15,3 3 0-15,-1-1 3 0,1 1 4 0,0 3 1 0,3-1 3 16,-1 0 2-16,0 1 0 0,2 1-2 0,0-1-2 0,2 2-4 0,0-1-6 16,1 0-10-16,0 1-12 0,2-1-14 0,2 2-20 0,1-2-20 15,1-1-28-15,1-2-31 0,-2 1-32 0,2-1-33 0,5-3-60 16,-3 2-76-16,3-2-47 0</inkml:trace>
  <inkml:trace contextRef="#ctx0" brushRef="#br0" timeOffset="76694.8163">11864 9206 150 0,'-3'-3'486'0,"-1"-1"-69"0,0 3-104 15,1-1-76-15,0 2-70 0,-1 0-44 0,1 2-34 0,0-1-21 16,1 3-12-16,-1-1-13 0,0 1-7 0,-3 4-7 0,3-1-7 0,-2 1-4 16,0 3-4-16,2-2-3 0,-2 3 0 0,4 1 1 0,-3-1 1 15,1 1 0-15,0 2 0 0,0-2 0 0,3 2 2 0,-1-1-1 16,1 1 3-16,0 0 2 0,1-2 3 0,1 0 1 0,-1-1 3 0,4 0 2 15,-2 1 3-15,0-3 0 0,2 1 3 0,-2-4 3 0,4 1 4 16,-1-1-1-16,0 0 1 0,2-4-5 0,0 1-7 0,0-3-7 0,4-1-7 16,1-1-9-16,0-3-11 0,1 1-9 0,0-2-11 0,2-2-11 15,1-1-9-15,-1-3-13 0,3-1-11 0,-1-1-11 0,-1-3-10 16,0 0-4-16,-1 0-1 0,1-3 1 0,-1-3 4 0,0 0 5 16,-1-1 6-16,-2 0 9 0,0-3 11 0,-3 0 12 0,2-1 14 0,-2 0 19 15,-4-1 23-15,2 0 24 0,-3 1 23 0,0 3 21 0,-4 0 17 0,2-1 15 16,-3 4 14-16,0 0 12 0,0 3 11 0,0 1 10 0,-3 3 4 15,2 0 0-15,-1 2-3 0,0 2-11 0,-1 0-15 0,3 3-15 0,-2 1-18 16,2 2-18-16,-1 1-17 0,-1 0-17 0,2 1-17 0,0 2-16 16,0 0-15-16,0 0-13 0,0 2-10 0,0 1-7 0,0 2-6 0,0 2-1 15,0 1-1-15,0 4 1 0,0 0 4 0,0 3 5 0,0 1 4 16,0-1 7-16,2 5 8 0,-1 2 5 0,-1-1 5 0,2 1 6 0,0 1 2 16,-1 2 5-16,3-3 2 0,-3 5 4 0,1-2 1 0,-1-2 3 15,1 4-1-15,1-4-2 0,0 1-4 0,-1-1-5 0,0-1-5 16,0-1-11-16,-2 1-11 0,2-3-13 0,-1-1-13 0,-1-2-14 0,2 1-14 15,-2-5-15-15,2 1-15 0,-1-3-14 0,-1 1-11 0,2-4-7 16,0-2-2-16,-1 0-11 0,2-2-15 0,-1-2-14 0,1-2-14 0,0-2-13 16,-1-2-10-16,4-1-4 0,-3-3 0 0,4-1 8 0,-3-3 11 0,3 1 21 15,-1-4 29-15,0 0 30 0,1-1 30 0,-1 0 41 16,2 0 47-16,-2 0 45 0,0-1 47 0,1 2 44 0,-1 0 44 0,-1 1 35 16,1 2 29-16,0 1 21 0,-1 1 14 0,0-1 1 0,0 0-7 15,0 4-18-15,1-1-17 0,-2 0-23 0,3 1-25 0,1 1-22 0,-2-1-22 16,3 1-22-16,1-3-22 0,0 3-19 0,2 2-19 0,1-4-17 15,1 4-14-15,2-3-17 0,1 1-15 0,-1-1-21 0,3 0-22 0,1 2-22 16,0-2-22-16,0 0-30 0,4 0-32 0,-3 1-46 0,2 0-50 16,-1-1-72-16,0 1-82 0,-3-1-81 0,2 0-81 0,-5 3-41 15,-2-1-17-15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4:16:43.524"/>
    </inkml:context>
    <inkml:brush xml:id="br0">
      <inkml:brushProperty name="width" value="0.05292" units="cm"/>
      <inkml:brushProperty name="height" value="0.05292" units="cm"/>
      <inkml:brushProperty name="color" value="#FF0000"/>
    </inkml:brush>
  </inkml:definitions>
  <inkml:trace contextRef="#ctx0" brushRef="#br0">15724 4384 10 0,'-2'-3'92'0,"2"0"-3"0,-1 0 0 16,-1-1 0-16,0 1-6 0,2 1-8 0,-1 1-6 0,-1-3-7 15,2 3-6-15,-1 0-5 0,1 1-5 0,0 0-4 0,0 0-4 0,0 0-9 16,0 0-11-16,0 0-11 0,0 0-15 0,0 0-13 0,0 0-9 16,0 0-9-16,0 0-9 0,0 0-7 0,0 0-4 0,0 0-4 0,0 0-3 15,0 0-1-15,0 0-3 0,0 0-1 0,0 0 2 0,0 2 1 16,0-2 5-16,-2 4 7 0,-1-1 5 0</inkml:trace>
  <inkml:trace contextRef="#ctx0" brushRef="#br0" timeOffset="1208.0749">15705 4542 5 0,'2'4'15'0,"-1"0"1"0,4 1 2 15,-4 0 3-15,2 0 1 0,1-3 1 0,-1 3 1 0,0-1-1 16,0-1 1-16,2 2-1 0,1-3 2 0,0 2 1 0,-1-1 1 16,3 0 2-16,0 0 1 0,3-2-2 0,-1 2-1 0,2-2-1 0,1 1-3 15,0 1-1-15,2-3-3 0,1 2-2 0,2-2-4 0,0 0-2 16,0 0-3-16,2 0-3 0,2 0-4 0,-2 0-1 0,2-2-2 0,0 2-2 15,0-1-1-15,0-1-2 0,0 2-1 0,0-2 0 0,1 1-1 16,0-1 1-16,-1 1 0 0,0 1-1 0,1-1 0 0,-1 1 1 0,1-3 2 16,-2 3-1-16,1 0 1 0,0-3 1 0,0 3 0 0,-1 0 2 15,1 0-1-15,-2 0 1 0,1 0 0 0,1 0-1 0,0 3 2 16,-1-3 1-16,0 0 1 0,1 3 2 0,-4-3-1 0,3 1 0 0,1 2 1 16,0-2-1-16,-2 1 1 0,2 1 1 0,0-1 2 0,1 0 0 15,-2 2 2-15,3-3 0 0,-1 2 2 0,2-1 0 0,-2 0 2 0,2 1 0 16,2-1 1-16,-2-2-3 0,4 2 0 0,-4 1-1 0,2-1-1 15,-2-1-1-15,2 1 0 0,0 0-1 0,-2-1 1 0,4 1-3 0,-3 1 1 16,0-1-2-16,0-1-2 0,-1 1-3 0,0 1-1 0,-2-2 3 16,2 1 0-16,-1 0-1 0,-1 0-2 0,0 0 1 0,-1-1 0 0,0 1-2 15,-1-2 1-15,1 3-1 0,-2 0 1 0,-2-3-2 0,2 1 1 16,-2 2 0-16,3-3 0 0,-3 3 0 0,0-1 0 0,-1-1 1 0,-1 1 0 16,1 0 3-16,1-2 0 0,-2 3 1 0,2-3 1 0,-1 4 1 15,0-3 2-15,-3 1-2 0,3 0 1 0,1-2 1 0,-1 3 0 16,0-1 0-16,-1 0-1 0,2-1 0 0,-1 1 1 0,0 1-1 0,0-1-1 15,1-1-2-15,1 0-1 0,0 2-1 0,0-1 1 0,0-1 2 16,2 2 1-16,-1-1 2 0,1 1-1 0,1 0-1 0,0-1 1 0,2 2 0 16,-2-3 0-16,0 1 1 0,3 1 0 0,1-3 2 0,-3 3-1 15,1-2 1-15,0 2-1 0,1-2-2 0,-1 1-1 0,1 1-1 16,-3-1 0-16,2 0 2 0,0-2-1 0,-2 3-1 0,-2-1-2 0,2 0-1 16,0-1-1-16,-1 3 1 0,-2-4 0 0,3 3 0 0,-3-1-1 15,0 0 2-15,2-1 0 0,-4 1 0 0,2 1-2 0,-3-1-3 0,4-1-1 16,-2 0 2-16,-1 2-1 0,2-1 2 0,-3-1 0 0,5 2 1 15,-4-3-1-15,0 2 2 0,2-1 1 0,-3 1 1 0,5-1 0 16,-4 1 1-16,0-1 3 0,2 0 1 0,-3 3 3 0,3-3 0 0,-2 1 1 16,-1 1 0-16,1-3 0 0,0 3 0 0,1-2 0 0,-2 2-2 15,2-2-1-15,-4 1 0 0,3 1 0 0,-2-1-1 0,2 0 1 0,-3-2 0 16,3 3-1-16,-4-3 1 0,3 4 1 0,-2-4-1 0,2 1 1 16,-2-1-1-16,0 2 0 0,-1 0 0 0,1-2 1 0,-1 0-2 15,3 3 2-15,-4-3 0 0,2 2 1 0,-1-2-1 0,-1 0-1 0,1 2-1 16,-1-2-2-16,2 0 1 0,-5 0-1 0,3 0-1 0,1 0 0 15,-3 0 2-15,2 0-1 0,-2 0-1 0,1 0 0 0,-3 0-4 0,3 0 1 16,-3 0-2-16,2 0 1 0,1 0 1 0,-3 0 1 0,-2 0 0 16,3 0 1-16,-1 0 2 0,-1 0 2 0,1 0-1 0,-1 0 3 15,0-2 1-15,-1 2 1 0,1 0 2 0,-3-2 1 0,2 2 3 0,1-3 1 16,-3 3 2-16,1 0 3 0,-1-2 3 0,0 0 2 0,0 2 2 16,0-1 0-16,-1 1 0 0,0-2 1 0,1 0 0 0,-3 2 3 0,1-3-1 15,1 3 3-15,0-2 1 0,-1 0-1 0,1-1 0 0,0 0-3 16,1 0-3-16,-2 2-3 0,1-2-5 0,1-2-3 0,0 0-2 0,0 3-2 15,0-3 0-15,0 2-3 0,2-1-4 0,-2-1-1 0,1 1-2 16,0-2 0-16,0 2-5 0,0-1 1 0,1 0 0 0,-2 0 1 16,1-2 2-16,2 1 1 0,-3 2 0 0,1-2-1 0,1 0 1 0,1 0 0 15,-4 0 1-15,0 0 1 0,2 0-1 0,-2 1 1 0,5 0 1 16,-5-2-2-16,2 2 1 0,-4-2-2 0,2 1 1 0,1 2 1 0,-1-2-1 16,0 0 4-16,-1 0 4 0,-1 1-1 0,4-1 1 0,-4 2 1 15,1-1-1-15,-1 2-1 0,1-2-1 0,1 0 0 0,-1 2 3 16,0-1-3-16,-2 0-2 0,1-1-1 0,-1 1-1 0,2 3-1 0,-1-2-3 15,-1 0-1-15,2 0 0 0,0-1 0 0,-2 3 1 0,0 0-1 16,0-2 0-16,0 1-2 0,0 2-3 0,0 0 1 0,0 0 1 0,0 0-2 16,0 0 0-16,0 0-3 0,0 0-3 0,0 0-2 0,0 0-4 15,0 0-1-15,0 0-1 0,0 0-1 0,0 0 0 0,0 0-2 16,0 0 1-16,0 0 0 0,0 0 0 0,0 0 1 0,0 0-1 0,0 0 1 16,0 0 1-16,0 0 0 0,0 0 0 0,0 0-1 0,0 0 0 15,0 0 0-15,0 0 0 0,0 0-1 0,0 0-1 0,0 0 1 0,0 0 0 16,0 0 0-16,0 0 0 0,0 2 2 0,0 1 2 0,0-2 0 15,0 0 1-15,0 3 4 0,0-3 1 0,0 1 2 0,0 1 0 16,0-3 2-16,0 3 3 0,0-2 1 0,0 2 1 0,-2-2 0 0,2 3 2 16,0-1 0-16,-2-1 0 0,2 1 0 0,0-2-1 0,0 2-1 15,-1-2 0-15,1 3 0 0,-2-4-2 0,2 3 2 0,0-1 0 0,0 0 1 16,-1-1-1-16,1 1 0 0,0 1-2 0,-2-1 0 0,2-1 2 16,-2 0 2-16,1 2 0 0,1-1 2 0,-2-1-1 0,2 2 1 15,0-1 2-15,-2-1 0 0,2 1-1 0,-1 1-2 0,-1-2-1 0,2 0-4 16,-1-1-4-16,1 2-6 0,-3 0-10 0,1-2-12 0,1 1-14 0,1-1-15 15,-3 2-19-15,-1-2-18 0,-1 0-21 0,-1 3-22 0,-2-3-23 16,-3 3-66-16</inkml:trace>
  <inkml:trace contextRef="#ctx0" brushRef="#br0" timeOffset="2082.6172">15550 4485 25 0,'0'0'41'16,"0"0"-6"-16,0 0-6 0,0 0-5 0,0 0-6 0,0 0-8 0,0 0-5 15,0 0-2-15,0 0-7 0,0 0-4 0,0 0-5 0,0 0-4 0,0 0-4 16,0 0-5-16,0 0-2 0,0 0-4 0,0 0-3 0</inkml:trace>
  <inkml:trace contextRef="#ctx0" brushRef="#br0" timeOffset="2275.1341">15643 4675 2 0,'19'1'58'0,"5"1"-3"0,-2-2-6 0,7 0-11 16,2 0-15-16,2 0-21 0,3-2-22 0,4 1-23 0,2 0-20 0,1-2-19 15</inkml:trace>
  <inkml:trace contextRef="#ctx0" brushRef="#br0" timeOffset="3013.1027">15537 4524 32 0,'0'0'60'0,"0"0"-11"0,0 0-10 0,0 0-8 0,0 0-4 15,0 0-6-15,0 0-6 0,0 0-8 0,0 0-8 0,0 0-8 16,0 0-8-16,0 0-6 0,0 0-3 0,0 0-3 0,0 0-3 0,0 0-3 16,0 0-1-16,0 0-3 0</inkml:trace>
  <inkml:trace contextRef="#ctx0" brushRef="#br0" timeOffset="4290.4816">15592 4681 4 0,'4'5'20'0,"-1"-3"2"0,0 3 0 0,0-2 3 0,2 1 2 16,-2 1 2-16,3-3 3 0,-3 1 0 0,2 0 2 0,0 0 2 15,0-1 2-15,1 2 4 0,0-1 3 0,2 0 3 0,0-2 5 16,0 1 2-16,5 1 5 0,-2-2 2 0,0 0 2 0,6 1 0 0,1 0 1 15,-2-2-1-15,4 0-1 0,2 0-1 0,2 0-4 0,1 0-5 16,2-2-5-16,2 0-6 0,-1 0-8 0,2 0-7 0,0 1-6 16,0-2-7-16,3 1-5 0,-1-1-5 0,0 0-4 0,-1 1-4 0,1 1 1 15,0-1-2-15,-2 0 2 0,0 1 0 0,1-1 2 0,-1-1-1 16,0 1 5-16,0 2 0 0,-3-2 2 0,3-1 0 0,-1 3 2 0,-3 0 1 16,3-2 1-16,-2 0 1 0,-1 2 0 0,0-1-2 0,-1 1-1 15,2-2-1-15,0 0 0 0,0 2-1 0,0 0-1 0,-1-3-1 0,1 3 0 16,-3 0-2-16,3-2-2 0,2 2 0 0,-3-2-3 0,3 2-1 15,-1 0-3-15,1-1 0 0,-1-1-2 0,0 2-2 0,-1-2 1 16,2 1-2-16,-4 1-2 0,4 0-2 0,-1 0-2 0,-3 0 0 0,2 0-2 16,-2 0-2-16,2 0 1 0,-4 0-1 0,2 0 1 0,-1 0-2 0,-1 0 1 15,-1 0 1-15,-1 0-2 0,1 0 1 0,0 0 0 0,-3 0 2 16,0 0 1-16,1 1 0 0,-2 1 4 0,-1-2 2 0,1 2 3 16,-1-1 2-16,-1-1 2 0,1 0 3 0,1 2 0 0,-4-2 1 0,3 0 2 15,-2 2 1-15,0-2 1 0,1 0 2 0,-2 0 1 0,1 0-1 16,0 0 0-16,0 0 1 0,-2 3-1 0,2-3 0 0,-2 0 0 0,1 0-1 15,1 0 0-15,-2 0 2 0,0 0 0 0,1 2-1 0,-1-2 0 16,1 2-1-16,-3-2-1 0,2 0 2 0,1 1 1 0,-3-1-1 16,3 0-1-16,-1 2 0 0,1 0-1 0,1-2 0 0,-4 0-1 0,3 3-1 15,-1-3 2-15,2 2 0 0,-2-2 0 0,1 0 1 0,1 2 1 16,-3-2-2-16,1 1 0 0,1 1 0 0,-1-2 0 0,-1 2 1 0,2-1-1 16,-1-1 2-16,1 2-2 0,-3-2-2 0,4 1 1 0,-3 0 0 15,1-1-1-15,1 1-2 0,-1 1 1 0,-1-2 1 0,1 2 0 16,3-1-1-16,-3-1-2 0,-2 2 1 0,3-1-1 0,-1-1 0 0,0 2-1 15,-1-2 2-15,3 1 0 0,-3 1-1 0,0-2 2 0,2 1-1 16,-1 1 0-16,1-2 0 0,-1 1 0 0,1 0-1 0,-3-1 2 16,2 4 1-16,1-4 0 0,-3 1 2 0,3 1-1 0,-1-2-1 0,-2 0 1 15,3 3 0-15,-2-3 0 0,2 0 1 0,-5 3 0 0,3-3 0 0,0 1 0 16,-1-1 0-16,1 1-1 0,-2 1 0 0,0-2 0 0,0 0 2 16,0 0-1-16,-2 0-1 0,3 0 1 0,-2 0 0 0,0 0 0 15,-1 0 0-15,1 0 0 0,-1 0-3 0,0 0 1 0,2 0 0 16,-1 0-1-16,-1 0-1 0,-2 0 2 0,3 0-1 0,1 0 1 0,-2 0-1 15,3 0-1-15,-3 0 0 0,1 0 0 0,1 0-1 0,1 0 1 16,-3 0 1-16,1 0-1 0,2 0 1 0,-1 0-1 0,-1 0-1 0,2 0 1 16,0 0-2-16,1 0 1 0,-2 1-2 0,0 1 0 0,0-2-1 15,2 2-1-15,-2-1-1 0,-2-1 1 0,2 2 1 0,0-2 1 0,-2 2-2 16,3-2 1-16,-2 0 0 0,0 0 2 0,1 0-1 0,0 3 1 16,0-3 0-16,-1 0 0 0,0 0 2 0,1 0 0 0,1 0-2 0,-2 0 1 15,1 0-2-15,1 0 0 0,-2 0 1 0,3 0-2 0,-3 2 0 16,2-2-1-16,-1 0-1 0,0 2-2 0,0-2-1 0,0 0-1 0,2 0 0 15,-2 0-2-15,-1 0 1 0,4 1-2 0,-4-1-1 0,3 0-1 16,-2 0 0-16,2 0-1 0,1 0 0 0,-3 0 0 0,1 0-2 16,2 2 0-16,0-2 1 0,-4 0-2 0,4 2-1 0,-1-2-1 15,-1 0 0-15,0 0 0 0,1 0-1 0,0 0 0 0,-2 0-1 0,-1 0 2 16,4 0 0-16,-4 0 3 0,3 0 1 0,-3 0 4 0,0 0 0 0,-1 0 2 16,5 0 5-16,-5-2 1 0,1 0 1 0,0 2 1 0,1-1 0 15,0 1 2-15,0-2 0 0,-1 0 1 0,0-1-1 0,2 3-2 16,-1-2-3-16,-2 0 0 0,1-1 0 0,4 1 0 0,-4-1 0 0,4 1 1 15,-5-1-1-15,1 0 1 0,2 0 3 0,-1-1 2 0,-2 2 4 16,0-1 1-16,1 0-2 0,1 1 2 0,-4-1 2 0,0 0 3 0,2 0 2 16,-2 1 0-16,-1-1 0 0,2-1 3 0,-3 1 4 0,2 3 3 15,-1-2 2-15,-2-1 0 0,2 1 1 0,-2 0 3 0,1 1 3 16,-3-3 0-16,2 4-1 0,-1 0-1 0,1-3-1 0,-2 3-1 0,-1 0-2 16,0 0-2-16,0 0-3 0,0 0-3 0,0 0-3 0,0 0-3 15,0 0-4-15,0 0 1 0,0 0-1 0,0 0 3 0,0 0 2 0,0 0 2 16,0 0 2-16,0 0 1 0,0 0 6 0,0 0 2 0,0 0 4 15,0 0 3-15,0 0 5 0,0 0 2 0,0 0 2 0,0 0 0 16,0 0 2-16,0 0-2 0,0 0-1 0,0 0-2 0,0 0-3 0,0 0-3 16,0 0-2-16,0 0-4 0,0 0-2 0,0 0-4 0,0 0-5 15,0 0-3-15,0 0-2 0,0 0-3 0,0 0 0 0,0 0-3 0,0 0-2 16,0 0-2-16,0 0 1 0,0 0 0 0,0 0 0 0,0 0-1 16,0 0 2-16,0 0 2 0,0 0 2 0,0 0 1 0,0-2 1 0,0 2 1 15,0 0 2-15,0 0 3 0,0 0 3 0,0 0 3 0,0 0 3 16,0-2 3-16,0 2 0 0,0 0-4 0,0-1-7 0,0-1-2 15,0 0 0-15,2 1 0 0,-2-2 1 0,2 2 2 0,-2-2-1 0,0 3 1 16,1-3 1-16,-1 1-3 0,0-1-2 0,0 0 0 0,0 0 2 16,0 0 6-16,0 0 10 0,0 0 4 0,0 0 1 0,0 0 2 15,0 1-1-15,0 0-1 0,0-3 2 0,0 2-1 0,0-2-2 0,0 1 1 16,0 1 1-16,0-2-1 0,0 3-3 0,-1-1-3 0,1-1-3 0,-2 1-7 16,2 1-4-16,-2-1-11 0,2 0-14 0,-1 1-24 0,-2 1-31 15,3 1-48-15,0 0-54 0,0 0-66 0,-2-2-70 0,-2 2-64 16,0 0-61-16</inkml:trace>
  <inkml:trace contextRef="#ctx0" brushRef="#br0" timeOffset="10506.7477">12924 5542 5 0,'0'0'31'0,"0"0"-3"0,0 0-1 0,0 0-4 15,0 0-4-15,0 0-5 0,0 0-6 0,0 0-6 0,0 0-5 16,0 0-6-16,0 0-6 0,0 0-5 0,0 0-5 0,0 0-5 0,0 0-5 16</inkml:trace>
  <inkml:trace contextRef="#ctx0" brushRef="#br0" timeOffset="10657.5678">13223 5568 1 0,'36'0'14'0,"1"-3"0"0,1 1-4 0,3 0-3 0,0 0-3 15,2-1-3-15,1 0 0 0,0 0-2 0,4 0 0 0,-2-1 2 0,3 2 2 16,-1-1-1-16,0-2-1 0,2 2-2 0,-2 1-4 0,3-1-1 16,-1-1-3-16,-1 3-3 0,0-3 1 0,1 1-1 0</inkml:trace>
  <inkml:trace contextRef="#ctx0" brushRef="#br0" timeOffset="10771.2774">14861 5486 30 0,'-3'0'58'16,"1"-1"-9"-16,-1 0-14 0,-2 1-17 0,2-2-12 0,-2 1-10 16,0-1-11-16,-4-1-9 0,3 2-12 0,-2-1-12 0,0-1-8 15</inkml:trace>
  <inkml:trace contextRef="#ctx0" brushRef="#br0" timeOffset="11257.7387">13097 5470 57 0,'-5'0'66'0,"2"-2"-8"0,1 1-10 0,2 1-9 15,0 0-8-15,0 0-9 0,0 0-7 0,2 0-7 0,0 0-7 0,1 0-7 16,0 0-5-16,1 0-5 0,1 1-1 0,0 1 1 0,1 0 0 16,1-1 2-16,2 2 4 0,-1 0 5 0,5 0 6 0,-1-1 5 15,3 0 6-15,3 2 0 0,0-1 2 0,4 0-3 0,0 0-3 0,3-1-2 16,-1 0 1-16,5 1 0 0,1-1-1 0,0-1-1 0,4 1 0 15,-1-2-3-15,2 2-3 0,0-2 1 0,3 0 1 0,2 3 1 0,1-3 3 16,0 0 3-16,1 0 4 0,1 0 3 0,2 0 0 0,0 0 1 16,0 0 0-16,0 0 1 0,2 0 0 0,-2 0-1 0,0 2 2 0,0-2 0 15,0 2 0-15,-1-2-2 0,-1 0-1 0,0 1-2 0,-3-1 0 16,-2 0-2-16,1 0-1 0,-4 0-1 0,0 0-1 0,-3 0-1 16,-2 0-2-16,-3 0 1 0,-1 0 1 0,-5-1 1 0,0 1 1 0,-3-2 4 15,-3 0 7-15,0 2 3 0,-5 0 2 0,0-3 9 0,-1 3 15 16,-3 0 10-16,-1 0 10 0,0-2 8 0,-2 2 5 0,-1-2 0 0,-1 2-3 15,-1 0-4-15,0 0-3 0,-1-1-9 0,-1-1-10 0,-1 2-8 16,-2-3-8-16,0 1-16 0,0 1-20 0,-2 0-20 0,1 1-18 0,-3-3-17 16,-3 3-16-16,1 0-8 0,-2-2-7 0,-1 2-5 0,1 0-5 0,-6 0-5 15,3 2-7-15,-4-2-5 0,-2 0-4 0,1 3-4 0,-3-1-6 16,-1 0-2-16,0 1-2 0,-2 0 2 0</inkml:trace>
  <inkml:trace contextRef="#ctx0" brushRef="#br0" timeOffset="11375.4821">13517 5545 5 0,'-6'-2'15'0,"3"1"-5"0,0 1-4 16,-1-1-5-16,4 1-6 0,0 0-7 0</inkml:trace>
  <inkml:trace contextRef="#ctx0" brushRef="#br0" timeOffset="11662.6205">14922 5523 66 0,'3'-2'109'0,"-3"2"-2"0,0 0-4 0,0-1-2 0,-1-1-6 0,-1 0-3 16,-4-1-9-16,3 3-15 0,-2-2-17 0,0 0-21 0,1-1-17 16,-3 1-18-16,1 1-13 0,0-1-10 0,-2 0-4 0,1-1 0 0,-2 3 1 15,3 0 3-15,-1-2 1 0,-1 1 0 0,-1 1 1 0,4-2 1 16,-1 1 1-16,0 1 0 0,-1-2-2 0,1 0-2 0,0 2-3 16,-1-1-3-16,1 0-2 0,-1 1-2 0,-2 0-3 0,1 0-1 0,0 0-5 15,-1 0-1-15,0 0-3 0,-1 0-3 0,-1 0 0 0,-2 0 0 0</inkml:trace>
  <inkml:trace contextRef="#ctx0" brushRef="#br0" timeOffset="14207.3392">14878 5326 37 0,'0'-3'134'0,"0"0"-1"0,0 0-2 0,0 1-6 0,-1 0-5 15,1-1-3-15,-2 0-8 0,0 1-7 0,2 1-8 0,-1 0-5 16,-1-2-6-16,2 1-5 0,-1 0-7 0,-1 1-9 0,2 1-8 16,0 0-8-16,0 0-10 0,0 0-9 0,0 0-12 0,0 0-9 0,0 0-12 15,0 0-8-15,0 0-9 0,0 0-7 0,0 0-8 0,0 0-6 16,0 0-5-16,0 0-3 0,0 0-4 0,0 0 0 0,0 0 1 0,0 0 2 16,0 1 4-16,0 1 3 0,0 0 3 0,0 1 2 0,0-1 4 15,0 3 2-15,2-2 3 0,-1 1 1 0,-1 2 2 0,2 0 2 16,-1 0-2-16,-1 2-3 0,2 0 0 0,0 0-2 0,-1 1 0 0,-1 1-1 15,4 0 2-15,-3 2 0 0,1-1 0 0,-1 2 3 0,4 1 2 16,-4-2 2-16,1 4 5 0,-1 0 5 0,3 1 7 0,-1 0 7 0,0 4 5 16,0-1 6-16,2 1 2 0,-2 4 4 0,5-2 4 0,-3 2 3 15,-1 2 3-15,3-2 2 0,-1 1 0 0,0 2 1 0,2-1-1 0,0 2-1 16,-1-2 1-16,0 1 0 0,1-1 0 0,0 0-1 0,0 0-1 16,3-1-2-16,-3-3 0 0,0 3-3 0,1-5-2 0,-1 0 0 0,0-1 0 15,0 0 1-15,0-3-2 0,-2 0-1 0,1-3-5 0,-1 0-4 0,-1-1-8 16,1-3-9-16,-3 2-9 0,0-5-12 0,1 0-13 15,-3 1-15-15,2-2-8 0,-3-2-1 0,2 1-3 0,-2-5-3 0,0 3-6 16,-2-2-8-16,1 1-17 0,-2-2-18 0</inkml:trace>
  <inkml:trace contextRef="#ctx0" brushRef="#br0" timeOffset="14657.0824">14813 6024 63 0,'2'1'87'0,"-2"0"-7"0,3-1-10 0,-1 2-10 16,-1 1-10-16,1-1-6 0,1-1-6 0,2 1-3 0,-2 3-3 0,0-3-5 15,0 1-6-15,0 4-4 0,1-3-4 0,0 2-1 0,0-1-2 16,2 3-1-16,-2-2 1 0,1 2 2 0,3 1 2 0,-1-2 0 15,0 0 1-15,1 1 0 0,0-1-2 0,2 2 1 0,1-1-1 0,-2-2 1 16,1 0-1-16,2 2 0 0,1-2 0 0,-1-1-1 0,1 2-1 16,3-4-5-16,-2 2-5 0,0 0-8 0,2-1-10 0,2-1-8 0,-4-1-7 15,3 0-8-15,-2-2-11 0,0 1-6 0,1-1-6 0,-2-1-2 16,-1 1-2-16,3-2 1 0,-3 0 1 0,-4-1 3 0,4-2 3 16,-2 1 10-16,-2-1 12 0,1 0 14 0,-4-2 19 0,2 1 17 0,-1-2 15 15,-2-1 16-15,0 0 16 0,-2 2 10 0,-1-3 9 0,-2 1 8 16,0-1 6-16,0 0 6 0,-2 0 7 0,1 3 4 0,-2-2 4 0,-1 2-4 15,0-1-5-15,1 1-5 0,-2 0-5 0,2 2-8 0,0 0-9 16,-1 2-11-16,1-1-10 0,2 1-13 0,-3 0-13 0,3 1-11 16,-2 1-11-16,3 1-12 0,0 0-12 0,0 0-7 0,-2 0-6 0,2 3-5 15,-1 0-4-15,-1 1-4 0,2 2 0 0,-3 1 1 0,1 3 3 16,1 2 6-16,-2 1 6 0,-1 2 3 0,0 1-1 0,0 5-10 0,-2-1-15 16,0 1-32-16,1 4-39 0,-1 0-34 0,-1 3-32 0,-2 1-68 15,0 2-89-15</inkml:trace>
  <inkml:trace contextRef="#ctx0" brushRef="#br0" timeOffset="16774.6349">14718 6750 46 0,'0'-3'146'0,"0"-2"-17"0,-1 3-11 0,1-3-4 16,-2 2-1-16,2-1-5 0,0 0-6 0,0 0-5 0,0-3-5 0,0 3-1 16,-1-1 0-16,-1 3 4 0,2-3 1 0,-2 1 2 0,2 1 0 15,-1-2-2-15,-2 2-4 0,3-1-3 0,-1 1-2 0,1 0-5 16,-2 1-6-16,0-3-4 0,2 5-4 0,-3-2-9 0,2 1-8 16,-1-1-11-16,0 2-10 0,2-2-10 0,-1 2-8 0,1 0-8 0,-2 0-10 15,0 2-5-15,1-2-7 0,-1 3-5 0,-1-1-5 0,1 3-2 16,-2-2-3-16,1 3 1 0,-2 3 0 0,0-1 4 0,0 2 4 0,-3 4 4 15,1-1 4-15,-1 4 5 0,0 1 5 0,-2 2 6 0,-1 2 6 16,2 0 3-16,-1 2 3 0,1 0 3 0,-1 0 0 0,1 1 0 16,0 2 0-16,1-4-1 0,-1 1-2 0,3 1-1 0,-3-3-1 0,4-1 0 15,0-1-1-15,2-1 0 0,0-3-1 0,0 1 1 0,1-4 4 16,-1-3 5-16,2 2 5 0,-1-5 10 0,2 0 9 0,0-1 10 0,0-3 15 16,0 0 13-16,0 0 15 0,0-3 12 0,0 0 11 0,0-1 4 15,2-2-2-15,-1-2-7 0,2-1-10 0,0-1-11 0,0-3-12 0,2-2-14 16,-1 1-18-16,0-6-19 0,3-1-21 0,0-3-24 0,-2 2-24 15,3-5-18-15,-1-1-15 0,0 0-5 0,3 0-2 0,-2 0 4 16,-2-1 5-16,3 0 6 0,-2 3 7 0,-1-2 6 0,1 4 7 0,-3 2 10 16,2 2 9-16,-2 0 10 0,-1 3 9 0,0 2 3 0,0 1 3 15,-1 2-2-15,-1 1-4 0,1 3-4 0,-2 0-7 0,2 1-6 16,-1 2-6-16,-1 2-6 0,2 0-5 0,0 0-3 0,-1 2-4 0,3 0 0 16,-2 5-2-16,3-2 3 0,-2 5 2 0,0 0 3 0,2 2 6 0,-2 3 7 15,2 1 6-15,-1 3 8 0,1 0 7 0,-2 2 4 0,2 2 6 16,-1 2 2-16,0-1 4 0,1 2 0 0,-1-1 1 0,1 2 0 15,-2 0 0-15,2 0 0 0,-1-1 0 0,0 0 0 0,0-1 0 16,1 0 0-16,-1 0 1 0,-1-3 1 0,0 0 2 0,0-1-1 0,1-1 0 16,-1-1 2-16,0 1 0 0,0-6 2 0,1 2 0 0,-2-3-3 15,1-1-4-15,-1-1-5 0,0-1-8 0,-1-2-6 0,2-3-9 0,-3 0-9 16,2-1-10-16,-2-1-16 0,3 0-18 0,-3-3-44 0,0 0-56 16,0-3-52-16,2-1-48 0,-2-2-66 0,0-4-70 0,0 1-42 15</inkml:trace>
  <inkml:trace contextRef="#ctx0" brushRef="#br0" timeOffset="16958.8079">14491 7033 167 0,'-3'0'297'0,"1"0"-54"0,1 0-41 16,1 0-22-16,0 0-14 0,0 0-7 0,1 0-5 0,1 0-10 15,0-1-14-15,-1 1-16 0,2 0-17 0,2-1-16 0,-2 1-17 0,0-3-18 16,0 3-19-16,2 0-17 0,0-3-16 0,1 2-18 0,3 0-21 15,1-1-23-15,1-1-24 0,3 0-25 0,-1-1-24 0,4 1-24 0,4-2-26 16,-2 1-21-16,3-2-16 0,2 1-22 0,-2-1-22 0,3 0-47 16</inkml:trace>
  <inkml:trace contextRef="#ctx0" brushRef="#br0" timeOffset="17357.4193">15079 6873 439 0,'-3'-2'437'0,"-3"2"-85"16,2-1-85-16,1 1-84 0,0-2-55 0,1 0-40 0,-1 2-17 16,-2-1-7-16,4-1-4 0,-1 2-5 0,1 0-10 0,-3 0-11 15,4 0-10-15,-2 0-7 0,0 0-7 0,0 2-4 0,-1-1-5 0,2 1-3 16,-3 0-2-16,1 1 1 0,0-1-1 0,-2 3 0 0,0-2 1 16,-1 2 1-16,0 2 3 0,0-2 3 0,-1 2 4 0,0 1 1 0,0-1 1 15,-1 0-1-15,2 0 0 0,-1 3 0 0,1 0 0 0,2-3-1 16,-3 2-1-16,4 0 0 0,-2 0 0 0,3 0 2 0,-1 0-1 15,-1-1-3-15,2 0-3 0,2 3-1 0,2-1 0 0,2-2 0 0,-1 2 2 16,1-2-1-16,0 0-1 0,3 1-3 0,1-1-3 0,1 2-3 16,2-3-6-16,3 0-9 0,-1 1-3 0,2-2-3 0,0-2-2 0,2 1-3 15,1-1-1-15,-1 1-2 0,-1-4-2 0,1 2-2 0,-4-1 1 16,1-1-1-16,-1 1 2 0,-2 0 0 0,0 0 6 0,-3-1 5 0,0 1 3 16,-2 0 5-16,-3-1 3 0,0 2 3 0,-3-2 7 0,0 2 11 15,-1 0 5-15,-4-1 7 0,-1 3 5 0,-2-3 6 0,0 3 4 16,-4 1 5-16,1 0 3 0,-4 0 1 0,-1 2 3 0,2-2 2 0,-5 1-1 15,4-1-1-15,0 0-7 0,-2 1-9 0,3-2-15 0,0 0-19 0,1-1-18 16,1 1-17-16,2-2-25 0,0 0-25 0,2-2-46 0,-1 1-55 16,4-1-41-16,2-1-35 0,0-1-70 0,1-1-88 0</inkml:trace>
  <inkml:trace contextRef="#ctx0" brushRef="#br0" timeOffset="17690.399">15416 6898 275 0,'-5'-3'416'0,"-1"0"-80"0,1 1-80 0,0 0-78 15,2-1-48-15,-2 1-32 0,0 1-17 0,0 1-10 0,1-2-9 16,-1 2-8-16,-1 0-9 0,1 0-11 0,0 2-6 0,0-2-2 0,0 3-4 15,-2 0-3-15,2-1-1 0,-1 3-1 0,-1-2-1 0,0 3 0 16,0 2-2-16,-1-1 0 0,2 1-3 0,-1 1-1 0,-2 0-2 16,3 2-2-16,1 0-3 0,0 1-2 0,-1 0-2 0,2 0-1 0,0 1-1 15,1 2-1-15,0-1 2 0,1 1 2 0,1-1 2 0,-1 0 4 16,2 1 2-16,2-1 2 0,-1 1 4 0,1-1 4 0,1-1 3 0,2 1 0 16,0-2-2-16,2 0-2 0,0 0-5 0,1-2-6 0,2-1-9 15,0-1-13-15,1-3-17 0,3 2-18 0,-1-2-29 0,3-2-29 16,0-2-28-16,3-1-25 0,-2-1-28 0,4-5-31 0,-1 1-30 0,1-4-30 15,-1 1-54-15,2-2-63 0</inkml:trace>
  <inkml:trace contextRef="#ctx0" brushRef="#br0" timeOffset="19058.7108">15605 7008 123 0,'0'0'232'15,"0"0"-72"-15,0 0-48 0,-1 1-34 0,1-1-22 0,-2 0-13 16,2 0-6-16,0 2-2 0,0-2-2 0,0 2-3 0,0 1-4 0,0-1-4 15,0 1-5-15,0 0-7 0,0 1-3 0,0-1-2 0,0-1-1 16,0 3 1-16,2-3 0 0,-1 3 3 0,-1-2 1 0,2 2 0 16,0-1 2-16,-2-1 2 0,1 2 2 0,1-2 6 0,-1 0-1 0,1 0 1 15,2 0 1-15,-2-2 1 0,-1 2 1 0,1-1 1 0,0-1 1 16,-1 1 1-16,-1-2 2 0,2 0 3 0,0 0 4 0,-1 0 3 0,-1 0 3 16,3 0 8-16,-3 0 5 0,2 0 6 0,0-2 2 0,-1 1 0 15,2-1 0-15,-1-1-2 0,0 0-3 0,0-1-2 0,1 1-3 0,-1-2-2 16,-2-1-5-16,2 0-6 0,-1 0-8 0,-1-1-12 0,0 1-7 15,0-2-8-15,0 2-4 0,0-1 0 0,-1 2-2 0,-1 1 1 16,-1-2 0-16,-1 3 0 0,0-2-2 0,1 2-2 0,-2 0-3 0,2 0-2 16,-3 2-1-16,1-1 1 0,-1 2-1 0,0 0-1 0,-1 0-1 15,2 2-1-15,-3-1-4 0,-1 2-2 0,3 2-3 0,-1-1-1 16,-1 1-2-16,1 1 1 0,0 1 3 0,-1 0 3 0,2 1 2 0,-2 3 0 16,3-1 2-16,1 2 1 0,0-1 1 0,1 2 2 0,0 1 2 15,1-2 3-15,1 1 3 0,1 2 3 0,1-1 3 0,1-2 1 0,1 1 2 16,0 0 0-16,2-2 2 0,0 1 2 0,3-1 3 15,-2-3-1-15,2 1-1 0,2-1 0 0,0-1-2 0,2-3 1 0,-1 1 0 0,3-2 1 16,-1-3-5-16,2 0-2 0,1-2-5 0,0-1-3 0,0-1-3 16,1-3-3-16,-1-1 0 0,3 0 2 0,-2-1 4 0,-2-3 2 15,2 0 1-15,-3 0-1 0,0-2-1 0,-1-1 0 0,0 2 6 0,-2-2 6 16,-2-1 7-16,-1 4 7 0,2-3 10 0,-4 4 9 0,-1-1 6 16,0 0 4-16,-1 1 2 0,-2 2 4 0,2 1-2 0,-2 3-1 0,0-2 0 15,-1 3-2-15,-1-2-5 0,0 3-6 0,0 0-11 0,0 2-9 16,0 1-13-16,0 0-14 0,0 0-13 0,0 0-10 0,0 0-7 15,0 1-5-15,2 2-2 0,-1 0-1 0,-1 2 2 0,0 0 1 0,2 2 1 16,-2 1 6-16,2-1 4 0,-1 3 5 0,-1-1 7 0,2 2 9 16,-1-1 5-16,-1 1 6 0,2-1 1 0,0 1 2 0,-1-1 0 15,3 1 2-15,-3-1-1 0,2-1 0 0,-2 0-2 0,3-2 1 0,-3 1-1 16,1-1-2-16,1-2 0 0,-1 0-2 0,-1-1-1 0,2-1-2 16,1-1 2-16,-1-1 4 0,0-1-1 0,1 0 2 0,0-1-3 0,0-1-2 15,0-3-3-15,0 0-1 0,1 1-3 0,3-4-1 0,-2 0-1 16,2-1-2-16,-1 0-2 0,-1-1-4 0,3-2-3 0,-2 0-5 15,1-2 1-15,-2 1 1 0,0 2 5 0,1-1 8 0,-3 0 8 0,0 1 8 16,0 3 8-16,-2-1 5 0,1 1 6 0,1 2 4 0,-2 0 4 16,0 2 4-16,-1-1 3 0,-1 2 0 0,0 0-2 0,0 0-8 0,0 3-10 15,0 0-8-15,0 0-11 0,0 0-10 0,0 0-6 0,0 3-7 0,2 0-2 16,0 0-3-16,-2 2-1 0,1-1 0 0,-1 4 1 0,3-1 1 16,-1 0 4-16,0 3 3 0,1 0 5 0,0-1 6 0,0 3 1 15,3-1-1-15,-1-2-2 0,0 3-4 0,1-2-6 0,2 2-8 16,0-3-8-16,0 2-10 0,1-2-9 0,2 0-7 0,-1-2-9 0,0-1-10 15,2 1-12-15,1-3-13 0,-2 1-10 0,5-4-11 0,-4 1-5 16,4-4-1-16,-2 1 6 0,0-3 8 0,2 2 11 0,2-5 11 0,-4-1 11 16,0 1 12-16,1 0 16 0,-2-4 16 0,2 2 22 0,-3-3 24 0,-1 2 19 15,1-4 21-15,-2 2 17 0,-1-1 15 0,-1-1 12 16,-2-1 13-16,0 1 9 0,-1 1 10 0,-2 0 3 0,-1-1 3 0,-1 2-1 16,-1-1-1-16,-1 3-4 0,-1-2-2 0,-1 2-2 0,-2 0 0 15,-1 2-6-15,1-1-10 0,0 3-12 0,-1 0-13 0,-1 2-11 0,-2-2-9 16,1 2-10-16,0 1-9 0,0 2-8 0,-1 0-6 0,1 1-9 0,2 1-8 15,-2 0-7-15,-1 4-5 0,0-2-2 0,3 4-1 0,0-2-1 16,-4 4-1-16,2 0 0 0,4-1-1 0,-3 2 1 0,1 0-1 0,1 2-1 16,1 0 2-16,0-1 1 0,1 3 2 0,0-2 1 0,1-1 2 15,1 4-1-15,-1-5 2 0,2 2-1 0,2 0 1 0,-1-2-1 16,-1-1 2-16,4 0 0 0,-3 0 2 0,2-1 2 0,1-2 3 16,-1-2-1-16,0 2 3 0,0-3 2 0,3-1 3 0,-3-1 4 0,2-1 4 15,0-1 2-15,0-2 0 0,1-2 2 0,2 0 1 0,-2 0 0 0,2-2 2 16,-1-1-3-16,0-3-5 0,3-1-5 0,-4 0-4 0,2-3-5 15,0 1-8-15,-2-6-7 0,2 3-8 0,-1-4-10 0,0 1-10 16,-2-2-3-16,2-2-6 0,-3-1 3 0,0 1 5 0,-1-2 8 0,0-1 13 16,0 1 11-16,-2 1 12 0,2-1 8 0,-1 2 11 0,-2 2 9 15,0 2 13-15,0-1 15 0,0 5 13 0,-2 1 9 0,1 0 6 0,-1 5 0 16,2-1-5-16,-4 2-8 0,4 2-11 0,-2 0-12 0,2 3-13 16,-1 0-14-16,-1 1-17 0,2 1-15 0,-1 2-12 0,1 0-10 15,-4 2-9-15,3 1-8 0,-1 3-6 0,-1-1-2 0,0 4-1 0,-1 3 1 16,1 3 4-16,-3 2 5 0,3 2 7 0,-2 1 9 0,0 4 11 15,2 0 6-15,0 2 8 0,0-1 3 0,1 2 3 0,1 0 4 0,1 0 4 16,0 0 1-16,1 0 0 0,1-1 2 0,1-1 0 0,0 0 1 16,0-3-1-16,2 0 2 0,0-2-2 0,0 0 2 0,2-3 0 0,0 0-1 15,-1-5 2-15,-1 1 0 0,4 0 1 0,-1-5-1 0,-1 1 2 16,-1-3-1-16,3-3-1 0,-1 0-1 0,0-3-2 0,2-3 0 16,1 0-3-16,-2-3 0 0,1-1 0 0,2-2-2 0,0-1-1 0,-2-3-2 15,0 0-3-15,1-2 1 0,0-2-1 0,-3 3 2 0,0-4 7 16,-1 2 5-16,0 0 8 0,-1 0 8 0,-1 1 9 0,-1 1 5 0,-1 3 5 15,-2-1 3-15,3 3 3 0,-4 0 2 0,1 2-2 0,-1-1-3 16,0 3-7-16,0 1-11 0,0 3-13 0,0-3-15 0,0 4-16 0,0 0-11 16,0 0-9-16,2 2-7 0,-1 1-6 0,-1 0-1 0,3 3-3 15,0 2 1-15,-1-1 3 0,0 2 4 0,1 2 6 0,0-1 5 16,0 1 4-16,2 2 3 0,-2 0-1 0,3 0-4 0,-3 0-6 0,2 1-11 16,-2-3-11-16,2 4-15 0,0-5-14 0,1 2-18 0,0-2-20 15,-1 1-26-15,0-4-30 0,1 1-21 0,-1-3-23 0,1 0-23 16,-1-2-23-16,0-2-22 0,1-1-20 0,-1-1-44 0,2-3-59 0</inkml:trace>
  <inkml:trace contextRef="#ctx0" brushRef="#br0" timeOffset="19807.5448">16849 6934 100 0,'0'2'240'0,"2"-2"-2"16,0 2-5-16,-2-2-8 0,0 0-12 0,0 0-15 0,0 0-18 0,1 2-20 16,-1-2-21-16,0 1-24 0,2-1-22 0,-1 2-19 0,-1 0-17 0,2-2-14 15,0 1-13-15,-2 2-9 0,1-2-8 0,3 2-4 0,-2 0-3 16,0-1-3-16,1 2-1 0,0-1 0 0,0-1 0 0,1 1 2 15,0 2 2-15,0-2 1 0,1 0-1 0,-3 0 3 0,1 0 2 16,2 0 0-16,-2-2 3 0,1 1 3 0,-1-1 5 0,2 1 5 0,0-2 3 16,-1 0 5-16,1-2 3 0,1 1 2 0,0-2 1 0,2-2 2 15,2 2 3-15,-4-3 2 0,4 0 3 0,0 1 1 0,-2-3 2 0,2 1 0 16,1 2-1-16,-2-4-3 0,0 4-2 0,-3-2-3 0,3 1-2 16,-3 1 0-16,-1 1-1 0,0-1-4 0,-2 2-3 0,2 2-5 0,-2-1-7 15,-2 1-7-15,1-1-10 0,-2 2-7 0,2 2-4 0,-1-1-7 16,-1 1-3-16,2-1-5 0,0 2-1 0,-2 0 0 0,1 2-2 15,2-1 2-15,1 1 2 0,-3 1 3 0,2 1 5 0,-1-1 3 16,2 2 6-16,1 0 4 0,-2-1 2 0,2 0 2 0,-2 2 2 0,2-1 1 16,0-1-1-16,3 1 0 0,-4-4-3 0,1 1-1 0,2 0-3 0,-1 0-4 15,2-2-2-15,-2-2-3 0,2 2-3 0,0-3-5 0,3-3-4 16,-2 2-4-16,1-2-4 0,2-2-4 0,1 0-1 0,0-2-3 16,1-1-4-16,0-1-2 0,1-2-5 0,0 0-4 0,1-4-8 0,0 1-3 15,0 0-3-15,-1-1 1 0,1-2 3 0,0 1 5 0,-2-2 5 16,0 2 6-16,-1-2 8 0,-1 1 9 0,-3 0 8 0,-1 3 11 0,-2-1 14 15,2 1 17-15,-4-1 19 0,0 3 15 0,-3 0 11 0,1 2 10 16,-2-1 7-16,-2 2 6 0,1 0 3 0,-3 2-2 0,0 0-3 0,-2 2-6 16,1 0-6-16,-2 0-10 0,1 3-12 0,-1 2-12 0,-1 0-12 15,-4 0-9-15,4 2-6 0,-3 3-7 0,2 1-6 0,-1 2-5 0,-2 2-6 16,2 4-1-16,-1 1-2 0,0 2 2 0,2 3 0 0,-1 4 2 16,4 2 2-16,1 1 1 0,0 4 3 0,4 2-2 0,1 3 0 0,1 3-5 15,4 2-9-15,0 1-5 0,1 1-2 0,5 2-5 16,0 1 0-16,3 1-5 0,-1 0-3 0,4 1-4 0,-1 1-3 0,2-3-2 15,-2 3 0-15,2-3 2 0,0 1 1 0,-1-2 6 0,0-2 6 16,0 1 4-16,-4-1 4 0,0-5 2 0,0-1 2 0,0-2 5 0,-5-4 8 16,-2-2 14-16,2-5 17 0,-4-3 15 0,0-2 14 0,-4-5 6 15,-4-2 6-15,0-6 2 0,-4-1 3 0,0-5 1 0,-2-2 2 0,-2-4 1 16,-2-2 1-16,-4-4 2 0,2-4-1 0,-2-3-9 0,0-1-19 16,-3-5-22-16,1-1-26 0,2-3-19 0,0-4-17 0,3-1-21 0,0-1-26 15,3-1-28-15,2-3-32 0,3-1-38 0,6-1-41 0,2-5-64 16,4 0-78-16,4-3-85 0,6 1-88 0,2-2-44 0,2-2-20 0</inkml:trace>
  <inkml:trace contextRef="#ctx0" brushRef="#br0" timeOffset="21140.6488">19084 4811 95 0,'0'-2'134'0,"0"0"1"0,0 2-1 0,0 0-2 16,0-1-9-16,0 1-10 0,0-2-12 0,0 1-12 0,2 1-9 0,-1-2-10 15,-1 2-9-15,0 0-5 0,0 0-8 0,2-1-6 0,0-1-8 16,-2 2-4-16,1 0-8 0,2 0-4 0,1 0-3 0,-1 0-3 16,0 0-3-16,5 0-3 0,-2 0-2 0,2 0 0 0,2 0-2 15,4 0-1-15,-1 2-2 0,2-1 0 0,1 2 2 0,5 0 1 0,0 1 2 16,0 0 0-16,5 2 1 0,-1-2 0 0,3 4 2 0,1 0 0 0,-1 1-1 16,4 1 0-16,-1 0 0 0,1 4 0 0,1 1 1 0,0-1 1 15,-1 3 0-15,1 1-1 0,1 2-3 0,0 0-2 0,-1 5-2 16,-3-2-2-16,2 7-1 0,-2-3-3 0,-2 6-2 0,1 1-2 0,-4 2 1 15,-1 1 2-15,0 4 3 0,-2 2 1 0,-3 3 1 0,0 0 4 16,-5 5 1-16,2 0 4 0,-3 3 2 0,-3-1 1 0,0 4 2 0,0-1 2 16,-1 1 0-16,-3-2 4 0,1 2-2 0,-1-4-5 0,0 1-3 15,2-4-2-15,-2-1-4 0,-1-4-4 0,3-1-2 0,0-4 0 0,-2-2-2 16,2-2 1-16,0-4-1 0,0 0 0 0,0-4 1 0,0-1-1 16,-2-1 2-16,3-2 1 0,-1-2 1 0,-1-2 1 0,-1-2 2 0,3 0 3 15,-4-3-1-15,2-1-1 0,-1-1-1 0,1-2-1 0,-3-2-1 16,1-1-1-16,-2 0 0 0,0-4 1 0,-1 3-2 0,-1-4-1 15,1-1 0-15,-2 1 4 0,0-3-5 0,0 0-9 0,0 0-7 16,-2 0-7-16,-1 0-3 0,0-4 2 0,0 1-2 0,-5-2-4 0,3 0-2 16,-1 0 0-16,-2-1-1 0,0-1 2 0,-1-2-2 0,1 0-5 0,-2-1 0 15,-2 0 1-15,2 0 6 0,-1-1 8 0,-2-1 4 0,2 0 2 16,-3 0 4-16,3 2 3 0,-2-3 3 0,-1 1 2 0,3 0 2 0,-1 1 2 16,-3-1 5-16,3 0 5 0,1 1 9 0,-2-1 9 0,0 0 5 15,4 2 1-15,-3-1 3 0,0 2 0 0,4-1 3 0,-2 1 4 16,1 0 4-16,1 2 3 0,-1-1 2 0,1 1 4 0,2 0 1 0,-1 1-2 15,1 2 1-15,1-1-2 0,-1 1 2 0,1-1 1 0,0 2 1 16,2 1 1-16,2 0-3 0,-3 2-1 0,3-1-4 0,-1-1-4 0,2 2-6 16,0 0-7-16,0 0-4 0,0 0-3 0,0 0-4 0,2 2-6 15,-1-1-3-15,3-1-3 0,-3 2-4 0,1 0-4 0,1 1-1 0,0-1-3 16,0 1 2-16,2 1-1 0,-1 1 3 0,0-1 1 0,1 2 2 16,1 1 0-16,0 0 0 0,2 1 1 0,2-1 1 0,-2 0-2 15,1 3 0-15,0-2 0 0,1 1-3 0,2 0-2 0,0 1-2 0,1-2-5 16,0 3-2-16,0-3-6 0,1 1-7 0,1-1-6 0,2 1-7 15,-3 0-7-15,4-1-7 0,-2-1-5 0,1-1-5 0,2 1-5 0,-3-2-5 16,-1 2-4-16,3-5-2 0,-1 1-5 0,-1-1 2 0,1 0 2 16,-1-2 5-16,2 0 4 0,-6-2 8 0,4-1 11 0,-2-1 13 15,0-1 11-15,-2-2 9 0,2 2 7 0,-3-3 10 0,0-1 10 0,0-1 10 16,-2-2 10-16,1 0 9 0,-1 0 11 0,-2-2 7 0,-1 1 9 16,1-1 6-16,-3 2 4 0,2-3 3 0,-3 1 2 0,1 1 2 15,-1 0 4-15,-1 1 1 0,-1 0 5 0,1 1 3 0,-1 1-1 0,-1 1-2 16,0 1-3-16,0 1-5 0,0 1-4 0,0 1-9 0,0-1-8 15,0 3-11-15,0 0-8 0,0 0-10 0,-1 3-11 0,1 0-12 0,0 0-13 16,0 0-11-16,-2 0-6 0,2 3-7 0,-1 2-5 0,-3-1-3 16,3 2-1-16,-3 2 1 0,1 2 3 0,-3 0 3 0,-2 4 1 0,3 1-6 15,-3 0-7-15,-1 3-26 0,-2 4-33 0,0-2-43 0,-2 6-50 16,1-1-85-16,-6 2-102 0,2 1-64 0,-2 1-43 0</inkml:trace>
  <inkml:trace contextRef="#ctx0" brushRef="#br0" timeOffset="22241.4422">20559 6765 200 0,'-1'-5'512'0,"1"2"-72"0,-2 0-109 0,0 0-64 0,2 0-46 16,-1 0-29-16,-1 3-20 0,2-3-14 0,0 1-10 0,0 2-12 15,0 0-13-15,0 0-13 0,0 0-13 0,0 0-13 0,0 0-13 0,0 0-12 16,0 0-13-16,0 0-13 0,0 0-11 0,0 0-14 0,0 0-14 16,0 0-10-16,0 0-11 0,0 2-8 0,0 1-5 0,0 2-4 15,2-1-1-15,-1 1 0 0,-1 1 1 0,2 3 4 0,0-2 5 0,-2 3 6 16,1 2 5-16,2 2 8 0,-1 1 8 0,1 0 9 0,-2 1 6 15,1 3 4-15,0 0 2 0,-1 1-4 0,1-1-5 0,-1 1-7 0,1 1-9 16,0 0-14-16,-1-2-15 0,2 0-17 0,-3 1-20 0,4-2-23 16,-3-1-26-16,1 0-32 0,-1-3-34 0,1 1-26 0,1-3-18 15,-2 0-16-15,-1-3-15 0,4-1-26 0,-3 0-34 0,-1-3-40 0</inkml:trace>
  <inkml:trace contextRef="#ctx0" brushRef="#br0" timeOffset="22590.4534">20531 6641 300 0,'-3'-5'461'15,"-1"-2"-84"-15,1 3-111 0,2 0-62 0,-1 1-35 0,-1 0-25 0,1 1-19 16,2 0-15-16,0 1-12 0,0 1-16 0,0 0-19 0,0 0-18 16,0 0-17-16,0 0-12 0,2 0-11 0,1 1-10 0,-1 1-6 0,1 0-7 15,2 1-6-15,-2 0-2 0,3 1 0 0,0 0 1 0,1 3 1 16,1-2 4-16,2 3 3 0,2 1 3 0,-3 0 6 0,4 3 4 15,-1-1 5-15,0 1 2 0,2-1 2 0,0 4 2 0,2-3 1 0,-3 2-1 16,2 3 0-16,0-2-1 0,0 2 1 0,0 0-2 0,0-1 1 16,-2 2 1-16,3 1-1 0,-5 0 0 0,1 2 0 0,-1-1-2 0,-1 0 1 15,-1 0-2-15,-2 1 0 0,-1 0 2 0,-1-1 0 0,-2 1 1 16,-1 0 2-16,-2-3 2 0,-2 0 4 0,-1 0 4 0,-2-2 3 16,-1-2 4-16,-3 3 3 0,-3-5 3 0,1 2 4 0,-3-2 1 15,0-1 2-15,-4-2 2 0,2 0-1 0,-2-1 1 0,-1-3-2 0,1 2-3 16,-2-2-6-16,4-2-10 0,-5 0-13 0,4-1-15 0,3-1-14 0,-2-1-25 15,3-1-31-15,0-1-51 0,3-1-63 0,0 0-66 0,2-2-67 16,0 0-74-16,5 1-78 0,0-4-40 0</inkml:trace>
  <inkml:trace contextRef="#ctx0" brushRef="#br0" timeOffset="22990.4904">20989 7048 157 0,'-1'-1'534'0,"1"-1"3"0,0 2-71 15,0 0-106-15,0 0-108 0,0 0-110 0,0 0-60 0,1 0-37 0,-1-3-19 16,3 3-11-16,-2 0-9 0,1 0-9 0,1 0-8 0,1 0-7 16,0 0-4-16,1 0-6 0,0 0-3 0,3 0-3 0,-2 0-1 15,2 0 0-15,0 0 0 0,4-2 0 0,0 2 2 0,-1-2 4 16,3 1 2-16,-3-3 5 0,3 2 1 0,-3-1 3 0,3-1 3 0,-2 0 1 15,-3-1 6-15,0 1 6 0,1-3 4 0,-2 2 3 0,-2-3-1 16,2 2 2-16,-3-3 3 0,0 3 4 0,-4-2 7 0,2-1 4 16,-3 1 6-16,0-1 4 0,0 0 6 0,-3 1 3 0,2 1-2 0,-4-1-3 15,2 2-3-15,-3 0-2 0,-1 1 0 0,-1 0-1 0,0 1-1 0,2 0-4 16,-3 1-6-16,-1 2-4 0,0-1-6 0,0 2-5 0,1 2-9 16,0-1-7-16,-2 2-3 0,3 1-4 0,-2 0 0 0,1 2 2 15,1 1 2-15,0 1-1 0,0 1 2 0,-1 1 1 0,4 2 2 0,0-1 2 16,1 1 3-16,0 1 0 0,1 2 4 0,2 0 2 0,-1-2 4 15,2 5 2-15,2-4 0 0,-1 1-1 0,2 2-4 0,1-3-5 16,0 1-7-16,3-1-10 0,1 0-11 0,1-2-11 0,1 1-16 0,-1-2-13 16,4 0-23-16,0-2-25 0,0-1-35 0,0-2-40 0,6 0-41 15,-3-1-43-15,5-2-63 0,-3-2-73 0,2 1-41 0</inkml:trace>
  <inkml:trace contextRef="#ctx0" brushRef="#br0" timeOffset="23506.3719">21583 6875 275 0,'-3'-1'293'16,"3"-2"-57"-16,0 2-38 0,0-1-30 0,0 0-20 0,0-1-13 0,0 1-8 16,0 2-5-16,0-2-10 0,0-1-12 0,-2 1-9 0,2 1-7 15,-1 0-4-15,-1-2-3 0,2 1-1 0,-1 1-4 0,-1 1-5 16,0-2-4-16,-2 1-6 0,3 1-4 0,-3 0-7 0,0 0-7 15,0 0-7-15,-1 0-4 0,-1 0-6 0,-1 0-9 0,-1 1-5 0,1 1-6 16,-1 1-3-16,-1 0-3 0,1-2-3 0,-2 4-4 0,1-2-3 0,3 2 0 16,-2 0 0-16,0 2 3 0,-2-3 0 0,6 4 1 0,-3-3 1 15,2 4 1-15,2-1 0 0,0-1-1 0,1 1-1 0,-1-1-2 0,3 0-1 16,0 1-4-16,0 1-2 0,3 0-2 0,1 0-6 0,-1 0-5 16,2-1-3-16,1 1-1 0,0-2-2 0,4 0-1 0,-2 1-1 15,0 0 1-15,1 0 1 0,0 0-1 0,-1 0 2 0,1-1 1 16,0 1 1-16,-1-1 2 0,-2-1 2 0,1 1 3 0,-2 0 2 0,0 1 3 15,-2-2 0-15,-1-1 3 0,-2 1 4 0,0 2 4 0,-2-1 4 0,-1-1 6 16,0 2 5-16,-4-4 7 0,0 3 5 0,-1 0 5 0,-2-3 5 16,-2 3 3-16,-1-1 2 0,-1-3 4 0,1 2-3 0,-1 0-2 0,0-1-10 15,-2-1-13-15,4-1-16 0,-1-1-20 0,-1 1-27 0,2-2-31 16,-1-2-51-16,5 2-59 0,-1-3-83 0,0 0-91 0,5 0-60 16,0-3-42-16</inkml:trace>
  <inkml:trace contextRef="#ctx0" brushRef="#br0" timeOffset="23840.5263">21866 6873 459 0,'-3'-3'526'0,"2"-2"-77"0,-3 1-117 0,1 2-88 0,0-1-72 0,0 0-40 15,0 2-24-15,-1-1-19 0,0 1-15 0,1 1-15 16,0-2-11-16,-2 2-15 0,2 0-11 0,-4 2-10 0,2-1-6 0,-1 2-7 16,-2 0-4-16,2 0-2 0,-1 1 0 0,-2 3-4 0,1 1-1 0,0-1-1 15,0 0-1-15,-1 2 1 0,1 0 0 0,0 2 2 0,-1-1 2 16,1 2 1-16,1 1 2 0,1-4 1 0,1 4 0 0,-1 0 2 16,1-1 1-16,2 0 3 0,0 1 1 0,1-1 4 0,1 1 2 15,1 0 3-15,1-2 1 0,1 0 2 0,1 0-1 0,0 0-2 0,1-1-3 16,3 1-5-16,0-2-9 0,1-2-11 0,1 0-11 0,4 0-15 15,-2-3-15-15,3 1-23 0,2-4-27 0,1-1-31 0,1 0-33 0,2-1-34 16,1-3-37-16,-1-1-42 0,2 0-48 0,0-2-48 0,-1-2-45 16</inkml:trace>
  <inkml:trace contextRef="#ctx0" brushRef="#br0" timeOffset="25140.468">22129 6852 320 0,'-4'0'350'0,"1"-2"-100"0,2 2-74 0,-3 0-59 0,3 2-39 15,-3-1-27-15,2 0-18 0,0 3-9 0,-1-1-5 0,1 1-4 0,-1 1-3 16,2 0-1-16,-1 2 0 0,0-1-2 0,-1 1-4 0,2-1-3 16,-1 2 0-16,0-1-1 0,2-1 0 0,0 0-2 0,0 2 0 15,0-3-1-15,0 0 0 0,0 2-1 0,2-3-2 0,0-1 1 0,-2 2 0 16,1-3 3-16,1 1 4 0,-1-1 0 0,3-1 4 0,-3 1 3 16,2-2 2-16,1 0 3 0,-3-2 2 0,4 2 1 0,1-3 4 0,-3 3 3 15,2-5 2-15,0 3 1 0,0-3-1 0,0 0-2 0,0 0 1 16,-1-2 0-16,0 2-1 0,1-3 0 0,-1 2 1 0,-3-1 1 15,2-1 3-15,-3 1 5 0,2-1 1 0,-2 3 3 0,-2-2 1 0,2 1 2 16,-3 2-2-16,2-1 0 0,-4 1-3 0,0 1-2 0,0-1-2 16,-2 2 1-16,2 0-4 0,-3 1-1 0,1 1-8 0,-2 0-6 0,3 0-6 15,-2 3-8-15,0-2-5 0,0 2-4 0,2 0 1 0,-2 1-2 16,0 4 0-16,1-1 1 0,0 0-1 0,0 3-1 0,2-1-1 16,1 2 4-16,-1 1 0 0,-1-3 2 0,3 4 3 0,-1 1 4 0,3-1 2 15,-1 1 1-15,2-1 2 0,2 0 2 0,-1 2 2 0,3-4 2 16,-1 4 0-16,3-3 1 0,-1 0-1 0,1-2 1 0,0 2-2 0,2-2 0 15,2-3 0-15,-2 2-2 0,1-3 0 0,2 0-1 0,0-1-3 16,1-2-6-16,1-3-5 0,-1 0-3 0,2 0-2 0,0-3-2 0,2-2-2 16,-2-1 2-16,3 0 1 0,-1-3 0 0,-2-1 0 0,2-1-1 15,-2 0-2-15,-1 0 1 0,3-3-1 0,-3-1 3 0,-2-1 4 16,1 0 6-16,-1 2 5 0,-1-3 5 0,-2 2 5 0,0 1 4 16,0-4 6-16,-1 5 7 0,-2 0 9 0,-2-1 7 0,2 4 6 0,-2 0 5 15,-1 0 4-15,0 3 2 0,-1-1-1 0,1 4-2 0,-1-2-7 16,-1 3-7-16,0-1-10 0,0 3-11 0,0 1-12 0,0 0-14 0,0 0-10 15,0 0-8-15,0 1-6 0,0 3-5 0,0-1-2 0,-1 3 0 16,-1-2 1-16,2 4 0 0,-1-1 3 0,1 3 5 0,-2 0 5 0,0 0 7 16,2 2 4-16,-1-1 7 0,1 2 4 0,0-1 2 0,0 0 0 15,0 0 2-15,0 0-1 0,0 0 0 0,0-2 0 0,1-1-1 0,-1 2 0 16,2-3-2-16,0 0 0 0,-2-1-1 0,1-1 1 0,2-2-2 16,-1 1-1-16,0-1 1 0,0-2-3 0,1 1-3 0,1-3 1 0,-1 0-1 15,0 0-1-15,4-3 2 0,-3 0 0 0,2-2 0 0,2-1-1 16,-1 0 1-16,2-2 0 0,1 0 0 0,-2-3-2 0,1 1-3 15,-1 1 1-15,5-2 2 0,-5-1 5 0,0 0 6 0,1 2 6 16,-1-1 5-16,0 1 6 0,-2 1 7 0,0 0 5 0,-1 1 3 0,-2 1 4 16,0 1 0-16,1 1 3 0,-3 1 2 0,3 1-3 0,-3 0-4 0,-1 1-11 15,2 0-10-15,-1 2-10 0,-1 0-10 0,0 0-8 16,3 2-5-16,0 0-4 0,-1 1-4 0,-1 0-3 0,3 1-1 0,-3 2-1 16,3 0 1-16,-1 0 0 0,2 2 1 0,-2 1 2 0,3-2 1 0,-2 2 0 15,3 1-3-15,-1-3-7 0,2 3-8 0,1-2-9 0,0-1-9 16,-1 1-9-16,4 1-12 0,-2-3-10 0,1-1-11 0,1 0-11 0,3-2-10 15,-1 1-10-15,0-1-7 0,3 0-4 0,-2-3-2 0,2 0 5 16,1-3 5-16,-1-1 8 0,-1 1 11 0,1 0 10 0,0-2 13 16,-1 0 15-16,1-1 17 0,-1-3 17 0,2 1 18 0,-6-2 16 0,2 0 19 15,1 1 17-15,-3-4 17 0,-1 1 15 0,1 2 12 0,-2-2 12 16,-1 0 13-16,-3 0 10 0,0 1 9 0,-1-2 5 0,-1 4 5 16,0-2 5-16,-3-1 4 0,-1 3 2 0,-1-1-2 0,-3 3-5 0,-1-1-8 15,0-1-8-15,-2 2-11 0,-1 2-13 0,-2-1-13 0,-2 1-11 16,3 2-10-16,-5 0-11 0,1 0-10 0,-3 3-10 0,3 0-8 0,-2 0-8 15,0 3-8-15,3 1-5 0,-2 1-1 0,-1 1-3 0,1 0 0 16,3 2-1-16,-1 1 1 0,0 1-1 0,4 0 0 0,-2 1 0 0,2 1 1 16,-1 0 2-16,5-1 1 0,-4 2 2 0,5 1 2 0,0-2 2 15,1 1 1-15,0-1 0 0,2-1 2 0,0 2-1 0,2-2-1 16,0-1 0-16,1 2 2 0,0-3-2 0,1 0 0 0,1-1 1 0,-2-3-1 16,4 2 1-16,-2-4 1 0,1-1-1 0,2 1 1 0,-2-3 3 15,2 0 1-15,0-4 2 0,1 1 0 0,1-2 2 0,0-2 0 0,-1 0 0 16,2-2 1-16,-1-3-2 0,0-2 0 0,2 0-3 0,-3-1-3 15,2-2-4-15,-1-3-4 0,-2 1-3 0,2-4-7 0,0 0 0 16,-2 0 2-16,1-4 3 0,-1 2 4 0,-1-1 10 0,-1-1 9 0,1 0 10 16,-3 1 13-16,1 0 10 0,-4 3 9 0,3-1 10 0,-4 3 6 15,1 3 7-15,-1 0 5 0,0 3 1 0,-1 1-4 0,1 2-8 0,-2 2-10 16,0 1-12-16,2 3-16 0,-1 0-16 0,1 1-15 0,-2 2-14 16,0 3-10-16,-1 0-8 0,1 2-7 0,-2 2-4 0,1 2-5 0,0 2-2 15,0 1-1-15,-2 3 1 0,2 2 1 0,-2 3 7 16,1 4 7-16,-1 0 8 0,2 0 6 0,-2 3 5 0,1 1 4 0,1 1 3 15,2 1 0-15,-3 0 2 0,4 2 1 0,0-2-1 0,0-1-1 0,0 0-1 16,4 0-2-16,-1-3-5 0,2 1-6 0,-2-1-4 0,2-2-5 16,0-2-2-16,2 0-1 0,-1-3-2 0,-1-1 1 0,3-3-1 15,1 1 3-15,0-4 2 0,-1-1 3 0,0-3 3 0,1-1 3 0,0-2 4 16,-1-2 7-16,5-2 3 0,-4-1 6 0,3-1-1 0,-2-3 0 16,2 0 0-16,0-2 2 0,-1-2-1 0,1 1-1 0,-2-2 1 15,1-3-1-15,-1 2 3 0,1-1 3 0,-2-1 5 0,0 2 4 0,0-1 3 16,-1 2 5-16,-3-1 2 0,-1 2 2 0,1 1 0 0,0 2-2 0,-1 1-2 15,-1 2-3-15,1-1-4 0,-3 3-5 0,1 0-9 0,0 0-8 16,-1 3-8-16,-1 0-7 0,3 0-3 0,-3 3-5 0,4 0-1 16,-3 0 0-16,1 3-1 0,-1 2-1 0,4-1-3 0,-4 0-3 0,1 4-5 15,1 2-9-15,0-2-10 0,1 1-14 0,-3 2-19 0,2-2-25 16,1 1-35-16,0 1-39 0,2-2-38 0,-2 1-34 0,0-1-50 16,0-1-55-16,0-1-51 0,0 1-47 0</inkml:trace>
  <inkml:trace contextRef="#ctx0" brushRef="#br0" timeOffset="25296.5299">23515 6724 21 0,'0'-6'418'0,"0"-1"-60"16,0 4-96-16,0-2-113 0,0 4-72 0,0-1-50 0,0 2-31 16,1 2-23-16,-1-2-29 0,0 2-32 0,2 5-19 0,-2-2-13 0,2 3-4 15,-2 3 4-15,1-1 8 0,-1 2 10 0,2 0 6 0,-1 0 3 16,-1 2 2-16,2-1 3 0,0 1 11 0</inkml:trace>
  <inkml:trace contextRef="#ctx0" brushRef="#br0" timeOffset="25923.5613">23540 6890 57 0,'5'10'75'0,"-4"-1"12"16,1-2 12-16,0 1 13 0,-1-3 14 0,2 2 11 0,-3-3 8 0,2 1 3 16,0-2 1-16,-2 2-1 0,1-2 1 0,-1-2-3 0,2 0-3 15,-1 1-4-15,-1 0-4 0,2-1-5 0,-2-1-9 0,0 0-6 0,0 0-6 16,2 0-9-16,-2 0-8 0,0 0-11 0,0 0-10 0,1 0-12 16,-1 0-12-16,3 0-9 0,0 0-7 0,-1 0-7 0,-1 0-2 15,4 0-5-15,-2 0-4 0,1-1-3 0,-1-1-2 0,2 2-2 0,-2 0-2 16,1 0-1-16,1 0-1 0,0 0-1 0,0-2 0 0,-2 2 0 15,2 0-1-15,0 0-1 0,-1 0 0 0,1 0 0 0,-4 0 0 16,2 0 0-16,1 0-1 0,-1 0 0 0,-1 0 1 0,-1 0-1 0,2 0-2 16,-1 2 2-16,0-2 0 0,2 2-1 0,-1-1-1 0,0-1 0 0,0 2 0 15,1 0 1-15,-1 1 0 0,0-3 0 0,2 3 2 0,-2 0 1 16,3 0 1-16,-1 0 0 0,1 2 2 0,1-1-2 0,-1-1-1 16,3 2-2-16,-1-2-4 0,0 1-5 0,1-1-6 0,1-1-7 0,1 0-6 15,0 1-8-15,0-1-9 0,2 0-5 0,1-2-9 0,-2 0-7 16,3 0-6-16,-2-4-6 0,2 1-3 0,0 1 1 0,0-3 1 15,2-1 2-15,0-1 5 0,-3-1 4 0,2 1 8 0,1-1 7 16,-1-4 7-16,-2 2 8 0,4-2 9 0,-4 0 7 0,3-2 10 0,-4-1 10 16,3 0 14-16,-5 0 12 0,1-1 11 0,0-1 16 0,-3 0 14 0,0 1 13 15,-1 1 14-15,-1-1 10 0,-2 1 11 0,-1 0 7 0,1 1 9 16,-4 1 9-16,-1 1 8 0,-1 1 0 0,-1-1-3 0,-2 1-9 0,1 3-10 16,-4-1-14-16,2-1-15 0,-3 3-14 0,-1 1-15 0,0 0-12 15,-1 2-14-15,-1-1-11 0,-2 2-10 0,4 3-11 0,-5 0-12 16,1 0-6-16,1 3-6 0,-1 2-1 0,1 1-1 0,-2 1 4 15,3 1 0-15,-1 2 2 0,1 4 3 0,-1-1 2 0,3 4 2 0,0-1 3 16,0 3 0-16,0 3 1 0,5 0 1 0,0 2 1 0,1 3 2 16,2-1 0-16,1 2 0 0,0 4 0 0,3-2 0 0,2 4-2 0,-1 2-1 15,5-2 0-15,0 4-1 0,-1 1 2 0,2 0 0 0,2 0 1 0,-1 0 0 16,1 2-1-16,1-1 0 0,-1 1-2 0,0-1-3 0,-1-1-2 16,0 0-2-16,-2 2-1 0,-2-3 2 0,-1 0-1 0,-2-1-1 0,0-3 1 15,-3-1-1-15,-1-2 0 0,-1-1 0 0,-3-4 2 0,0-1 3 16,-1-4 9-16,-1-3 12 0,-2-3 12 0,-1-1 12 0,1-4 11 0,-4-2 6 15,2-2 8-15,-5-3 9 0,1-3 8 0,-2-3 8 0,2-3 7 16,-3-2 5-16,-2-2 4 0,3-2 2 0,-3-5-3 0,1 1-4 16,3-4-9-16,-1-2-11 0,0-2-11 0,3-2-12 0,1-2-13 0,2-1-16 15,2-2-15-15,5-1-17 0,0-1-19 0,3-2-22 0,6 1-22 16,1-4-22-16,5 1-29 0,2-4-31 0,4 1-28 0,6 0-23 0,-1-4-21 16,7 2-18-16,4 0-20 0,2 0-18 0,4-1-14 0,2 2-15 15,4 3-2-15,3-2 0 0,1 5 5 0,1 0 3 0,5 2 11 0,-1 1 15 16,2 5 11-16,-2 0 9 0,-1 5 13 0</inkml:trace>
  <inkml:trace contextRef="#ctx0" brushRef="#br0" timeOffset="38640.4823">28478 4715 298 0,'0'-15'521'0,"-1"-2"-3"0,1 2-98 0,-2 0-147 16,0 2-78-16,2 1-47 0,-1 1-22 0,1 2-11 0,-2 0-4 16,1 1 1-16,1 1-6 0,-2 1-9 0,0 1-12 0,1 2-17 0,1 0-15 15,-2 1-14-15,2 0-15 0,-2-1-12 0,2 3-12 0,0 0-11 16,0 0-9-16,0 0-10 0,0 2-6 0,-4-1-4 0,3 1-1 0,-3 1-1 16,1 2-1-16,-2 3 1 0,-1 1 1 0,-1 1 2 0,-3 3 3 15,-1 4 4-15,-2 3 6 0,0 1 6 0,-1 4 7 0,-3 2 6 0,-2 1 4 16,0 4 3-16,-2 1 2 0,1 1 2 0,1 2 2 0,-5 3 0 15,2-3-1-15,-2 3 1 0,3-3-3 0,-2 3-2 0,1-3-2 16,-1-1-2-16,1 0-3 0,0 0-2 0,4-4-1 0,-2-2 0 0,3-1-1 16,3-1-1-16,-2-5 0 0,3 0 1 0,4-4 1 0,-4-1 2 15,4-2 5-15,1-2 4 0,0-3 7 0,2-1 5 0,1-3 4 0,2-2 0 16,-2-1 0-16,2 0-2 0,-2-3-1 0,4-3-2 0,-3 0 0 16,3-1-1-16,-1-2-2 0,2-1-1 0,0-2-3 0,0-3-4 0,0 1-4 15,3-1-6-15,-1-2 0 0,1 2 2 0,2 0 4 0,-2 0 7 16,2-1 3-16,-2 1 3 0,0 1 2 0,0 3 3 0,1-1 0 15,-1 1-3-15,-2 1-1 0,4 3-5 0,-4 1-3 0,1 0-6 16,-1 1-6-16,3 1-5 0,-3 1-6 0,1 0-6 0,-1 1-5 0,3 1-6 16,1 1-3-16,-2 2-3 0,3 0 0 0,-2 0 2 0,3 2 2 0,-1 0 3 15,2 1 4-15,1 3 7 0,0-2 5 0,0 2 4 0,0-1 5 16,3 2 3-16,-1-1 5 0,1 0 4 0,-1 2 4 0,3-3 2 0,-1 0 2 16,0 0 3-16,3 0 4 0,-2-3 1 0,2 3 1 0,0-3-1 15,3-1-1-15,-2 0-1 0,0-2-4 0,4 1-2 0,-1-2-4 0,-1-1-5 16,2-2-8-16,1 0-6 0,-3-3-13 0,3 0-13 0,-2-1-14 15,1 0-16-15,0-3-11 0,-3-1-11 0,0-1-14 0,-1 1-14 16,-1-4-10-16,2 0-7 0,-6 1-8 0,2-3-8 0,-2 1 1 16,-4 0 5-16,2-1 7 0,-5-1 10 0,2 3 11 0,-6 0 12 0,3 0 12 15,-4 2 7-15,-2-2 12 0,0 2 12 0,1 3 11 0,-3-3 11 0,1 3 9 16,2 1 7-16,-3 0-2 0,1 2-8 0,2-1-8 0,-4 2-8 16,5 1-12-16</inkml:trace>
  <inkml:trace contextRef="#ctx0" brushRef="#br0" timeOffset="39007.8287">28546 5266 90 0,'0'5'122'0,"-1"0"3"0,1 0-2 16,-2 0-3-16,1 0-2 0,1 0-8 0,-2 2-9 0,0-3-10 16,2 1-9-16,0-1-9 0,0 0-9 0,0 1-5 0,0-1-8 0,0-1-5 15,0 1-6-15,0 0-4 0,2-1-5 0,0 0 1 0,-2 0-1 16,1-1 2-16,1 0 1 0,-1-1 1 0,4 1 1 0,-4-2 3 0,2 2 3 16,1-1 1-16,0-1 4 0,0 0 1 0,1 0 1 0,-1-1 1 15,2-1-1-15,1 0 0 0,-3 1-3 0,5-2-4 0,0-1-4 0,-3 1-4 16,1-4-3-16,1 2-4 0,0-1-4 0,1-2-7 0,-3 1-4 15,1-3-7-15,-1 1-7 0,0-1-2 0,-1 0 0 0,0-1 1 16,-2 1 1-16,-2 0 3 0,1-1 3 0,-2 0 4 0,0 2 4 0,-2-1 3 16,1 1 1-16,-2 1 0 0,-2 1-2 0,2-1 1 0,-3 4 1 15,1-2-3-15,0 2-3 0,-1-1-3 0,1 2-4 0,-4 1-3 0,4 0-4 16,-2 2-5-16,1 0-7 0,-1 4-3 0,3-3-2 0,-4 3-2 16,2 0 1-16,-1 2 0 0,2 0 2 0,1 1 1 0,-2 1 2 15,3 1 2-15,-2 1 4 0,1 1 0 0,3-1 1 0,-1 1 2 0,1 0 1 16,1 2 3-16,0 0 1 0,1-1 4 0,1 2 3 0,1-2-1 15,0 1 1-15,1 1-2 0,0-2-1 0,2 1-7 0,1-1-5 16,-3-1-8-16,5 0-7 0,0 0-7 0,-1 0-7 0,1-2-8 0,-1 0-10 16,5-1-12-16,-4-3-15 0,3 2-16 0,2-3-15 0,-2-1-16 0,2 0-15 15,-1-3-16-15,3 0-16 0,-2 0-15 0,2-3-12 16,-2 0-24-16,0-1-30 0</inkml:trace>
  <inkml:trace contextRef="#ctx0" brushRef="#br0" timeOffset="39185.1772">28905 5158 20 0,'-2'-8'513'0,"2"1"-24"0,-1 2-39 0,1 0-73 0,0 0-91 16,0 3-71-16,0 0-63 0,0 2-43 0,0 0-33 0,0 0-22 16,0 0-18-16,1 1-14 0,1 0-15 0,0 2-10 0,2 2-12 0,1-1-6 15,-4 4-7-15,4 0 0 0,-2 1 0 0,2 0 3 0,2 0 6 0,-2 3 5 16,0-2 8-16,3 3 2 0,-1-1 3 0,-1 0 0 0,3-1 0 16,-2 3-4-16,1-3-3 0,2 1-5 0,-1 0-8 0,-1 1-10 15,0-3-10-15,1 1-12 0,-1 1-11 0,0-4-15 0,2 1-16 0,-1-1-17 16,0-1-19-16,1-2-22 0,1 0-24 0,-3-1-26 0,1-3-26 0,2 1-29 15,0-2-30-15,-3-3-41 0</inkml:trace>
  <inkml:trace contextRef="#ctx0" brushRef="#br0" timeOffset="39353.4029">29167 5167 353 0,'-5'-2'367'16,"2"0"-94"-16,-3 1-69 0,5-1-59 0,-3 2-36 0,1 0-24 0,-2 0-15 15,2 0-13-15,-2 3-8 0,1-1-10 0,-2 0-6 0,1 3-8 16,-2-1-7-16,1 2-5 0,-1 2-3 0,-2-2-1 0,0 4 0 15,-3 0 0-15,2-1 1 0,-2 3 0 0,-1-1 1 0,1 0-2 0,-1 1-5 16,-2 1-6-16,2 1-11 0,-1 0-12 0,0-1-22 0,0-2-22 16,1 3-28-16,-1-1-29 0,-1-1-34 0,3 0-37 0,1-1-70 0,0 0-88 15,0-2-55-15</inkml:trace>
  <inkml:trace contextRef="#ctx0" brushRef="#br0" timeOffset="39632.4342">29346 5184 378 0,'0'0'630'0,"0"0"4"0,0-2 1 0,0 2-106 0,0 0-156 16,0 0-105-16,0 0-78 0,0 0-47 0,0 0-32 0,0 0-24 0,0 0-22 15,0 0-20-15,0 0-23 0,0 2-18 0,0 0-20 0,0 0-11 16,0 1-8-16,0 0-4 0,1 2-4 0,-1-3 1 0,2 3 2 0,0 2 0 15,-2-2 3-15,1 2 5 0,1 0 2 0,-1 2 8 0,-1 0 6 16,2 0 6-16,0 1 4 0,-2 0 1 0,1 2-4 0,-1-3-4 0,2 3-5 16,-1-2-7-16,-1 0-10 0,2 1-13 0,0-1-11 0,-2 0-15 15,0 2-16-15,0-2-18 0,0-2-21 0,0 2-30 0,0-2-38 0,0 0-33 0,0-1-30 16,0-2-32-16,0 2-36 0,0-4-51 0,1 2-59 0,-1-5-42 16</inkml:trace>
  <inkml:trace contextRef="#ctx0" brushRef="#br0" timeOffset="39789.4819">29476 4942 256 0,'0'-7'570'0,"0"2"-4"0,0 0-75 0,0 1-112 0,0-1-101 16,1 2-97-16,1 3-66 0,-2-2-53 0,0 2-35 0,0 0-26 16,1 2-29-16,1-2-28 0,0 3-30 0,1-1-35 0,0 1-41 0,1 4-45 15,-1 0-36-15,1 0-31 0,-3 2-66 0,4 0-85 0,-2 2-43 0,1-1-24 16</inkml:trace>
  <inkml:trace contextRef="#ctx0" brushRef="#br0" timeOffset="40490.6137">29738 5225 421 0,'-5'-5'539'16,"2"-2"-64"-16,2 2-101 0,-3-2-91 0,0 2-84 0,0-1-51 0,0 1-36 15,-1 1-20-15,1-1-11 0,0 1-13 0,1-1-13 0,0 3-15 16,0 0-17-16,-1-1-12 0,1 1-10 0,0 1-9 0,0-1-5 0,-1 1-5 16,-1 1-5-16,1 1-2 0,0 1-6 0,-1-1-1 0,-2 3-2 15,2-1 0-15,-2-1 1 0,0 4 2 0,-1 0 4 0,0 0 2 0,-1 2 3 16,1 0 1-16,0 0 3 0,-1 3 3 0,-1-2 0 0,2 3 3 15,0 1 2-15,1 1 1 0,0-1 2 0,1 1 0 0,0 1 0 0,2 0-1 16,0 0-1-16,2 1-2 0,2-1-3 0,0 1-4 0,5-2-4 0,-2 3-5 16,3-2-8-16,1-2-5 0,-1 1-5 0,5-1-7 0,0-2-8 0,2 1-6 15,1-4-7-15,1 1-8 0,3-2-9 0,3-2-9 0,-2-2-9 16,1-3-9-16,4 2-9 0,-2-4-3 0,2 2-1 0,0-3 0 16,-1-2-3-16,1-2 1 0,-3-2 2 0,1 1 7 0,0-2 12 0,-3 0 11 0,0-1 13 15,-2-1 21-15,-3-3 22 0,4 3 22 0,-6-3 25 0,0 2 20 16,-2 0 25-16,0 1 25 0,-3 0 26 0,0 0 19 0,-2-1 17 0,0 3 12 15,-4 0 10-15,2 1 6 0,-3 0 3 0,0-1 1 0,0 3-4 16,0 1-2-16,-1 0-4 0,-1 0-8 0,2 2-13 0,-1-1-15 0,-3 2-16 16,4 0-13-16,-1 0-11 0,-1 0-10 0,1 2-11 0,1 0-9 0,-2 1-4 15,-1-2-10-15,3 2-8 0,0 0-9 0,0 0-7 0,0 0-8 16,0 0-4-16,-1 2-4 0,-2-2-3 0,1 1 0 0,0 0-2 0,-1 2-1 16,0 0 0-16,0 0-1 0,-2 0-2 0,2 2 2 0,-3-1 0 15,-1 1 1-15,2 1 2 0,1-1 2 0,-1 2-2 0,-3 0 1 0,2 0 2 16,1 1-1-16,0 0 2 0,0-1 0 0,0 2 1 0,0 0 1 15,1 0 0-15,0 0-2 0,0-2-4 0,1 5-4 0,2-3-8 0,-3-1-7 16,4 3-5-16,-1-2-6 0,1 0-7 0,0 0-7 0,1-1-9 16,1 1-7-16,0-2-7 0,2 1-1 0,0-1 0 0,0 0 2 0,1-2 2 15,3 1 5-15,-3-3 8 0,3 0 7 0,-2 0 6 0,5-2 10 16,-3-1 10-16,0 0 10 0,3-1 12 0,-3-2 12 0,1-2 11 0,2 0 9 16,-1 0 8-16,-2-3 8 0,1 2 8 0,0-1 9 0,0-3 10 0,-1 1 7 15,-2-1 3-15,1 0 3 0,-2-2 2 0,0 0 1 0,-2 0 1 16,1-2-3-16,-1 2-1 0,-3-1-4 0,0 1-5 0,0 1-6 0,0 0-7 15,-2-1-10-15,1 3-11 0,-3-1-9 0,3 3-10 0,-2-2-18 16,-1 3-21-16,-1 1-24 0,2 1-29 0,2 1-32 0,-4 1-37 0,4 0-39 16,1 2-39-16,-3 2-49 0,-1 1-53 0,1 2-72 0,0-1-83 0,1 2-43 15</inkml:trace>
  <inkml:trace contextRef="#ctx0" brushRef="#br0" timeOffset="41322.7059">30474 5281 149 0,'0'-10'572'15,"0"0"6"-15,-1 3-80 0,-1-2-123 0,1 2-92 0,-3-2-76 0,1 3-48 16,-1-1-35-16,1 2-21 0,-1 0-13 0,0 0-17 0,0 3-17 0,0-3-19 15,-3 2-19-15,0 2-15 0,-1-3-12 0,1 4-8 0,-1 0-6 16,-1 0-6-16,-1 4-1 0,2-1 0 0,-4 0 2 0,2 2 3 0,1 0 1 16,-4 2-1-16,4 1 0 0,-3 0-5 0,3 1-2 0,0 1-8 15,1 1-6-15,-1-1-8 0,0 2-10 0,5-2-11 0,-1 3-13 0,0-2-13 16,1 0-13-16,1 1-9 0,1 0-7 0,0-1-2 0,2-1 4 0,2-1 5 16,0 1 6-16,1-3 11 0,1 0 12 0,1-2 14 0,0 1 15 15,-1-3 18-15,1-2 20 0,2 1 22 0,-1-4 24 0,2 1 23 0,-2-2 20 16,1-3 17-16,0 1 14 0,-1-2 11 0,-1 0 7 0,3-5 6 15,-1 4 6-15,-1-3 6 0,-1 1 7 0,-1-4 5 0,3 2 4 0,-4-1-1 16,0 1-4-16,3 0-1 0,-3 0-5 0,1-1-8 0,-1 2-9 16,-2 1-8-16,1-1-8 0,0 3-10 0,-1 0-11 0,1 3-12 0,-2 0-16 15,1 1-14-15,-1-1-16 0,2 2-15 0,-2 2-16 0,0 1-15 0,0 0-11 16,0 0-7-16,0 1-6 0,0 4-1 0,-2-1-3 0,2 2-2 16,-1 4-2-16,-2 2-3 0,-1 1 1 0,3 3-1 0,-4 3 3 0,0 5 8 15,-1-1 9-15,1 4 8 0,-1 1 6 0,0 4 2 0,1 3-1 16,-4-1 1-16,1 3 1 0,1 4 4 0,1-2 4 0,-3 5 5 0,2-2 4 15,1 1 1-15,1-1 4 0,-4 2-1 0,2-4-3 0,2 0-3 16,-1-2-3-16,1-4 0 0,0 0 2 0,0-3 2 0,-2-4 2 0,2-3 5 16,0-2 6-16,1-3 7 0,-1-4 11 0,-3-3 5 0,2-2 4 0,-1-2 2 15,-1-4 4-15,1-2 2 0,-1-2 3 0,0-3 1 0,0-2 2 16,-3-2-2-16,1-4-2 0,2-2-9 0,-2-1-13 0,2-3-16 0,-2-2-21 16,1-3-14-16,2-2-13 0,1 1-11 0,3-2-12 0,-1-4-13 15,3 1-15-15,2-3-12 0,3-1-10 0,1-1-10 0,3-1-8 0,4 0 5 0,2-2 7 16,2 0 10-16,2 2 6 0,2-2 12 0,0 2 11 0,3 0 13 15,0 2 17-15,1 3 16 0,0 0 16 0,-2 3 15 0,2 3 15 16,-2 0 10-16,0 3 10 0,-3 3 3 0,0 2-3 0,-1 1 3 0,-1 2 4 16,1 2 0-16,-5 1-2 0,3 2-2 0,-2 0-5 0,-2 2-1 0,0 2 0 15,-2 1-2-15,2-1-3 0,-4 3-1 0,0 0 0 0,-2 0-2 16,3 0-2-16,-4 3-2 0,3-2 0 0,-3 2-1 0,0 0-2 0,1 2-2 16,-1-3-3-16,-2 5-4 0,2-2-2 0,-2-1-3 0,0 2-2 15,0 0 0-15,1 1 1 0,-3-1-1 0,4 1 2 0,-4 0 0 0,1 0 0 16,-2-1-1-16,1 1 1 0,-1 0 1 0,0-2 2 0,0 2 1 0,0-2 3 15,0-1 2-15,0 0 2 0,0-1 4 0,0 0 6 0,-1 0 8 16,1-1 9-16,-2-1 10 0,2-1 12 0,0 0 6 0,-1 0 8 0,-1-1 4 16,-1-1 2-16,2-1 2 0,-1 0 0 0,0 0 0 0,2-1-2 0,-1 0-2 15,1-1-4-15,0-2-10 0,1 2-11 0,-1-4-12 0,4 1-13 16,0 1-15-16,1-4-16 0,0 2-14 0,-1-2-15 0,5 0-15 0,0-2-17 16,2 3-15-16,0-2-13 0,3 0-12 0,1 0-11 0,2 2-13 15,-1 0-14-15,3-2-14 0,-2 5-14 0,0 0-11 0,4-1-11 0,-4 2-5 16,4 2-4-16,-2-1 0 0,-2 2 6 0,2 2 0 0,-3-1-3 15,1 2 4-15,-1 2 10 0,-2-1 8 0,1 2 10 0</inkml:trace>
  <inkml:trace contextRef="#ctx0" brushRef="#br0" timeOffset="41705.9895">31099 5228 168 0,'0'0'204'0,"0"0"10"16,0 0 7-16,0 0 2 0,0 0-2 0,-1 0-11 0,-1-3-13 0,0 3-17 16,1 0-16-16,-3-2-18 0,3 0-15 0,-4 1-18 0,2-1-15 15,0 0-13-15,-2 2-12 0,-1-3-12 0,1 3-11 0,-1-2-8 0,-1 2-7 16,-4-2-7-16,3 2-7 0,0 0-5 0,-1 0-6 0,-4 2-5 15,2 0-8-15,-1-2-2 0,1 3-2 0,-2 2 0 0,-1-1-2 0,2 0 0 16,-1 2 0-16,1 1 1 0,1-1 2 0,0 2-2 0,2 1-2 0,-3 0-4 16,3-2-4-16,3 3-3 0,-1-1-4 0,3 1-5 0,0-3-8 0,3 2-5 15,-2 0-8-15,3-1-4 0,3 0-4 0,-2-1 0 0,3-2 0 16,-1 2 0-16,2-2-1 0,3-2 5 0,0 1 5 0,2-3 5 16,0-1 4-16,2-1 9 0,1-1 12 0,2 0 12 0,-1-1 15 0,-1-2 13 15,0-2 12-15,0 0 7 0,1 0 5 0,-2-2 10 0,0 0 12 0,-1-2 14 16,-3 3 12-16,0-1 12 0,1-3 8 0,-4 5 8 0,0-2 3 15,0 2 1-15,-4-2-4 0,3 3-5 0,-3 0-9 0,-1 1-7 0,2 1-8 16,0 1-12-16,-2 0-14 0,0 0-15 0,0 2-20 0,0 1-15 16,0 0-18-16,0 0-11 0,0 1-12 0,0 0-8 0,0 2-5 0,0 2-3 15,0-1-1-15,0 2 1 0,0 0 0 0,2 1 3 0,0 3 3 0,-2 0 2 16,1 0 2-16,3-1 3 0,-3 1 2 0,2 0 0 0,1-1-4 16,-1 2-4-16,2-2-5 0,-2 0-6 0,3-1-8 0,-1 1-7 0,-1-4-5 15,1 2-9-15,2-2-10 0,-2 0-8 0,4-1-8 0,-3-1-10 16,1-1-7-16,1-2-13 0,1-2-19 0,-1 1-14 0,0-2-15 0,2-2-4 15,-1 0-2-15,0-3 1 0,2 1-2 0,-3-5 3 0,0 2 4 0,-2-3 8 16,4-1 11-16,-6 0 16 0,4-3 18 0</inkml:trace>
  <inkml:trace contextRef="#ctx0" brushRef="#br0" timeOffset="41907.1781">31295 5160 59 0,'3'-22'123'15,"0"2"24"-15,-1-1 23 0,-1-1 18 0,3 3 16 0,-3-2 8 16,4 2 8-16,-4 3-2 0,1-1-3 0,-2 2-7 0,1 1-9 0,-1 2-13 16,2 3-19-16,0 1-21 0,-2 1-23 0,1 2-23 0,1 1-22 0,-2 1-21 15,1 0-20-15,-1 3-18 0,0 1-15 0,2 3-15 0,0-1-12 16,-1 4-7-16,1 0-6 0,0 5-4 0,1-1 1 0,-2 6 1 0,1-1 3 15,1 3 7-15,0 3 6 0,-2 2 8 0,1 0 4 0,1 3 4 16,-1 1 4-16,-1 1 2 0,1 2 2 0,0 0 4 0,-2 4 4 0,0 0 3 16,-2-1 5-16,0 2 0 0,-1 0 0 0,0 0-7 0,0 2-8 15,-3-1-15-15,1 1-11 0,0-1-18 0,-1 1-17 0,-1-1-24 0,3 0-27 16,-4-2-21-16,3-2-15 0,0-1-18 0,2-1-22 0,0-4-14 0,1 0-14 16,1-2-10-16,1-5-8 0,1-2-8 0,-1-2-13 0,4-2-35 15</inkml:trace>
  <inkml:trace contextRef="#ctx0" brushRef="#br0" timeOffset="42689.4343">31339 5296 172 0,'2'-25'458'0,"1"5"-58"16,0-1-82-16,0 4-57 0,0 3-45 0,2-1-38 0,-2 1-38 0,4 4-22 16,-1 0-15-16,0 3-15 0,1 0-18 0,1 2-16 0,2 0-15 15,-2 0-14-15,4 3-13 0,-2 1-12 0,3 1-10 0,-2 0-9 0,3 3-9 16,-1 0-4-16,0-1 1 0,-1 3-1 0,0 2 1 0,-2 0-1 0,0 1 3 15,-2-1 0-15,0 0-1 0,-2 2 1 0,-1-1 5 0,0 1 0 16,-4 1 3-16,1 0 3 0,-2-2 3 0,-2 3 4 0,-2-3 4 0,-1 0 6 16,0 1 8-16,-4 0 4 0,1-1 6 0,0-1 8 0,-2 0 9 0,-1 0 9 15,2-2 9-15,1-1 6 0,-3 0 9 0,1 0 4 0,2-3 5 16,1 1 4-16,0-2 2 0,1 0 1 0,1-2 1 0,2 1-2 0,-2-1-5 16,3-1-8-16,1-1-13 0,1-1-15 0,1 0-19 0,1 0-17 15,3-4-20-15,0 1-15 0,1-2-15 0,0 0-18 0,4-1-22 0,1-1-15 16,2-3-13-16,1 2-10 0,-1-3-7 0,4-1-3 0,-1 0-2 0,3-2 8 15,1-1 13-15,-2 1 12 0,2-2 11 0,0-1 11 0,0-1 10 0,-2 0 20 16,-1-2 26-16,1 1 21 0,-2 0 21 0,-2 2 18 0,-1-2 17 16,-1 3 20-16,-2-1 22 0,1 2 13 0,-3 0 9 0,-2 1 10 0,1 3 10 15,-2 0 7-15,-1 1 7 0,-1 3 0 0,-1 1-5 0,-1-1-6 0,1 3-9 16,-2 2-9-16,0 1-11 0,0-1-15 0,0 4-16 0,0-2-17 0,0 1-17 16,-2 1-15-16,2 1-15 0,0 2-13 0,0 0-12 0,-1 2-9 15,-1-1-6-15,0 3-7 0,-2 1-3 0,1 3 0 0,0-1-1 0,-2 3 1 16,0 4 1-16,0 1 3 0,-1 1 5 0,-2 4 5 0,2 2 4 0,-1 0 5 15,3 2 3-15,-1 2 1 0,-3-1 2 0,5 0-2 0,-2 3-2 0,0-3-3 16,4 0-5-16,-2 1-4 0,-1-1-3 0,4-1-4 0,-1 1-5 16,1-5-4-16,0 1-3 0,0-2-2 0,0 0-3 0,1-3 0 0,-1-1-1 15,4-2 1-15,-3-1 2 0,1 0 5 0,-1-5 4 0,4 1 8 0,-2-3 9 16,1-2 7-16,-3 0 8 0,4 0 6 0,-1-3 5 0,3-1 5 16,-2-1 4-16,0-2 5 0,1-1 5 0,3 0 6 0,-3-3 3 0,3 0 3 0,-1-2-1 15,1 0 2-15,-1-1 0 0,0 0 1 0,-2-1 1 0,2 0 0 16,-2 2 6-16,1-2 0 0,-3 0 4 0,1 2-2 0,0 3-4 0,-1-2-4 15,0 4-4-15,-3-2-5 0,1 3-5 0,-1 0-6 0,1 0-11 0,0 1-9 16,-2 1-9-16,1 2-10 0,-1 0-8 0,0 0-6 0,2 0-5 0,-2 2-2 16,1 1 0-16,-1 1 1 0,4 0 1 0,-3 2 2 0,1 1 3 0,2 1 1 15,-1 1-1-15,1 0 3 0,-1-1 3 0,0 2-2 0,0 0-2 16,0 1-3-16,2-1-4 0,0 2-4 0,-1-1-6 0,0-1-6 0,0-1-7 16,0 2-6-16,1-2-5 0,-1 0-4 0,1-2-2 0,-1 1-2 0,0-2 1 15,0 0 1-15,0 0 3 0,1-1 2 0,-2-2 2 0,3 1 5 16,-3-3 6-16,2 1 5 0,0-2 8 0,-2 0 8 0,2-2 11 0,-2 1 10 15,2-3 8-15,0 1 5 0,0-2 3 0,-1-1 3 0,0 0 3 0,3-2 1 16,-4-1 1-16,3 0 1 0,-3 1 2 0,0-4 6 0,2 2 6 0,-2 1 4 16,1-1 1-16,-1 1 2 0,0 0-3 0,-1 1 0 0,0 3 0 0,2-2 0 15,-1 2 1-15,-3 2 0 0,1-1-1 0,-1 3-4 0,2-1-2 0,0 2-9 16,-1 0-6-16,1 2-8 0,-1-1-7 0,3 1-2 0,-3 0-1 16,2 3 1-16,1 0 1 0,-3 0 1 0,4 0 1 0,-1 2 1 0,0 0 3 15,-1 0-4-15,2 0-4 0,-2 3-9 0,0-3-11 0,0 1-24 0,2 1-33 16,-2-1-23-16,-2-1-22 0,3 0-30 0,-1 1-35 0,0-2-41 15,0-1-46-15,1 2-57 0,-1-1-65 0</inkml:trace>
  <inkml:trace contextRef="#ctx0" brushRef="#br0" timeOffset="42846.1775">32229 5066 38 0,'0'-13'563'0,"0"0"4"0,0-1-55 0,0 3-86 0,0 0-75 15,0 0-69-15,1 2-44 0,-1 0-32 0,2 2-26 0,0-1-23 0,-1 2-25 16,1 2-20-16,1-1-29 0,-1 1-30 0,-1 1-29 0,3 0-31 15,-3 1-28-15,1 1-28 0,2 1-25 0,1 0-22 0,0 0-23 0,0 3-23 16,-1-1-30-16,4 1-32 0,2-1-27 0,-2 4-26 0,1 0-25 0,0 0-24 16,1 2-36-16,0 0-47 0,0 0-31 0,0-1-27 0</inkml:trace>
  <inkml:trace contextRef="#ctx0" brushRef="#br0" timeOffset="43089.5165">32525 5046 85 0,'0'-5'479'0,"0"0"-25"0,0 3-56 0,-2-3-68 0,1 2-54 15,1 0-42-15,-2 0-31 0,0 0-28 0,2 2-16 0,-1 0-13 0,1-1-15 16,-2 1-19-16,1-1-15 0,1 2-16 0,0 0-17 0,0 0-20 16,-4 0-16-16,4 0-14 0,-1 2-12 0,-2-1-11 0,-1 1-7 0,3 0-4 0,-1 3-4 15,-2-1-3-15,1 1-1 0,-1 0 0 0,0 2 1 16,0 1 1-16,0 0 4 0,-1 1 4 0,-1 1 3 0,1 0 6 0,2 2 3 0,-2-1 5 16,2 2 3-16,-1-1 1 0,1 0-1 0,2 0-2 0,-1 1-5 15,0-1-7-15,2 2-8 0,2-2-9 0,0-2-12 0,1 2-12 0,2 0-12 16,0-1-13-16,1 1-12 0,5-4-13 0,-3 2-18 0,1-3-19 0,4 0-23 15,0-2-26-15,0 0-17 0,2 0-11 0,1-3-9 0,0-2-8 0,-1 0-2 16,1 0 4-16,1-2 2 0,1-1 2 0,-1-2 6 0</inkml:trace>
  <inkml:trace contextRef="#ctx0" brushRef="#br0" timeOffset="43605.7193">32836 5121 38 0,'1'-11'210'0,"-1"1"-1"16,-1 0-5-16,-1 2-10 0,-1 1-17 0,-1-2-17 0,-1 4-20 0,-2 0-22 15,3 2-23-15,-3 0-20 0,0 2-20 0,-1-2-19 0,1 3-14 0,1 3-11 16,-5-2-5-16,3 2 0 0,2 2-1 0,-2 0 1 0,0 0 0 0,0 2-1 15,2 0 0-15,1 1-2 0,0 0-1 0,-1 0-1 0,3 1-3 16,-2 0-3-16,2 0-6 0,0-1-2 0,1 1-7 0,0-1-8 0,1 1-6 16,1 0-7-16,0-1-1 0,0-1-2 0,0 1-1 0,0-4-1 0,0 2-1 15,1-2 0-15,1 1 0 0,0-2 0 0,1 1-1 0,-2-1 1 16,3-3 2-16,0 1 4 0,0-1 6 0,1-1 7 0,0-2 7 0,0 3 8 0,0-4 3 16,1 1 0-16,-1-2 8 0,3 3 14 0,-3-3 9 0,-1 0 12 15,1 0 11-15,0 0 8 0,-2 0 11 0,5 0 12 0,-7 0 3 0,3 2 5 16,-1-2-5-16,-2 2-3 0,1 1-3 0,0-1 0 0,-2 1-8 0,1 1-11 15,-1 1-13-15,0 0-11 0,0 0-8 0,0 0-8 0,2 1-10 0,0 1-12 16,1-2-5-16,-2 3-5 0,2-1-2 0,0 0-1 0,0 1 1 16,1 0 0-16,0 2 4 0,1-2 3 0,0 1 3 0,1 1 3 0,-1-2 0 15,0 0-1-15,-1 1 1 0,1-1-1 0,2 0-3 0,-1 0-8 16,0-1-3-16,1 0-5 0,-3 1-3 0,3-3 0 0,2 0-1 16,-3 0 0-16,2 0-4 0,0-3-4 0,2 1 2 0,-1 0 2 0,1-3 7 15,1 1 6-15,-3-2 9 0,1-2 6 0,0 3 8 0,-1-4 8 16,2 0 5-16,-2-1 5 0,1-2 2 0,-1 0 0 0,-1-1 4 15,2-2 11-15,-3-1 6 0,1-1 4 0,-2-1 2 0,-1-1 0 16,3-2 4-16,-3-1 3 0,1-1 7 0,0-2 5 0,-4 1 5 0,3-2 3 16,-1 1 7-16,-2-2 9 0,3 2 8 0,-3 0 8 0,1 0 3 15,-2 3 4-15,2-1 6 0,-2 3 2 0,0 0 1 0,0 2-3 16,-2 1-7-16,2 4-10 0,-2 0-10 0,1 2-10 0,1 1-11 16,0 0-14-16,0 5-17 0,0-1-21 0,0 1-16 0,-2 2-13 0,0 1-10 15,2 2-11-15,0 2-5 0,-1 1-3 0,-1 5 0 0,1 0-1 16,-3 5 3-16,3 1 3 0,-4 3 5 0,2 3 4 0,-1 4 10 15,2 0 10-15,-1 4 6 0,-1 2 4 0,3 2-3 0,-2 1-4 16,1 1-12-16,0 2-12 0,1 1-16 0,-3 0-20 0,3-2-28 16,1 1-33-16,-2 3-39 0,1-5-44 0,1 2-82 0,-2-3-103 0,0 0-75 15,2-3-62-15,-1 0-29 0</inkml:trace>
  <inkml:trace contextRef="#ctx0" brushRef="#br0" timeOffset="44622.3301">30843 5946 56 0,'-8'-6'491'0,"-3"1"2"0,1-1-72 0,1 3-107 0,-4 0-105 16,4 3-103-16,-4 0-57 0,1 0-31 0,0 3-11 0,3 0-1 0,-5 3 4 15,2 0 4-15,2 2 2 0,-2 2-1 0,1 1-2 0,1-1 0 16,0 2-2-16,2 3 0 0,0 2 2 0,0-3-1 0,3 3 0 0,2 0 0 16,0 1-2-16,1-2-4 0,1 3-2 0,1-3-5 0,1 2-3 15,1-2-1-15,1 0-3 0,0-2-3 0,2 1-3 0,3-3-1 0,0 0 0 16,0-2-1-16,2-1 2 0,-1 1 1 0,2-3 1 0,0-2 0 0,1 0 0 16,1-3-2-16,3 1 2 0,-3-3 2 0,2 0 4 0,0-3 5 15,0-1 6-15,0-1 5 0,0 0-2 0,-2-3-5 0,-2-1-1 0,3-1 2 16,-4-1 0-16,0-3 0 0,-3 1 1 0,0-2 4 0,-3-2-1 15,1 1-5-15,-3-4-4 0,0 3-2 0,-2-3-3 0,-4 0 1 0,1 0 2 16,-2 2 6-16,0 1-3 0,1-1-7 0,-2 3-5 0,-1 0-6 0,1 1-9 16,-2 4-8-16,-1 0-6 0,2 2-4 0,2 0-7 0,-1 2-9 15,1 3-15-15,0 0-16 0,-1 2-14 0,3 1-11 0,-2 1-3 0,4 2 1 16,1 2 3-16,0-1 1 0,0 2 7 0,1 2 7 0,4-3 7 16,-2 2 7-16,3 2 10 0,2-1 12 0,0-1 12 0,0 0 16 0,5 2 15 15,-2-1 20-15,1-2 13 0,0 1 12 0,1-1 13 0,0 0 16 16,-1-2 10-16,2 1 10 0,-1-2 9 0,-2 1 7 0,0-1 8 0,-3-1 5 15,3 0 6-15,-4-1 6 0,1 1-3 0,-1 1-3 0,-2-3-7 0,-2 2-7 16,3 0-8-16,-3-1-9 0,0 1-8 0,0 1-8 0,1-1-7 16,-3 1-9-16,2 1-7 0,-1-1-7 0,1 2-7 0,-1 1-3 0,0-1-2 15,2 2-1-15,-3 1-1 0,1 1 0 0,0-2-2 0,-1 3-1 16,1 1-2-16,-2-1-2 0,0 1-1 0,0-1 0 0,-2 1 0 0,1-1 0 16,1 0-1-16,-2-2 1 0,0 0 6 0,1-3 8 0,-3 3 11 15,2-2 14-15,0-2 13 0,2 1 14 0,-1-3 13 0,1 0 11 0,-2 1 5 16,0-3 5-16,2 0 1 0,0 0 1 0,0-3 0 0,0 1-2 0,2-3-8 15,0 0-10-15,-1-2-18 0,1-1-22 0,4 0-24 0,-3-3-27 0,2 2-27 16,3-1-25-16,-2-2-23 0,3 1-23 0,1-1-22 0,0 0-19 16,4-1-19-16,-3 3-15 0,3-2-21 0,0-1-23 0,3 3-23 15,-2 1-22-15,4 0-14 0,-3 1-9 0,-1 1-13 0,3 2-18 0,-1 3-33 16,1-1-41-16</inkml:trace>
  <inkml:trace contextRef="#ctx0" brushRef="#br0" timeOffset="45671.8154">31580 6094 128 0,'0'-3'445'0,"-4"-2"-46"0,3 3-65 0,-2-3-55 0,-1 1-52 0,1-1-32 16,0 0-24-16,-2 0-17 0,-1 0-14 0,1 0-14 0,-1 1-14 0,-1-1-16 15,-2 0-12-15,3 0-18 0,-2 2-14 0,0-1-12 0,-3 1-7 16,0 0-7-16,1 0-6 0,-2 1-6 0,1 0-7 0,-1 2-3 0,0 2-5 16,1 0-2-16,-2 1-1 0,2 1-2 0,0 0 1 0,-1 3-2 0,0-2-1 15,3 3 1-15,-4 1-1 0,5 1 2 0,0-2 0 0,-3 3 2 16,5-1 0-16,0 0 1 0,1 2 1 0,2 0-2 0,-3 0 0 0,2-1-3 15,3-1-3-15,1 3-3 0,0-3-3 0,0 1-4 0,0-3-1 16,1 2-3-16,3-3-3 0,-3-1-2 0,5 0 1 0,-1-2-1 0,0 1 0 16,1-2-1-16,4-1-1 0,1-2 2 0,-2 0 3 0,4-3 1 15,-1 0 0-15,1-2 0 0,1-2 3 0,2-1 2 0,-2-2 1 0,2 0 1 16,2-4-2-16,-6 2 1 0,4-5 1 0,-2 0 3 0,2-3 3 0,-1-1 3 16,-2-2 4-16,0 0 6 0,0-2 8 0,-2-2 7 0,2 1 5 15,-3 0 10-15,-1-1 11 0,-1 0 13 0,1 1 15 0,-3 0 12 0,-1 3 13 16,0 0 8-16,-4 2 8 0,3 0 5 0,-3 4 2 0,1 0-1 0,-2 3-2 15,0 0-6-15,0 4-5 0,0 2-12 0,0-1-14 0,0 4-18 0,0 0-18 16,0 0-17-16,0 3-17 0,0 2-14 0,0 0-9 0,-2 1-6 16,1 2-6-16,-3 3-2 0,3 1-2 0,-2 2 3 0,-1 4 1 0,-1 0 4 15,2 4 4-15,-3 1 5 0,2 1 6 0,-1 4 4 0,2 0 3 0,-2 1-3 16,1 2-3-16,0 1-6 0,-1 0-8 0,2 2-12 0,0-2-13 16,0 2-14-16,0-1-14 0,-1-1-15 0,3-2-14 0,-1 2-17 0,0-3-16 15,1 0-15-15,1-4-13 0,0 1-11 0,0-4-10 0,0 0-4 16,0-2-2-16,1-3 2 0,3-1 6 0,-3-3 3 0,6-3 4 0,-2 2 8 15,-1-7 9-15,4 2 19 0,-2-4 28 0,2-1 24 0,0-1 27 0,1-1 23 16,0-2 21-16,-1-2 16 0,1-1 13 0,-1-2 13 0,1-1 11 16,-2-2 19-16,0-1 21 0,1 1 23 0,-1-1 23 0,-1 0 13 0,2-1 7 15,-3 1 1-15,-1 2-4 0,3-1 4 0,-4 2 5 0,0 1 5 0,1-2 5 16,0 4 2-16,-3 2-1 0,3 0-10 0,-3 2-13 0,1 0-18 0,-2 0-21 16,1 4-21-16,-1-1-22 0,2 1-16 0,0-1-13 0,-2 3-15 15,0 0-16-15,0 0-11 0,1 1-9 0,-1 1-5 0,2 1-6 0,-1 1-6 16,3-1-3-16,-3 3-1 0,1 0-2 0,1 2 2 0,1-1 0 0,0 0 2 15,0 2 2-15,0-1 1 0,1 1 2 0,-1-1-1 0,4-1 0 0,-2 1-1 16,1-1 2-16,-2-2 1 0,1 1 4 0,1-1 4 0,-2-2 5 16,3 1 8-16,-3-3 8 0,0 1 10 0,1-2 10 0,-1 0 9 0,0 0 7 0,-1-2 4 15,0-1 5-15,0 0 7 0,0-1 9 0,-1-2 8 0,0-1 9 16,0 0 3-16,-3 0 2 0,1-2 1 0,-1 1 2 0,0-1 3 0,-1-1 0 16,1 2 2-16,-3 1 2 0,0-3-2 0,0 3-4 0,-1-2-9 0,0 4-9 15,0-3-10-15,0 4-9 0,-1-3-7 0,0 2-4 0,-3 2-8 0,2 1-8 16,0-1-8-16,-1 1-12 0,0 0-7 0,2 2-10 0,-2 2-2 15,1 1 0-15,-1 1 3 0,-2 1 1 0,5 2 2 0,-3-2 2 0,1 3 1 16,1 1 0-16,-1 1 1 0,3 1 1 0,-2-1 1 0,2 3 3 0,-1-1 0 16,4 1 1-16,0 0-2 0,0 1 1 0,4 1-2 0,-1-2-2 15,2 3-3-15,0-3-5 0,0 0-2 0,3 0-5 0,1-1-3 0,0 0-6 16,2 0-8-16,-1-4-9 0,2 1-6 0,1-2-6 0,0 0-4 0,1-4-4 16,-2 0-1-16,4-1 2 0,-2-2 6 0,0-1 9 0,2 0 5 0,-2-2 4 15,-1-3 6-15,3 1 7 0,-3-2 6 0,1-1 9 0,-3-2 7 0,0-2 9 16,0 0 8-16,-1-2 8 0,-2-1 6 0,0 0 4 0,-3-2 2 0,0 1 2 15,0-3 3-15,-2 1 5 0,-1 1 7 0,0-2 9 0,-2 4 8 16,0-2 10-16,0 1 5 0,-2 3-1 0,0-1 0 0,1 4-3 0,-2-1-4 16,1 3-4-16,0-1-8 0,2 3-7 0,-1 2-8 0,1 1-8 0,0 0-10 15,0 1-12-15,0 2-9 0,0 0-10 0,0 0-4 0,0 2-4 0,0 3-3 16,0-1-1-16,1 3 0 0,-1 1 1 0,2 1 1 0,0 2 3 16,-2-1 1-16,1 4 2 0,1 1 4 0,-2-1 1 0,1 3 1 0,1-2 0 15,0 2-1-15,-2-2 1 0,1 2-2 0,1-1 2 0,-2-1 0 0,0 1-1 16,0-1 0-16,0-2-1 0,0 1 1 0,0-4 0 0,-2 1 4 0,1-1 6 15,1-2 9-15,-2-1 11 0,0 1 13 0,1-4 17 0,1 0 17 0,-3 0 18 16,3-1 15-16,-2-3 12 0,0 0 9 0,1 0 6 0,1-2 3 16,-2 1 5-16,0-4 0 0,2 1-3 0,-1-1-5 0,1-1-8 0,0-2-13 15,1-1-14-15,-1 1-18 0,4-1-19 0,-3-2-19 0,3-1-16 0,-1 0-16 16,2 1-13-16,1-4-17 0,2 1-19 0,1 2-19 0,1-2-21 0,1-1-22 16,1 2-23-16,1 1-25 0,4-2-27 0,1 1-25 0,-1 2-28 15,2-1-34-15,0 2-40 0,2 0-55 0,-1 1-67 0,-1 2-49 0,2 1-47 16,-2 0-18-16</inkml:trace>
  <inkml:trace contextRef="#ctx0" brushRef="#br0" timeOffset="45889.1475">32436 6050 420 0,'1'-2'525'0,"-1"0"-61"15,2 1-86-15,0-3-82 0,-2 4-77 0,1-3-62 0,1 1-56 0,-1 0-64 16,3 1-66-16,-3-1-85 0,4-1-93 0,-2 1-107 0,4 1-112 16,-3 0-63-16,-1-2-41 0</inkml:trace>
  <inkml:trace contextRef="#ctx0" brushRef="#br0" timeOffset="49733.4501">28240 6946 37 0,'0'-3'274'16,"0"1"-44"-16,0-1-33 0,0 1-16 0,0 2-8 0,0-2-5 15,0 2-3-15,0 0-6 0,0 0-8 0,0 0-9 0,0 0-11 0,0 0-11 16,0 0-12-16,0 0-9 0,0 0-9 0,0 0-7 0,0 0-6 16,0 0-6-16,0 0-5 0,0 0-6 0,0 0-6 0,0 0-6 0,0 0-4 15,0 0-5-15,0 0-3 0,0 0-3 0,0 0-3 0,0 0-3 16,0 0-2-16,0 0-4 0,0 0-1 0,0 0-5 0,0 0-2 16,0 0-3-16,0 0-2 0,0 0-4 0,0 0-4 0,0 0-4 0,-2 0-4 15,2 2-5-15,-2-2-2 0,2 0-6 0,0 2-2 0,0 0-2 16,0-1-1-16,0 3 0 0,0-3-1 0,0 3 0 0,0 2 0 0,0-2 3 15,0 1 1-15,0 3 4 0,0 1 3 0,0 2 5 0,0-1 3 16,0 3 4-16,0 2 4 0,0-1 2 0,0 4 2 0,0 0 2 16,0 1 2-16,0 1 1 0,0 3 1 0,2-3 0 0,0 4 1 0,-2-2-1 15,1 0 2-15,1 0-1 0,-1 1 0 0,-1 0-1 0,3-2 2 16,-1-1-2-16,-2 3-1 0,1-3-4 0,1 0-2 0,0-3-7 16,1 1-5-16,-2-2-2 0,1 1-4 0,0-2 0 0,-1-1-5 0,2-1-1 15,-1-2-4-15,0-2-3 0,-1 3-3 0,-1-4-3 0,2-1-3 16,-1 0-1-16,-1-1-1 0,3-1 0 0,-1-1 0 0,-2-1-4 0,1 0-6 15,-1 0-7-15,2-1-9 0,0 1-9 0,-2-3-11 0,0 0-4 16,0 0-3-16,0 0-5 0,0 0-4 0,0 0-8 0,0 0-9 0,0 0-16 16,0 0-20-16,0 0-16 0,-2-2-14 0,0 1-7 0,1-2-2 15,-4 0-2-15,2 1-2 0,-2-1-15 0</inkml:trace>
  <inkml:trace contextRef="#ctx0" brushRef="#br0" timeOffset="49924.8944">28141 7498 177 0,'-3'-3'183'15,"0"3"1"-15,1-3-2 0,-1 1-2 0,2 2-3 0,1 0-4 0,-2-2-4 16,2 2-6-16,0 0-8 0,0 0-7 0,0 0-12 0,0 0-11 16,0 0-14-16,0 0-14 0,0 0-12 0,2 2-9 0,-1-2-13 15,1 0-13-15,-1 2-11 0,3 1-14 0,-3-3-11 0,1 0-11 0,-1 0-11 16,3 2-8-16,-3-1-9 0,1-1-7 0,0 2-8 0,1-1-9 0,3 2-10 16,-5 0-13-16,4 0-13 0,-2 0-10 0,4 0-10 0,-2 2-8 15,-1-2-15-15,4 1-14 0,-2 1-19 0,2 1-19 0,-1-4-18 16,2 3-16-16,-1-1-11 0,2 2-9 0,0-4-20 0</inkml:trace>
  <inkml:trace contextRef="#ctx0" brushRef="#br0" timeOffset="50089.2143">28475 7444 362 0,'-2'-4'367'16,"2"-1"-63"-16,-1 2-53 0,1 0-48 0,-2 0-39 0,1 2-32 15,1-1-28-15,0 2-23 0,0 0-20 0,0 0-18 0,-2 2-15 16,0-1-12-16,1 1-12 0,-1 1-8 0,0 1-6 0,-2 1-6 0,1 1-7 15,0 1-6-15,-4 1-18 0,3 4-24 0,-5 0-28 0,2 0-30 16,-3 1-45-16,1 2-50 0,-4 0-74 0,0 2-88 0,-4-1-51 16</inkml:trace>
  <inkml:trace contextRef="#ctx0" brushRef="#br0" timeOffset="54989.4773">28314 8545 121 0,'3'-5'252'0,"-2"0"-30"0,3 1-19 0,-1-3-13 0,-2 2-5 0,3 0-5 16,-3-1-3-16,3 1-4 0,-3-2-6 0,2 1-6 0,-2-2-5 15,3 3-7-15,-4-2-8 0,1-2-10 0,-1 1-7 0,0 1-6 16,0 0-6-16,0-1-8 0,0 1-5 0,0-1-5 0,-1-1-11 0,-1 2-12 15,0 0-8-15,-2-1-7 0,1 1-9 0,0-2-10 0,-2 4-7 16,2-3-8-16,-2 3-6 0,2 0-7 0,-2 0-7 0,-3 2-5 0,3-2-8 16,1 3-7-16,-3 1-5 0,1-1-5 0,-2 2-4 0,0 2-4 15,2-1-1-15,-2 1 0 0,-3 3 1 0,1 1 1 0,2 1 4 16,-2 0 2-16,-2 4 2 0,3 1 0 0,-2-3 2 0,1 6 0 0,2-2 3 16,-1 0 0-16,3 2 2 0,-1-1-1 0,2 1-2 0,1 0-4 15,-1-2-3-15,4 2-4 0,1-2-4 0,0 1-4 0,0-2-3 0,0 2-2 16,1-4-2-16,4 0 1 0,-1 2-1 0,1-5-1 0,2 3 3 15,-2-5 3-15,4 0 6 0,-1-2 5 0,1 1 5 0,-1-3 2 0,5-1 4 16,-2-1 5-16,1-1 7 0,1-2 7 0,1 0 7 0,-1-3 4 16,0 0 1-16,2 0 1 0,-3-3-1 0,2 0-1 0,-3 0-1 15,3 0 1-15,-3-3 1 0,0 0 4 0,0 1 2 0,-1-2 6 0,-1 0 1 16,0 2 2-16,-2-1 4 0,-1 1 6 0,-1 2 3 0,0 0 2 16,-2 0 1-16,0 3-2 0,-2 2-6 0,-1 0-5 0,0 2-6 15,0 0-8-15,0 0-7 0,0 3-8 0,0 0-6 0,0 1-7 0,-1 3-6 16,-2 0-7-16,2 1-3 0,-1 0 0 0,0 2 0 0,-1 4 3 15,2 1 1-15,-3-3 1 0,3 6 0 0,-1-2-2 0,1 0-7 0,-1 2-10 16,0 2-14-16,2-2-18 0,0 1-22 0,2-1-23 0,0 0-32 16,1 1-34-16,-2-1-34 0,4-1-33 0,0-2-65 0,1 1-78 15,0-1-45-15</inkml:trace>
  <inkml:trace contextRef="#ctx0" brushRef="#br0" timeOffset="55186.0145">28742 8635 351 0,'-2'0'447'0,"1"3"-55"0,-1-3-95 16,1 3-116-16,1-1-71 0,0-1-46 0,0 1-23 0,0 1-12 0,0-2-11 15,0 2-10-15,1 0-15 0,1 0-14 0,-2 2-15 0,1-3-15 16,1 3-25-16,0 0-31 0,-1 0-23 0,2-1-17 0,-1 1-27 0,0 2-30 15,-2-1-64-15,1-1-84 0</inkml:trace>
  <inkml:trace contextRef="#ctx0" brushRef="#br0" timeOffset="55655.2503">29197 8332 482 0,'0'0'524'0,"-1"-1"-68"0,1 1-103 0,0 0-101 15,0 0-102-15,0 0-60 0,0 1-38 0,-2 0-23 0,0 3-16 0,2 0-8 16,0-1-8-16,-1 2-6 0,1 1-5 0,0 0-2 0,-2 2-2 0,1 4 3 16,1-3 1-16,-3 3 4 0,1-1 3 0,2 1 4 0,-1-1 2 15,1 4 2-15,-4-1 1 0,3-1 0 0,-2 0 2 0,1 1-1 0,0-1 0 16,1 0 0-16,-2 1-2 0,-1-3 0 0,3 1 0 0,-1-2-1 15,1 1 0-15,-4-2 1 0,4-1 3 0,-1-1-1 0,0 0 3 0,1 0 0 16,-1-3 3-16,2 0 4 0,0-1 1 0,0-1 4 0,0-1 5 0,0-1 4 16,0 0 5-16,0 0 3 0,2 0 0 0,-1 0-3 0,3-1-4 15,2-1-6-15,-3-1-6 0,2 0-6 0,1-1-6 0,0-1-7 16,4 2-5-16,-2-4-6 0,0 0-6 0,1 0-9 0,4 2-5 0,-4 0-6 16,1-1 0-16,2-1-1 0,0 3 3 0,-2 0 1 0,2-1 2 0,-3 2 0 15,4 0 1-15,-5 1 1 0,1-1 0 0,-1 3 3 0,0-2 1 0,0 2 5 16,-2 0 1-16,-1 2 3 0,1-1 2 0,-1 1 3 0,-4 0 3 15,3 1 5-15,-3 0 6 0,2 2 6 0,-3-2 5 0,0 2 5 0,0 0 6 16,0 0 3-16,-3 0 3 0,2 0 3 0,-3 2 0 0,1-2 2 16,-3 2 1-16,0-2 2 0,-1 2 1 0,-1-2-1 0,-1 0 0 0,0-1-4 15,1 1-1-15,-2-1-6 0,-2-1-3 0,2 0-10 0,0 0-10 0,0-1-13 16,-2 1-14-16,2-2-19 0,2 0-22 0,-1-1-25 0,3 0-28 16,0 0-46-16,-2-1-52 0,3 0-65 0,4-2-71 0,-1 1-61 0,2 2-58 15</inkml:trace>
  <inkml:trace contextRef="#ctx0" brushRef="#br0" timeOffset="55972.5367">29859 8591 25 0,'-1'0'508'15,"-3"0"-5"-15,2 2-70 0,0-2-105 0,1 1-100 0,-2-1-101 16,3 2-55-16,-2-2-34 0,0 2-16 0,1-1-7 0,-3-1-5 0,3 4-3 16,-1-4-5-16,-1 3-6 0,0-1-4 0,-1 1-3 0,0 1-2 15,-1 1 0-15,1-2 0 0,-1 2 2 0,0-1 2 0,-1 2 1 0,0-1 1 16,1-1 1-16,2 0-1 0,-2 1 0 0,2 0 2 0,-1 0-1 16,1-2 1-16,-1 2 3 0,2-1 1 0,1-1 3 0,-1-1 2 0,0 1-1 15,2-1 2-15,0 0-2 0,0 1 0 0,0-1-2 0,0-2-3 16,2 0-2-16,0 2-5 0,1-2-6 0,3 0-5 0,-3 0-7 0,2 0-9 15,1 0-10-15,1 0-13 0,3 0-12 0,-2 0-15 0,4-2-17 0,-2 2-17 16,3 0-18-16,1-5-21 0,-3 5-20 0,1-2-19 0,2 0-18 16,-5 1-33-16,1 1-42 0</inkml:trace>
  <inkml:trace contextRef="#ctx0" brushRef="#br0" timeOffset="56366.5981">31387 8596 90 0,'6'-2'181'0,"0"2"-105"0,3-1-104 16,-2-1-104-16</inkml:trace>
  <inkml:trace contextRef="#ctx0" brushRef="#br0" timeOffset="56506.8161">31959 8574 142 0,'4'-2'-16'0</inkml:trace>
  <inkml:trace contextRef="#ctx0" brushRef="#br0" timeOffset="58422.4251">28435 9714 25 0,'4'-2'157'0,"-3"2"1"0,2-1 1 16,-1-1-3-16,0-1-3 0,1 2-5 0,-2-1-9 0,3 0-9 15,-3 0-8-15,3-1-2 0,-2 1-7 0,0-1-4 0,1 0-3 16,-1 0-2-16,1 0 0 0,-2-1 3 0,1 1 1 0,0-2 0 0,-2 0-4 16,1 3-10-16,-1-5-6 0,0 4-5 0,0-2-3 0,0 0-6 15,0-1-4-15,-1 0-4 0,-1 1-5 0,0 0-8 0,1-3-8 0,-2 2-8 16,-2-1-7-16,1 0-6 0,0 2-3 0,-1-2 0 0,1 2-4 15,-1-2-4-15,-2 2-5 0,2 0-5 0,-2-1-7 0,-1 2-7 16,2 1-6-16,-3-2-4 0,0 2-2 0,0 2-2 0,-1-1-1 0,-1 2-1 16,2 0-1-16,-3 2 1 0,-2 1 0 0,5 1 1 0,-3 1 3 15,-1-1 0-15,0 4 3 0,0-1 2 0,1 3 1 0,-1 0 1 0,2 2 3 16,0 0 1-16,0 0 2 0,0 1 2 0,3 3 2 0,-1-4 1 16,1 5 2-16,-1-2 1 0,5 0-1 0,-2-1 2 0,1 0 0 0,2 2-1 15,1-1 0-15,0-2-2 0,2-1-3 0,2 0-4 0,0 0-6 16,1-1-5-16,2-1-7 0,1-1-6 0,-2 0-2 0,1-2-2 15,3 0 0-15,0-4-2 0,1 2 1 0,3-3-1 0,-3 0 2 0,4-1 0 16,-2-1 3-16,3-1 3 0,-1-1 6 0,1-3 6 0,0 1 5 16,-1-2 6-16,1 0 0 0,1-3-2 0,-2 2 3 0,0-4 4 15,0 1 1-15,0-2 2 0,-1 0 3 0,-2-2 4 0,1 1 3 0,-1-3 3 16,-1 1 6-16,-3-2 4 0,0 3 10 0,1 1 8 0,-1-3 8 0,-1 3 9 16,-2-1 7-16,-2 4 7 0,3 0 6 0,-4 0 3 0,1 2 4 15,-1 0-1-15,0 1-1 0,0 2-3 0,0 0-3 0,0 2-7 16,0 1-9-16,0-1-12 0,0 1-11 0,0 2-9 0,0 0-12 15,0 0-12-15,0 0-9 0,0 0-6 0,0 2-4 0,2 1-3 0,-1-1-2 16,-1 1-2-16,2 4 2 0,0-1 1 0,-2-2 2 0,1 4 2 16,-1-1 5-16,2 2 4 0,1 0 5 0,-2 1 5 0,1 0 2 15,-1 2 0-15,3-2-1 0,-1 1-3 0,-2 1-6 0,3-1-5 0,0 1-9 16,0 0-11-16,2 0-13 0,-3-1-12 0,2-1-16 0,-1 1-16 0,3 0-14 16,-1-1-17-16,3 0-18 0,-1 0-22 0,2-3-21 0,1 2-24 15,0-2-28-15,2 0-28 0,-1-1-25 0,3-2-26 0,2 1-44 16,-1-4-57-16</inkml:trace>
  <inkml:trace contextRef="#ctx0" brushRef="#br0" timeOffset="58839.7941">29200 9644 190 0,'0'-7'354'0,"-3"-2"-72"0,2 3-49 0,-3 0-39 0,0-2-24 15,-1 3-16-15,0-1-11 0,-3 2-13 0,4-1-14 0,-4 0-18 16,-2 3-15-16,2-3-13 0,0 2-10 0,-2 1-10 0,-2 0-5 0,3 1-4 15,-4 1-5-15,1 0-3 0,-2 1-1 0,2 1-1 0,-2 0 0 16,0 1 0-16,1 2 1 0,-2-1 2 0,3 1 2 0,-2 0 1 0,3 3 0 16,-3-3 0-16,3 3-2 0,0 0-1 0,-2 1-3 0,4-1-1 15,-3 4 0-15,3-2-4 0,1 2-4 0,-1-2-3 0,2 2-5 0,0 0-6 16,2-2-6-16,2 2-4 0,-2 0-4 0,1 1-2 0,4-3-4 16,0 0-6-16,0 1-5 0,2 0-3 0,1-3-4 0,1-1-5 15,0 2-1-15,3-3 1 0,0-1-1 0,3 0-2 0,0-2-1 0,0-1-3 16,3-1-2-16,0-1-4 0,1-3-1 0,1 0 0 0,2 0 3 15,-3-2 3-15,3-3 5 0,0 1 3 0,0-2 2 0,-2-1 3 0,1-2 5 16,0 2 8-16,-3-4 6 0,2-1 5 0,-4 1 9 0,1-3 8 16,0 2 9-16,-2-2 9 0,-2 0 8 0,-1 0 8 0,0 0 8 0,-4 2 10 15,2-1 8-15,-2 1 7 0,-2 3 3 0,1 0 1 0,-2 1 1 16,0 2 2-16,0 0-3 0,0 2-4 0,0 0-7 0,-2 2-10 0,2 2-11 16,0-1-13-16,0 4-13 0,-1-3-11 0,1 3-11 0,-2 3-9 0,1-3-6 15,1 5-5-15,-2-1-4 0,0 4 1 0,1 1 0 0,1 0-1 0,-2 3 3 16,1 1 2-16,1 2 2 0,0 1 0 0,0 0-2 0,0-1-5 15,3 3-10-15,-2 1-10 0,3-2-16 0,-1 2-21 0,2-1-25 0,-2 1-29 16,3-1-46-16,0-2-53 0,2 1-82 0,-1 0-96 0,2-3-65 16,-3 1-47-16,2-1-19 0</inkml:trace>
  <inkml:trace contextRef="#ctx0" brushRef="#br0" timeOffset="59472.3101">28355 9982 138 0,'2'-1'416'0,"-2"-2"-76"15,1 2-58-15,1-3-48 0,-2 3-31 0,1-3-25 0,-1 4-15 16,2-3-9-16,0 1-8 0,-2 0-5 0,1 1-10 0,2-1-8 0,-3 0-11 16,1 2-10-16,-1 0-10 0,0 0-8 0,0 0-3 0,0 0-3 15,0 0-4-15,0 0-4 0,0 0-5 0,0 0-4 0,0 0-7 16,0 0-6-16,0 0-5 0,0 0-7 0,0 0-7 0,0 0-7 15,-1 0-11-15,1 2-9 0,-3-2-9 0,2 2-6 0,1 1-5 0,0-1-3 16,0 1-3-16,0 1-2 0,0 2-1 0,0 1-2 0,0-2 0 16,1 2 0-16,2 2 2 0,-2 1 4 0,1 5 4 0,0-3 5 0,1 5 6 15,0-2 4-15,0 1 3 0,1 4 3 0,-1 1 2 0,0 0 4 0,0 0 2 16,3 3 4-16,-3 0 3 0,2 0 2 0,-2 0 1 0,2 0 3 16,0 0-1-16,-2 1 0 0,1-2-6 0,0 1-2 0,-1-1-6 15,-1-1-6-15,1-1-8 0,-3-1-7 0,1-1-8 0,-1-2-10 16,2-3-9-16,-2 0-12 0,0-3-11 0,0 1-12 0,0-2-12 0,0-3-11 15,0 0-11-15,2-3-10 0,-2-1-16 0,0-1-17 0,0-2-20 16,1-2-21-16,1-1-20 0,-2-3-24 0,1 1-18 0,-1-5-18 0,2 1-28 16,-2-3-33-16,0-1-36 0</inkml:trace>
  <inkml:trace contextRef="#ctx0" brushRef="#br0" timeOffset="59804.9228">28412 10035 83 0,'-3'-7'352'0,"-1"3"-54"0,3-1-53 0,-1 2-35 16,0 1-29-16,-2-1-25 0,3 1-20 0,-1-1-17 0,0 3-13 0,1-1-16 16,-2-1-14-16,1 2-16 0,0 0-10 0,-1 2-11 0,0-1-8 15,-2 1-8-15,-1 1-6 0,1 0-3 0,-1-1-4 0,-1 5 0 0,-1-4 1 16,-2 4 1-16,-2 0 0 0,3 0-1 0,-2 1 0 0,0-1 0 16,-2 0 0-16,4 0-2 0,-1 0-3 0,-1-1 1 0,2-1 0 0,1 2 1 15,1-2 2-15,0-1 3 0,2 1 4 0,0-2 6 0,0-1 5 16,2 0 7-16,1-1 7 0,-1 1 3 0,3-2 0 0,0 0-3 0,0-3-4 15,2-1-2-15,-1 1-3 0,3-1-4 0,1-1-2 0,-1-2-5 16,1-1-6-16,3 1-4 0,-2-2-8 0,2 0-5 0,0-1-7 16,3 1 0-16,-1-2 4 0,-2 1 5 0,2 3 6 0,0 0 3 0,0-2 2 15,-1 3 3-15,-1 0-1 0,-2 2 2 0,4 2 0 0,-1-2 0 16,-1 1-1-16,2 3-1 0,-1 0-2 0,2 2 0 0,0 0-5 0,2 1-1 16,-2 3-5-16,4 2-5 0,0-1-8 0,0 3-9 0,3 0-10 15,-1 4-23-15,3 1-29 0,0-2-41 0,2 0-53 0,-3 4-76 16,5-2-89-16,0 0-80 0,-1-2-73 0,0 2-38 0</inkml:trace>
  <inkml:trace contextRef="#ctx0" brushRef="#br0" timeOffset="60504.9255">29209 10122 282 0,'-2'1'416'0,"0"1"-85"0,2-2-116 0,0 2-76 16,0-1-55-16,0 2-27 0,0-2-11 0,0 2 1 0,0-3 6 16,2 3 7-16,0 0 4 0,-2 2 3 0,3-1 1 0,-2 1-1 0,1 1 1 15,1-1-1-15,1 3 3 0,0 1 1 0,-3 1-1 0,2 2-3 0,1-1-5 16,-1-1-3-16,0 3-5 0,0 1-4 0,1 1-1 0,-2 2-3 16,1-2-2-16,-1 1-4 0,1 4-2 0,-1-1-3 0,1 0-3 15,0 0-3-15,1 1-2 0,-1 2-2 0,-2-2-5 0,3 1-6 0,-2 0-9 16,0 0-7-16,1-2-7 0,-1 0-7 0,-1 2-7 0,3-4-9 0,-3 0-7 15,1-2-10-15,-1-1-7 0,3-1-11 0,-3-1-12 0,1-2-11 0,-1-1-11 16,3-1-6-16,-3-2-4 0,4-3 2 0,-4 1 2 0,1-1-2 16,-1-3-4-16,3 0-7 0,-1-3-6 0,0-1-10 0,0 1-13 0,0-3-16 15,1-2-12-15,-3-2-11 0,4-1-8 0,-4 1-22 0,1-4-31 16</inkml:trace>
  <inkml:trace contextRef="#ctx0" brushRef="#br0" timeOffset="60804.6663">29337 10118 229 0,'-4'-3'356'0,"0"3"-72"16,0 0-79-16,0 0-58 0,-3 0-44 0,-2 3-30 0,3 1-21 15,-2-1-13-15,-2 3-5 0,1-2-4 0,-2 2 0 0,-1 0 0 0,0 0-2 16,1 3-1-16,-3-2-1 0,2 0-3 0,0 2 0 0,-2-1-2 16,2 2-1-16,0-3-2 0,1 1-1 0,0-2 1 0,1 1 3 0,2-1 1 15,0-2 4-15,3-1 3 0,0 2 6 0,0-3 6 0,2 0 8 16,-1 1 1-16,4-3-3 0,0 0-4 0,0 0-7 0,4-5-5 0,-1 3-3 15,2-1-5-15,0-2-8 0,2 0-4 0,1-1-6 0,0-3-7 0,4 1-6 16,-2 1-9-16,1-4-8 0,2 1-2 0,-1 1 2 0,2-1 3 16,-2 0 6-16,2 1 5 0,-2 0 4 0,0 2 4 0,-2-2 5 0,2 2 2 15,-3 2 1-15,2-2 2 0,-1 3 1 0,-2-1 0 0,1 2 0 0,-1 2-2 16,0 0-1-16,0 1-1 0,1 1-1 0,-1 0-2 0,2 4 0 0,1-2-4 16,-3 4-6-16,1 0-8 0,5 0-9 0,-3 1-12 0,1 1-14 15,2 0-19-15,-1 1-22 0,0 0-32 0,2 0-37 0,2 4-41 0,-1-2-41 16,3-2-70-16,0 0-82 0,-2-1-44 0</inkml:trace>
  <inkml:trace contextRef="#ctx0" brushRef="#br0" timeOffset="61172.6653">30018 10128 468 0,'-2'-1'533'0,"0"-1"-76"0,2 2-120 0,-1-2-87 0,1 2-71 0,0 0-44 16,0 0-30-16,0 0-21 0,0 0-20 0,0 0-16 0,0 0-13 16,0 2-12-16,0-2-11 0,0 3-10 0,0-1-9 0,0 0-5 15,0 1-5-15,0 0 0 0,0 3 3 0,0-1 0 0,0 2 3 0,0 1 3 16,0-1 2-16,0 3 5 0,0-1 5 0,1 3 1 0,-1-1 4 0,0 1 3 15,0 2 1-15,0-2 1 0,0 5 0 0,0 0 1 0,0-2-1 16,0 1 1-16,0 1 1 0,0 2-3 0,0-2-3 0,0 0-4 0,0-2-5 16,0 4-3-16,0-2-4 0,0-1-3 0,0-1-3 0,0 0-4 15,0 0-4-15,2-3-5 0,0 0-6 0,-2-1-6 0,3-2-6 0,-3-2-3 16,1 0-2-16,-1 0 3 0,2-2 3 0,0-1-1 0,-2-1-1 16,1-1-9-16,3-1-11 0,-3-1-12 0,2-1-11 0,2-3-9 0,-2-1-7 15,2 1-16-15,-2-2-21 0,2-1-22 0,0 0-21 0,-1-3-23 0,4 0-24 16,-3-1-44-16,-2-2-56 0</inkml:trace>
  <inkml:trace contextRef="#ctx0" brushRef="#br0" timeOffset="61488.7266">30073 10131 133 0,'-3'0'279'0,"-2"0"-77"16,1 1-54-16,0 2-39 0,-1-3-24 0,1 3-18 0,-3 2-5 0,0-1-1 15,-1 2 1-15,0 0 0 0,0 1-2 0,-3 1-2 0,3 1-4 16,-3 1-5-16,0 2-5 0,0-2-9 0,1 0-6 0,-1 2-4 0,0-1-5 15,0-1-2-15,2 0-3 0,-3 3-3 0,2-4 0 0,2 0-1 0,-1-2 2 16,1 1 3-16,1-3 5 0,1 2 8 0,1-3 5 0,0 1 9 16,2-2 6-16,-1-1 1 0,3-2-1 0,1 0-4 0,0 0-3 0,0-2 0 15,0-1-2-15,1-2-2 0,3-1-4 0,-1-2-3 0,2 1-9 0,0-1-12 16,-1-2-11-16,4 0-11 0,-2-1-7 0,2-1-5 0,-1 2-1 16,3-2 4-16,-1 0 0 0,-1 1 0 0,-2 0 3 0,1-1 4 0,2 3 3 15,-1-3 0-15,-4 5 7 0,4-2 5 0,-3 2 1 0,0 2 1 16,-2-1-5-16,0 3-1 0,0-1-1 0,0 1 0 0,-1 3 1 0,1 0 1 15,0 0-2-15,0 3 0 0,0 0-2 0,1 1-2 0,-1 1-1 0,2 1 0 16,-1 1-1-16,1 4-2 0,4-1-5 0,-1 1-7 0,2 1-19 16,1 1-24-16,0 1-34 0,3-1-41 0,1-1-53 0,-1 2-59 0,5 1-73 15,-2-3-81-15,4-1-44 0</inkml:trace>
  <inkml:trace contextRef="#ctx0" brushRef="#br0" timeOffset="100454.6558">7541 9660 3 0,'0'0'111'0,"0"0"1"0,0 0 1 16,0 0 3-16,0 1 1 0,0-1 0 0,0 0-2 0,0 0-6 16,0 0-9-16,0 0-10 0,0 0-9 0,0 0-8 0,0 0-5 15,0 2-6-15,0-2-4 0,0 0-3 0,0 0-3 0,0 0-4 0,0 0-3 16,0 0-3-16,0 0-3 0,0 0-4 0,0 0-2 0,0 0-3 15,0 0-3-15,0 0-3 0,0 0-4 0,0 0-1 0,0 0-3 0,0 0-2 16,0 0-2-16,0 0-2 0,0 0-1 0,0 0-2 0,0 0-3 16,0 0 0-16,0 0-2 0,0 2-1 0,0-2-2 0,0 0-1 15,0 0-4-15,4 0-4 0,-2 0-1 0,1 0-3 0,-1 0 2 0,1-2-2 16,0 2 2-16,0-2-2 0,1 1 0 0,-1 1-3 0,4-2-1 16,-2 0-2-16,0 2-1 0,1 0 2 0,2-3 2 0,0 1 4 0,0 0-1 15,0 1-1-15,0-3-3 0,4 1-4 0,-4 1-2 0,2 0-6 16,-1-1-5-16,1 0-6 0,0 0-11 0,0 1-10 0,-2 1-13 15,2 0-15-15,-1-2-19 0,-1 1-18 0,0 1-17 0,0-1-17 0,1 1-14 16,-4-1-10-16,3 2-38 0</inkml:trace>
  <inkml:trace contextRef="#ctx0" brushRef="#br0" timeOffset="101463.6068">8635 9518 102 0,'0'0'219'0,"-2"0"-18"0,2-3-17 0,-1 3-10 15,-1 0-9-15,2 0-12 0,0 0-13 0,0 0-13 0,0 0-15 16,0 0-17-16,0 0-15 0,0 0-13 0,0 0-14 0,0 0-12 15,0 0-12-15,0 0-8 0,0 0-10 0,-2 0-7 0,2 3-5 0,0-3-5 16,0 0-6-16,0 4 0 0,0-3 1 0,0 1 2 0,0 1 1 16,0 0 2-16,0-2 3 0,0 4 1 0,0-1 2 0,2 1 2 15,-2 0 1-15,2 0 2 0,-1 3 1 0,-1-1 2 0,2 3 2 0,-2-3 1 16,3 3-1-16,-2-1 0 0,-1 3-2 0,2-3 0 0,-1 2-1 0,1-1 0 16,-2 1 0-16,3 1-1 0,-3-3 0 0,3 1-1 0,-3-1-3 15,2 0-3-15,0 0-4 0,-1-1-2 0,-1 1-5 0,2-1-5 16,1-1-4-16,-3-1-6 0,2 0-7 0,-1-2-5 0,-1 1-6 15,2-1-11-15,-2-1-12 0,3 0-6 0,-2 0-4 0,-1 0 2 0,2-1 0 16,-2-2 4-16,0 0 4 0,0 0 3 0,0 0 2 0,0 0 1 16,0 0-1-16,0 0-3 0,-2-2-2 0,2 1 3 0,-1-2 4 0,-2-2 3 15,3 2 3-15,-2-1 1 0,-1-2 1 0,0-1 1 0,1 1-1 16,1-3 2-16,-1 1 3 0,0-1 4 0,-1 2 7 0,3 0 9 16,-1-2 11-16,-1 2 9 0,2-1 10 0,-2 1 7 0,2-1 6 0,-1 0 3 15,1 3 2-15,0-2 1 0,0 2 2 0,0-2 2 0,0 3 3 16,0-2 0-16,0 1 0 0,0 3-4 0,1-3-6 0,-1 2-7 0,0 0-7 15,2 0-6-15,-2 1-7 0,0 1-6 0,0 0-5 0,0 1-6 0,0 0-4 16,0 0-9-16,0 0-9 0,0 0-5 0,0 0-5 0,0 0-4 16,0 0-2-16</inkml:trace>
  <inkml:trace contextRef="#ctx0" brushRef="#br0" timeOffset="102452.2147">8762 9593 119 0,'0'-3'167'0,"0"1"2"0,0-1 1 0,0-1-1 0,-1 4-4 16,-1-3-4-16,2-1-6 0,-2 1-6 0,0 1-7 0,2-1-9 15,-2 2-8-15,2 0-10 0,-1-1-9 0,-1 1-9 0,-1-1-10 0,1 2-8 16,-1-1-9-16,1-1-9 0,-1 2-11 0,0-1-8 0,1-1-8 15,-2 2-7-15,-1 0-7 0,1 0-8 0,-1 0-6 0,0 0-7 16,-2 0-4-16,3 2-2 0,-4-1 0 0,3 2-2 0,-1 0 1 16,-1 1 1-16,0 1 0 0,2 0 2 0,-3 0-2 0,3 2-1 0,-1 0 0 15,0 1 2-15,1-1 2 0,0 2 2 0,0-2 2 0,2 3 1 16,-2-2 1-16,4 1-1 0,-1-1-1 0,2 1-1 0,0 1-1 0,3-2-4 16,1 0-3-16,0 1-2 0,1 0-5 0,2-2-5 0,2-2-8 0,0 4-5 15,4-4-4-15,1 0-7 0,1 0-6 0,3-2-12 0,1-3-15 16,2 0-15-16,1 0-18 0,2-3-17 0,-1 0-13 0,3-1-17 15,-1-1-16-15,0-2-15 0,1 0-14 0,-1-1-14 0,0 1-13 0,-4-1-29 16</inkml:trace>
  <inkml:trace contextRef="#ctx0" brushRef="#br0" timeOffset="102720.2932">9164 9474 27 0,'-2'-3'163'0,"1"1"-19"16,-1 2-15-16,2-1-11 0,-1-1-6 0,1 2-4 0,-2 0-6 15,2 0-4-15,0 0-7 0,0 0-8 0,-2 0-5 0,1 0-7 0,-2 0-6 16,0-1-4-16,1 1-5 0,-1 0-4 0,0 0-3 0,1 0-2 16,-3 0-2-16,2 0-1 0,-2 0 0 0,-2 0-1 0,2 1 0 0,-1-1 2 15,-2 3 0-15,0-1 2 0,0 1 0 0,0-1 2 0,-2 2-1 16,0 0 0-16,0 1 0 0,2 0-5 0,-3 0-2 0,3 2-4 16,-3 0-3-16,3 2-5 0,0-1-3 0,0 0-4 0,2 0-2 0,-2 2-5 15,4-1-2-15,0 0-2 0,1 2-2 0,3 1-2 0,0-2-1 16,0 1 1-16,3-1-1 0,2 1-3 0,4-1-2 0,-1-1-4 15,2 1-3-15,2 0-4 0,4-3-7 0,0-1-10 0,3-1-13 16,3-1-16-16,2-1-25 0,1-3-27 0,3 0-41 0,2-2-44 0,0 0-48 16,2-4-48-16,1-2-67 0,-1 0-78 0,1-4-41 0</inkml:trace>
  <inkml:trace contextRef="#ctx0" brushRef="#br0" timeOffset="109769.2435">10113 9597 259 0,'-2'1'268'16,"0"1"-87"-16,-1 1-85 0,2-1-59 0,-1-1-46 0,2 0-27 0,-2 2-16 15,2 0-3-15,-1 0 1 0,-1 0 2 0,2 2 3 0,0-1-2 16,0 1-2-16,0 1 3 0,0-1 4 0,0 4 3 0,0-2 1 0,0 1-3 16,0 1-8-16,0-1-10 0,0 1-11 0</inkml:trace>
  <inkml:trace contextRef="#ctx0" brushRef="#br0" timeOffset="110173.8232">10029 9551 275 0,'0'-5'266'0,"0"-1"-69"0,0-1-44 0,2 4-34 16,-1-2-20-16,-1-2-14 0,4 4-9 0,-2-2-10 0,1 1-9 0,0 1-6 16,1-1-9-16,-1-1-12 0,2 2-12 0,0-2-13 0,0 3-11 15,0-1-8-15,2 0-5 0,-1 1-4 0,1 1-3 0,0 0-1 16,-2 1-1-16,1 0-3 0,1 0 0 0,-2 0-2 0,2 1-2 0,-2 0-1 16,0 3-2-16,-2-1 0 0,2 0-2 0,-2 1 2 0,3 0-1 0,-3 1 1 15,0 2 0-15,-1-2 2 0,-2 2 3 0,2 2 2 0,-1-3 3 16,-1 2 2-16,0 0 4 0,-1-1 3 0,-1 2 3 0,0 0 4 15,-1-2 1-15,0 2 1 0,0 1 1 0,0-3 1 0,0 2 1 16,-2-1 0-16,3-1-1 0,-1-1 0 0,0 0 0 0,0 0 0 0,0-2 0 16,-2 1 1-16,2 0-2 0,1-3-3 0,1 1 0 0,-1 1-2 0,1-3-1 15,-1 1-3-15,2 0-3 0,0-2 0 0,0 0-1 0,0 0-2 16,0 0 0-16,0 0 1 0,0 0-2 0,2 0 0 0,-1 0-1 16,2-2 0-16,-1 2 1 0,1-2-4 0,3 1 2 0,-3 1 2 0,1-2 1 15,0 0 1-15,0 2 3 0,0 0 2 0,0-3 1 0,2 3-1 16,-2 0-2-16,1 0-4 0,2 0 0 0,-2 0-1 0</inkml:trace>
  <inkml:trace contextRef="#ctx0" brushRef="#br0" timeOffset="110319.1879">10236 9738 40 0,'0'5'57'0,"-2"2"9"0,2-1 2 0,-3 0 3 16,1 0 1-16,-1 0 1 0,-2-2 2 0,2 1 0 0,-3-1 0 16,0 0-2-16,1-1-1 0,0 2-2 0,-1-3-1 0,-2 0-3 0,2 1-3 15,-2-3-5-15,1 2-7 0,1-2-6 0,-2 0-10 0,2-2-11 16,1 2-16-16,-1-5-18 0,-2 3-28 0,3-1-32 0,-1-2-40 15,3 1-37-15,-2 0-52 0,3-3-58 0,-1 2-58 0</inkml:trace>
  <inkml:trace contextRef="#ctx0" brushRef="#br0" timeOffset="110569.2152">10411 9531 400 0,'0'0'406'0,"0"0"-92"0,0 0-75 0,0 0-70 16,0 0-44-16,-1 1-32 0,-1 2-21 0,2-1-14 0,0 1-11 0,0 0-10 15,0 0-10-15,0 1-9 0,0 1-7 0,2-1-6 0,-1 2-5 16,-1 2-3-16,2-3-4 0,-1 3-1 0,1 1-3 0,0 1-1 16,-1-2-6-16,1 3-7 0,0-1-8 0,-1 0-8 0,-1 2-10 15,2-3-9-15,0 4-9 0,-2-3-11 0,2 1-13 0,-2-1-11 0,0 0-12 16,0-1-10-16,0 1-9 0,0-1-11 0,0-1-6 0,0-1-3 0,0 0-5 15,0-2-2-15,-2-1-2 0</inkml:trace>
  <inkml:trace contextRef="#ctx0" brushRef="#br0" timeOffset="110969.3252">10398 9553 113 0,'2'-6'195'0,"-2"0"-15"0,2 0-13 0,-1 2-10 0,-1 0-12 0,2-1-13 15,-1 1-15-15,1 1-15 0,1-2-12 0,-1 1-15 0,-1 4-13 16,1-3-12-16,1 1-14 0,-1 0-14 0,1 1-13 0,1-1-12 16,0 0-11-16,-1 2-8 0,0 0-7 0,0 2-5 0,2 0-3 0,-2-1-3 15,-1 3 1-15,3-1 1 0,-1-1 2 0,-1 3 3 0,0 0 4 16,-1 2 3-16,1-1 3 0,1 0 4 0,-3 1 5 0,2 0 4 0,-1 1 4 16,0-1 3-16,-1 1 1 0,-1-1 5 0,0 2 1 0,0-2 2 15,0 2 1-15,0-3-2 0,0 1 1 0,0-1-1 0,0 0 1 0,-1 0 1 16,-1-2-2-16,2 3 1 0,0-2-1 0,0-2-1 0,0 1-1 15,0-1 0-15,0-1-2 0,0 1-2 0,0-3 1 0,0 2 1 16,2 0-1-16,-1-2-1 0,1 1 1 0,-1-1 0 0,4 0 2 0,-2 0 0 16,2 2 0-16,0-2 1 0,1 2 0 0,0-2 2 0,5 1 0 15,-3-1 2-15,0 2-1 0,3-1-1 0,0-1 0 0,3 1-1 16,-1 2 0-16,0 0-4 0,2 0-3 0,-2 0 0 0,1 2-3 0,-1-3 0 16,1 3-2-16,-1 1 0 0,-2-2 0 0,2 3 2 0,-4-2 3 15,-1 2 3-15,0-2 2 0,-2 2 4 0,-1-1 3 0,-2-1 7 16,-3 0 6-16,0 1 5 0,-1-1 5 0,-4-1 1 0,-2 1 3 0,-2-1 0 15,0 0 0-15,-3 3 0 0,-5-4-2 0,3 2-8 0,-5-1-10 0,0-1-15 16,1-1-15-16,-4 1-23 0,3-3-28 0,-1 0-41 0,-1 0-47 16,2 0-81-16,2 0-97 0,0-3-61 0</inkml:trace>
  <inkml:trace contextRef="#ctx0" brushRef="#br0" timeOffset="111652.1262">11982 9653 391 0,'-5'-5'469'0,"1"-2"-66"0,-1 2-89 16,2-3-71-16,-2 2-62 0,0 0-38 0,-1-2-27 0,0 3-17 15,0-3-12-15,-1 1-8 0,2 0-8 0,-1 2-9 0,-3-2-10 0,2 3-8 16,-1 0-8-16,2-1-7 0,-3 2-6 0,2 0-7 0,1 0-7 16,-2 2-4-16,0-1-6 0,0 2-3 0,2 0 0 0,-2 0-1 0,0 2 2 15,2-1-1-15,-2 2 2 0,2 0 0 0,-1 3 0 0,1-1 1 16,0 2-2-16,1 0 3 0,0 0 3 0,-1 1 0 0,1 2 0 0,1 0 0 15,0-1-2-15,3 0-4 0,-1 1 0 0,2 0-3 0,0-1 0 16,0 1-3-16,0 0-3 0,3-2 0 0,-1 0-1 0,1-3-1 16,3 2 2-16,-1-1 0 0,-2-2 1 0,2 1 3 0,1-4 3 0,1 1 1 15,0-2 4-15,1 2 4 0,0-2 0 0,0-2 4 0,0 2 2 16,0-3 4-16,2-1 1 0,0-1 2 0,0 0 0 0,-2-1 1 16,0 2 2-16,1-4 3 0,-1 2 3 0,0-1 2 0,0 1 3 0,-2-1 5 15,-1 0 5-15,0 2 2 0,-2 0 2 0,2-2 0 0,-2 3 0 0,1 1-1 16,-2 0-2-16,1 0-1 0,-3 1-4 0,2 0-6 0,-1 0-7 15,-1 1-7-15,0 1-9 0,0 0-8 0,0 0-8 0,0 0-6 16,2 1-1-16,0 1-3 0,-1-1 0 0,1 0-6 0,1 3-5 0,0 0-8 16,2-1-9-16,-1 1-10 0,1 1-9 0,0 0-9 0,0 0-9 15,1 2-11-15,1-2-10 0,0 2-13 0,1 0-15 0,0-1-18 0,1 0-17 16,1-1-15-16,-2 1-14 0,2-2-11 0,1 1-11 16,0-1-10-16,1 1-5 0,-1-4-3 0,-1 1-1 0,4-2 4 0,-1 0 6 15</inkml:trace>
  <inkml:trace contextRef="#ctx0" brushRef="#br0" timeOffset="112002.5762">12314 9616 22 0,'5'-8'183'0,"-2"2"-3"0,0-3-1 0,-1 1 1 16,1 1-3-16,-3-2-5 0,2 4-10 0,-2-3-13 0,0 2-9 0,-2 0-6 15,1 0-10-15,-1 1-13 0,0 2-10 0,-1-2-9 0,0 2-11 16,-2-1-9-16,2 1-12 0,-3 1-11 0,1 0-9 0,0 1-5 16,-1 1-5-16,0 0-4 0,-2 0-5 0,0 3-5 0,2-1-2 0,-2 1-2 15,0 1-2-15,0-1 1 0,2 3-1 0,-1-2 1 0,-2 2 0 16,3 2-1-16,-1-2-1 0,2 1-2 0,2 0-2 0,-2 2-3 0,1-2-2 15,2 1-4-15,-1-1-2 0,3 0-4 0,0 1-4 0,0-2-4 16,0 1-6-16,3-1-4 0,-1 1-3 0,2 0-5 0,1-2-2 16,-2-2-2-16,2 4 0 0,0-5 0 0,1 3 1 0,2-2 1 0,-2-1 1 15,1 1-1-15,-1-3 0 0,2 0-2 0,1 0 1 0,-1-1 3 16,0-1 5-16,0-1 3 0,0-1 2 0,0-1 2 0,2 0 2 0,-1 0 0 16,-1 0 6-16,-2-3 3 0,2 2 9 0,0-2 9 0,-2 3 12 15,-1-1 11-15,0-1 12 0,-2 2 8 0,3 0 7 0,-3 0 8 16,-1 2 5-16,-1-1 4 0,1 1 2 0,0 1-1 0,-1 2-2 15,-1-3-6-15,0 3-5 0,0 0-7 0,0 0-11 0,0 0-8 0,2 3-9 16,0-3-9-16,-1 0-8 0,2 4-7 0,1-1-7 0,-1-1-4 0,1 1-8 16,1 2-9-16,0 0-14 0,0-2-15 0,1 1-19 0,0-1-23 15,4 2-30-15,-2-2-33 0,0 1-43 0,1-1-46 0,-1 2-78 16,1-2-93-16,1 0-56 0</inkml:trace>
  <inkml:trace contextRef="#ctx0" brushRef="#br0" timeOffset="113186.8671">10046 9527 76 0,'0'0'75'0,"0"0"-3"0,0 0-3 0,0 0-5 15,0 0-9-15,0 0-11 0,0 0-9 0,0 0-9 0,0 0-7 16,0 0-9-16,-2 1-5 0,1-1-6 0,1 2-5 0,-2-1-3 0,2 0-5 15,-1 0-1-15,-1 1 0 0,2 1 5 0,-2-1 5 0,1 1 10 16,-2 0 6-16,3 0 7 0,0 1 6 0,0-1 5 0,0 3 4 16,0-2 0-16,0 3 2 0,0 1 2 0,0-3 2 0,3 2-1 0,-2 3-3 15,1-3-4-15,-2 2-4 0,2 0-3 0,-1 0-5 0,-1 0-3 0,2 1-5 16,-2-1-2-16,3 1-1 0,-1 0 0 0,-1-1-1 0,1 0-3 16,1 2-2-16,-1-2-4 0,-1-1-4 0,1 4-3 0,0-2-5 15,-1-3-6-15,3 2-6 0,-4-2-4 0,2 1-6 0,-2-1-5 0,2 0-9 16,-1-2-9-16,-1 0-10 0,2 0-10 0,-2 0-10 0,2-3-11 15,-2-2-10-15,0 0-11 0</inkml:trace>
  <inkml:trace contextRef="#ctx0" brushRef="#br0" timeOffset="113634.3752">10035 9712 12 0,'-3'2'30'15,"3"-2"3"-15,0 0 3 0,0 0 3 0,0 0 2 0,0 0-2 16,0 0-2-16,3-2-2 0,-2 2-3 0,1-3-6 0,0 2-6 16,-1-1-6-16,1-1-6 0,1 1-5 0,0 1-8 0,-1 0-7 0,1-2-6 15,2 1-7-15,-2-1-1 0,3 0 0 0,-3 2-3 0,2-1-4 0,0-1-2 16,-2 2-2-16,2 0 1 0,-2-1 4 0,3 1 1 0,-1-1 2 16,1 2 5-16</inkml:trace>
  <inkml:trace contextRef="#ctx0" brushRef="#br0" timeOffset="113786.1036">10157 9673 13 0,'8'2'17'0,"1"-2"2"0,-1 2-1 16,1-1-2-16,-1 2 0 0,-1-2-2 0,4 2-3 0,-5 0-4 15,2 0-6-15,-3 2-4 0,1-1-2 0,2 1 3 0,-3-1 1 16,0 2 4-16,-1 0 4 0,-2-1 6 0,1 0 5 0,0 4 5 0,-3-2 5 16,2-1 5-16,-2-1 6 0,-2 2 9 0,1-1 2 0,-2-1 4 15,-1 0 1-15,-2 1-2 0,-1 0-3 0,0 0-3 0,-1 1-4 0,-2-3-3 16,-2 1-4-16,-1 2-2 0,0-2-5 0,-2-1-3 0,-1 0-8 16,-2-1-9-16,1 0-10 0,0 0-10 0,-1-1-20 0,-1-2-20 0,0 0-36 15,1 0-42-15,1-2-73 0,-1-1-87 0</inkml:trace>
  <inkml:trace contextRef="#ctx0" brushRef="#br0" timeOffset="126403.2508">7351 9691 12 0,'-1'-3'154'15,"-1"0"-3"-15,0 1 2 0,2 1 4 0,-1 0 1 0,-1-2 0 0,2 2-1 16,-1-1-4-16,-1-1-6 0,2 3-7 0,-2-2-8 0,1 0-4 0,-1 2-9 16,2 0-7-16,-2 0-7 0,1 0-6 0,1 0-6 0,0 0-5 15,0 0-5-15,0 0-7 0,0 0-8 0,0 0-8 0,0 0-9 16,0 0-11-16,0 0-10 0,0 0-9 0,0 0-8 0,0 0-7 0,3 0-6 16,0 0-6-16,-1 0-4 0,3 0-5 0,0 0-1 0,1 0-2 15,0 0 1-15,4 0 0 0,-1 0 1 0,1 0 1 0,2 0 4 0,1 2 3 16,3-2 4-16,-2 2 2 0,5-2 2 0,1 0 2 0,0 0 2 15,0 0 2-15,2 1 2 0,2-1 0 0,1 0 1 0,-1 0 1 16,4 0 1-16,-1 0 1 0,0 0 1 0,3 0-2 0,-2 0 0 16,2 0-1-16,2 0 1 0,-2 0-2 0,2 0-2 0,-1 0-1 0,1 0 0 15,0-1-2-15,-1 1 0 0,2 0-3 0,-3 0 0 0,2-2-2 16,-2 2 0-16,0-2-1 0,0 2 1 0,-1 0-1 0,-1 0-1 16,0-3-1-16,-1 3 1 0,-3 0-2 0,3-2 1 0,-2 2-2 0,-1-2 2 15,0 1-1-15,-2 1 1 0,2-2-1 0,-1 0 1 0,-1 2-2 0,-1 0 1 16,1 0-2-16,0-3-1 0,-2 3 0 0,1 0 0 0,-2-2 3 15,3 0 0-15,-4 2 3 0,2-1 1 0,-2 1 1 0,1-4 0 0,1 4 0 16,-4-3 1-16,3 2 2 0,-1 0 2 0,0-1 0 0,0 1 2 16,-2-1 1-16,2-1-1 0,-3 2-3 0,2-1 0 0,1 0-3 0,-1 0-2 15,0 0 1-15,-1 1 0 0,0-1 1 0,0-1-1 0,-1 2-1 16,0-1-1-16,0-1 0 0,0 1 0 0,0 1 0 0,0 0-1 16,-1 0 2-16,-1-1 1 0,1 2 1 0,0-1-2 0,-1-1 0 15,-1 2-1-15,1-2-1 0,1 1-2 0,-3 1-1 0,2 0 1 0,1 0-1 16,-3 0 1-16,3 0 0 0,-1 0 1 0,0 0-2 0,-1 0 0 15,3 0 2-15,-1 1 0 0,-1 1 2 0,2-2-1 0,-2 2 1 0,3-1-1 16,-2-1 2-16,2 2 1 0,-2-1 1 0,3-1-1 0,-2 1 1 16,0-1 1-16,1 1-2 0,0 1 0 0,0-2 0 0,0 2-2 15,-2-1 2-15,0-1 0 0,2 2 2 0,-2-1-1 0,1-1-1 0,0 0-1 16,0 2-1-16,0-2 0 0,0 0 0 0,0 0 0 0,-2 0-1 0,4 0 1 16,-4 0 0-16,3 0 0 0,-2 0-1 0,2 0 0 0,-2 0 0 15,2 0-1-15,-2 0 0 0,0 0-1 0,2 0 0 0,-2 0-1 16,-1 0-1-16,4 0 1 0,-4 0-1 0,0 0 0 0,2 0 3 0,-2 0-1 15,1 0 1-15,-1 0 0 0,1 0 2 0,-1 0 1 0,2 0 2 16,-2 0 2-16,0 0 2 0,1 0-1 0,-1 1 2 0,-1-1 1 0,1 0-1 16,1 0 1-16,-3 0 0 0,2 0-1 0,0 2-1 0,0-2 1 15,0 0-1-15,-1 0 1 0,3 0-1 0,-2 0 0 0,0 0 1 0,1 0-1 16,0 0 1-16,0 0-1 0,-1 0-1 0,1 1-1 0,-1-1 1 16,3 0-1-16,-2 0 2 0,2 2-1 0,-2-2 1 0,3 0-2 15,-1 0 0-15,1 0 0 0,0 1-2 0,1-1 1 0,1 1-1 0,-1-1 0 16,2 0 0-16,-1 2 2 0,0-2-1 0,3 0 0 0,0 2-1 15,-1-1 0-15,1-1 1 0,2 0-4 0,-3 2 2 0,2-1-1 16,-1-1 0-16,0 2 1 0,-1-1-1 0,3-1 2 0,-2 2 0 0,0-2 0 16,-3 1-1-16,3 0 0 0,0-1 0 0,-1 0 0 0,-1 2 2 15,1-1-2-15,-2-1 1 0,1 0 0 0,1 0-1 0,-2 0-1 16,0 0 0-16,-2 0-1 0,4 0 0 0,-3 0-1 0,2 0-1 0,-1 0 1 16,-1 0 2-16,0 0 0 0,-1 0 1 0,1 0 0 0,2 0 1 0,-1 0 1 15,-3 0 0-15,3 0 1 0,-1 0 0 0,0 0 2 0,1 0 0 16,-3 0 2-16,3 0 1 0,-1 0-1 0,-1 0-1 0,-1 0 0 0,1 0 0 15,0 0-1-15,1 0 0 0,-1 0-1 0,-1 0 1 0,1 0-1 16,-2 0 1-16,2 0-1 0,-3 0 1 0,2 0-1 0,0 0 1 0,-2 0-1 16,1 0 0-16,0 0 0 0,0 0 2 0,0 0-1 0,0 0 0 15,0 0 0-15,-2 0 1 0,4 0-1 0,-4 0-2 0,3 0 0 16,-4 0 1-16,2 0-2 0,-1-1-1 0,0 1-1 0,3-2-1 0,-5 2 0 16,3 0 0-16,-3 0-2 0,1 0 0 0,0 0 0 0,-3 0-1 15,4 0 1-15,-4 0 0 0,1 0-1 0,1 0 0 0,-2 0 0 0,1 0 0 16,-1 0 0-16,1-1 2 0,-1 1-1 0,2 0 1 0,-3 0-2 15,2 0 0-15,1-1-2 0,-3 1-1 0,1 0 1 0,1 0-1 16,-1 0-1-16,1 0 0 0,-1 0-2 0,2-2-2 0,-3 2-4 0,2 0-2 16,-1-1-4-16,0 1-2 0,-2-2-6 0,1 2-3 0,1 0-8 15,-1-1-8-15,-1 1-11 0,-1-2-10 0,1 2-13 0,-2 0-14 0,0 0-22 16,0 0-25-16,-2-1-26 0,2-1-28 0,-2 2-28 0,-3 0-28 16,0 0-59-16,0 0-73 0,0 0-44 0</inkml:trace>
  <inkml:trace contextRef="#ctx0" brushRef="#br0" timeOffset="127769.1576">7465 9778 92 0,'1'0'133'0,"-1"0"-5"0,2-2-3 0,-2 2-8 0,0 0-9 15,2-1-9-15,-1 1-7 0,1 0-9 0,1 0-10 0,0 0-7 16,-1 0-10-16,4 0-9 0,-1 0-6 0,0 0-7 0,1 0-1 16,2 0-1-16,1 0 0 0,-1 0 2 0,2 0 3 0,4 0 0 15,-3 1 0-15,5-1 2 0,0 2-2 0,1-2 1 0,-1 0 0 0,6 0 0 16,-2 2 0-16,4-2-4 0,0 0-1 0,3 0-4 0,1 0-3 0,1 0-2 15,2 0-4-15,1 0-2 0,1 1-2 0,2-1-3 0,2 0-1 16,0 0-5-16,-1 0-1 0,3 0-4 0,-3 2-2 0,3-2-2 16,-1 1-2-16,2-1-2 0,-1 0 0 0,-1 0 0 0,2 0-1 0,-2 0-2 15,1 0-1-15,2 0 0 0,-1 0 2 0,2 0 2 0,-2 0 2 16,3 0 1-16,1 0 3 0,-1 0 3 0,2 0 0 0,-2 0 3 16,4-1 0-16,-2-1 2 0,2 2 0 0,-1-1 2 0,1-1 1 0,0 0 0 15,1 1-5-15,-1 0 0 0,1-2-3 0,-1 1-2 0,-1 1-2 0,2-1-2 16,-4-1-3-16,3 2-2 0,-4-1-2 0,3 0-2 0,-3 0-3 15,-2 1 0-15,1-1-2 0,-2-1 0 0,2 1 0 0,-4 1 1 16,2-1 2-16,-2 0 1 0,0 2 3 0,-2-3 1 0,-1 3 0 0,0-2 2 16,-2 2 3-16,2-3 2 0,-3 3 0 0,-1-2 5 0,2 0 0 15,-4 2 2-15,1 0 0 0,0 0 1 0,-2-3-1 0,1 1 0 16,-1 2-2-16,-1 0 1 0,0-2 0 0,0 2 0 0,-1-1-1 0,1 1-1 16,-3 0 2-16,3 0-2 0,0 0 0 0,0 0-1 0,1-2-2 15,-1 2 0-15,0 0 1 0,1-2-1 0,-1 2-1 0,0 0-1 0,-1 0 0 16,0 0-2-16,1-1 2 0,0 1-1 0,0-2-1 0,-2 2 1 15,3 0-2-15,-3-1 0 0,0 1 1 0,0 0-2 0,0-1 0 16,2 1-1-16,-2 0 0 0,-1-2 2 0,2 2 0 0,-1 0 3 0,0 0 0 16,0-1 2-16,0-1 0 0,0 2 3 0,0-1 2 0,0 1 0 15,-1-2 2-15,1 2 0 0,-3-1 1 0,3-1 1 0,-1 2 2 0,0-2-1 16,-1 2-1-16,0-1 0 0,-1 0-1 0,1 1-1 0,-1-2-1 16,-1 1 0-16,1 1-2 0,2-2 0 0,-3 2 1 0,2-1-1 15,-1-1 1-15,0 2-1 0,-1-1-1 0,3-1 0 0,-4 2 2 0,1-1-2 16,1 1-1-16,0-2 1 0,-2 2 1 0,1 0-1 0,1 0 0 15,0 0 0-15,-2 0 0 0,2 0-1 0,-2 0-1 0,3 0 1 16,-5 0 1-16,3 0 0 0,-2 0 1 0,1 0-1 0,2 0 1 0,-4 0 1 16,4 0-2-16,-2 0 0 0,-2 0 0 0,2 0-1 0,-1 0 1 0,0 0-1 15,-1 0-2-15,-1 0-1 0,2 0 1 0,-2 0-1 0,-1 0 0 16,1 0 0-16,-2 0-2 0,0 0 1 0,-2-2-1 0,1 2 1 16,-1 0 0-16,-2 0-1 0,0 0 2 0,0 0 0 0,-3 0 1 0,2-1 2 15,-4 1 2-15,2 0 3 0,-1 0 3 0,-2 0 4 0,0 0 6 16,-2 0 5-16,1-1 5 0,-1 1 5 0,-2 0 2 0,1 0 2 15,0 0 3-15,-2 0 0 0,0 0 2 0,0 0 0 0,0 0 0 0,0 0-3 16,0 0 0-16,0 0-6 0,0 0-3 0,0 0-5 0,0 0-5 16,0 0-4-16,0 0-2 0,0 0-4 0,0 0-1 0,0 0-3 0,0 0-2 15,0 0-4-15,0 0-6 0,0 0-11 0,0 0-14 0,0 0-19 16,0 0-18-16,0 0-23 0,0 0-26 0,0 0-35 0,0 0-40 0,0 0-53 16,-4-1-58-16,1-1-69 0,-2 2-74 0,1-1-40 0</inkml:trace>
  <inkml:trace contextRef="#ctx0" brushRef="#br0" timeOffset="128318.6236">10203 9696 2 0,'0'0'118'0,"0"0"-29"0,0 0-17 16,0 0-13-16,0 0-1 0,0 3 0 0,1-3 4 0,-1 2 2 15,2 0 2-15,1 0-1 0,2-1-3 0,-1 2-4 0,1-1-3 16,1-1-1-16,-1 1-1 0,3 0-1 0,1 0-1 0,1-1-2 0,1 3-4 16,2-3-3-16,0 1-4 0,4-2-3 0,-1 5-3 0,4-5-2 15,1 4-2-15,1-3-1 0,3 1-2 0,4 0-2 0,-1 1-3 16,5-3-4-16,1 2-1 0,3 0-4 0,0-2-1 0,1 1-2 0,1-1-2 15,4 0-3-15,-2 0-2 0,2 0-2 0,2 0-3 0,0 0-3 16,2-1 0-16,0 1-1 0,1-2 1 0,2 0 1 0,-2 2-1 16,1 0-1-16,1-3-1 0,-2 1 0 0,3 0-2 0,-4 1-4 0,2-3-2 15,-2 4 0-15,1-5-3 0,-1 3-3 0,-1-1-4 0,1 0-5 0,-5 0-2 16,0 0-2-16,-1 0-1 0,-1 0-3 0,-3 0-1 0,-2 1 2 16,-1 0 2-16,-4-1 2 0,-2 1 2 0,0-1 3 0,-7 2 4 15,1-1 7-15,-3-1 4 0,-4 1 4 0,0 1 1 0,-4 1 1 0,-2-1 4 16,-3 1 6-16,1-1-6 0,-2-1-12 0,-2 2-16 0,-3 0-15 15,0 0-23-15,0 0-25 0,0 0-23 0,0 0-23 0,-4-1-47 16</inkml:trace>
  <inkml:trace contextRef="#ctx0" brushRef="#br0" timeOffset="129135.6958">8837 9818 7 0,'-2'0'227'16,"2"2"-62"-16,0-2-48 0,0 0-28 0,0 0-17 0,0 0-8 16,0 0-4-16,0 0-2 0,4 0-1 0,-3 0-3 0,2 0-3 15,2 0-4-15,0 0-5 0,-1 0-3 0,3 0-3 0,-1 0-2 0,2 0-4 16,1 0-3-16,1 0-2 0,0 0-2 0,0 0-2 0,3 0 0 16,0 0 1-16,1 0 0 0,3 0 2 0,-1 0 0 0,3 0-1 0,2 0 2 15,1 0-1-15,5 0-2 0,1 2-2 0,2-2-2 0,2 0-1 16,4 0-3-16,3 0-2 0,3 0-2 0,1 0-2 0,2 0-3 15,3-2-3-15,4 0-4 0,0 2-3 0,3 0 1 0,4-3-1 0,-2 1 3 16,6 0 0-16,0 1-1 0,4-1 0 0,2 0-4 0,1-1-5 16,4 1-6-16,1-1-4 0,0-1-6 0,4 1-5 0,0 1-9 15,3 0-10-15,-2-1-13 0,0 0-16 0,2 0-12 0,-1 0-13 0,1 0-9 16,-3 0-9-16,0 0-4 0,0 0-2 0,-3 0-3 0,0 1-1 16,-3 0 1-16,-1-1 4 0</inkml:trace>
  <inkml:trace contextRef="#ctx0" brushRef="#br0" timeOffset="131469.2441">27113 6217 211 0,'-4'-2'518'0,"1"0"6"0,0 1-101 16,1-1-153-16,1-1-87 0,1 1-51 0,0 0-28 0,0 2-12 15,1-3-9-15,2-1-3 0,2 1-8 0,3 1-8 0,5-3-9 16,1 3-9-16,5 1-11 0,5-1-14 0,4 0-7 0,7 1-9 0,4 1-10 16,6 1-10-16,7 3-6 0,6-1-4 0,4 2-3 0,5 0-2 15,7 4-4-15,5 1-3 0,6 0-7 0,5 1-7 0,2 2-11 16,3 1-13-16,4 1-13 0,2-1-12 0,1 4-6 0,0-2-1 0,1 3-8 16,2-1-14-16,-1 1-8 0,-1 0-8 0,1 0-4 0,-3-1 1 0,0 0 3 15,3 0 8-15,-4-1 11 0,-2 0 13 0,1 0 19 0,-5-2 18 0,-6-2 12 16,-2 0 7-16,-1 1 12 0,-3-4 17 0,-4 1 14 0,-2-1 13 0,-5 0 11 15,-2-3 9-15,-6-1 3 0,-3 0-1 0,-5 0-3 0,-5-2-5 16,-4 1-10-16,-5 0-13 0,-5-2-21 0,-4-1-23 0,-4 3-26 0,-4-3-28 16,-4 1-24-16</inkml:trace>
  <inkml:trace contextRef="#ctx0" brushRef="#br0" timeOffset="134019.2955">28515 11543 360 0,'-4'-7'388'0,"0"1"-88"0,-1-1-69 0,2 1-60 0,-1-2-36 0,3 2-23 16,-2-1-9-16,-2 1-3 0,4 1-1 0,-3-4 0 0,3 1-5 15,-1 3-5-15,1-2-8 0,-3 2-8 0,3-1-4 0,-1 0-3 0,1 1-1 16,-3 1 2-16,3-1-1 0,-3 1 1 0,2 1-4 0,0-2-3 15,-1 2-2-15,0 0-3 0,0 1-2 0,-1-2-3 0,1 1-2 16,-2 2-6-16,0-3-3 0,0 4-7 0,-2 0-4 0,1-3-4 0,-2 3-4 16,-1 0-3-16,-1 3-2 0,-1-3-4 0,-2 4 0 0,4-1 0 15,-4 2 2-15,-1 0-1 0,1 1 2 0,-1 1 0 0,0 1 2 0,0 1 0 16,1-1 0-16,-1 5-1 0,1-2 1 0,2 2 0 0,-3 0-2 16,2 1 0-16,2 0-2 0,0 0 1 0,2 1-3 0,2-1-1 15,-3 1-2-15,4-1-2 0,1 1-1 0,1 0-3 0,2-2-4 0,1-1-3 16,0 0-3-16,1-1-1 0,2 1-2 0,2-2 0 0,2 0-2 15,0-3 1-15,1-1-2 0,4 0 0 0,-2-2-2 0,5-1-2 0,0 0-3 16,1-3 1-16,2-3-1 0,-1 0 1 0,5-1 1 0,-1-2-2 16,0-2 1-16,-1 0 1 0,0-4-2 0,0 2 0 0,0 0-2 15,0-4 2-15,-4 1 0 0,3 2 4 0,-4-6 3 0,-1 4 1 0,-2-2 6 16,-1 2 5-16,-3-1 7 0,-1 1 7 0,-1-1 5 0,-3 1 7 16,2 2 6-16,-2 1 7 0,-2-1 6 0,-1 0 3 0,0 3 3 0,-1 0 4 15,-1 2 3-15,1-1 4 0,-2 1-2 0,1 1-1 0,1 2-5 16,1 0-6-16,-2 0-7 0,1 2-8 0,1-1-8 0,-2 1-10 15,2 1-4-15,0 0-1 0,-2 1-4 0,2 1-2 0,-1 2-2 0,1 1-1 16,0 1 0-16,-2 0-2 0,2 4 2 0,0 1 1 0,0 2 0 16,0 0 1-16,2 3-2 0,-2 0-3 0,1 1-6 0,1 2-11 0,0-1-10 15,1 3-15-15,0 0-18 0,1 0-18 0,-1 0-23 0,1 0-25 16,-1 2-31-16,0-4-32 0,0 1-40 0,-1 2-45 0,0-1-41 0,1-3-41 16,-2 0-56-16,1-1-63 0,1-1-38 0</inkml:trace>
  <inkml:trace contextRef="#ctx0" brushRef="#br0" timeOffset="134199.3571">28942 11705 408 0,'5'-4'597'0,"0"0"-26"0,-2 0-47 16,1 4-98-16,-3-3-122 0,1 2-77 0,-2 1-52 0,0 0-37 16,0 0-25-16,0 0-19 0,-2 4-14 0,2-4-14 0,-1 5-14 0,1 0-11 15,-2 2-12-15,0-1-13 0,2 1-14 0,-1 3-15 0,-1 0-14 16,1 2-16-16,1 1-18 0,-2-1-24 0,0 2-26 0,2 0-37 15,0 1-41-15,0-2-60 0,2 4-67 0,0-3-90 0,2 0-103 0,0 0-52 16,0-4-29-16</inkml:trace>
  <inkml:trace contextRef="#ctx0" brushRef="#br0" timeOffset="134719.0779">30103 11526 88 0,'-2'-6'592'16,"1"-2"2"-16,-4 2-16 0,4 2-24 0,-1-1-124 0,1 2-173 0,-1 0-99 16,0 0-64-16,2 2-35 0,-1-1-23 0,1 2-9 0,0 0-4 0,-3 0 1 15,1 3 0-15,-1 0-1 0,-1 0-2 0,1 3-3 0,-3 0-3 16,-2 3-1-16,2 2-1 0,-1 2 1 0,-2 1 0 0,0 1 2 0,-1 1 2 15,-1 1 0-15,2 0 0 0,-3 3-1 0,-2 0-2 0,5-2-3 16,-3 4 0-16,2-1-1 0,-1-3-1 0,-2 1-1 0,5 0-3 0,-1-1 0 16,0-2 0-16,0-2-2 0,5 1 1 0,-3-3 0 0,2-2 3 0,0-1 2 15,4-1 4-15,-3-4 4 0,4 2 3 0,-2-3 2 0,2 0-1 16,2-1-3-16,0-2-4 0,1-4-5 0,1 2-2 0,0-3-5 0,3-2-4 16,1-2-6-16,3-4-4 0,-2 1-10 0,3-5-12 0,2 2-13 15,2-3-14-15,-2-3-8 0,2 0-6 0,1 0-2 0,0-4 2 0,1 3 2 16,0-2 2-16,-1 2 4 0,1-2 4 0,-2 1 5 0,2 2 6 15,-4 2 9-15,2-1 13 0,-4 2 11 0,2 3 12 0,-4 3 12 0,1-2 10 16,-3 1 7-16,0 3 8 0,-3 4 4 0,0-2 3 0,0 4 0 16,0-1 0-16,-2 2 2 0,1 2 0 0,-1-1 1 0,0 4-2 0,2-1-1 15,0 4 0-15,-1-1-4 0,1 4-2 0,0 1-3 0,1 1-2 0,1 4-1 16,0-1 0-16,1 4-1 0,0 1-1 0,0 2-1 0,1 2-2 16,-1 0-2-16,0 2-2 0,0 3-3 0,3-3-3 0,-3 3-4 0,0 0-3 15,1-1-6-15,-1 3-6 0,0-4-5 0,0-2-8 0,2 4-6 0,-6-5-7 16,4 0-10-16,-3-1-8 0,3-1-10 0,-3-4-9 0,-2 1-9 15,2-5-6-15,-4 3-9 0,2-5-8 0,1 2-6 0,-3-5-5 0,3-3-10 16,-2 2-13-16,0-3-25 0,-1-3-30 0,-1 0-38 0,0 0-41 16,0-5-59-16,-1-1-67 0,-1-1-45 0,0-4-32 0</inkml:trace>
  <inkml:trace contextRef="#ctx0" brushRef="#br0" timeOffset="134884.7004">30079 11664 456 0,'-6'0'549'0,"-2"0"10"0,2 0-89 0,3 0-142 16,-1 0-83-16,1 0-55 0,2 0-33 0,1 0-24 0,0 0-13 0,0 1-5 16,3 1-5-16,2-2-4 0,0 0-12 0,5 1-14 0,2-1-25 15,0 2-29-15,6-2-39 0,2 0-44 0,2 0-46 0,5 0-48 0,3 0-69 16,2 0-80-16,3 0-102 0,2 0-116 0,1-2-58 0,4 1-28 0,-2-1-11 16</inkml:trace>
  <inkml:trace contextRef="#ctx0" brushRef="#br0" timeOffset="142486.4263">28387 12162 194 0,'0'-2'495'0,"0"-3"-43"0,0 3-68 15,0-1-84-15,0 0-55 0,0 2-42 0,0-2-27 0,0-1-21 16,1 1-11-16,1 1-9 0,-2 1-8 0,0-2-8 0,0 3-8 0,0-1-10 16,0-2-9-16,0 3-10 0,0 0-6 0,0 0-7 0,0 0-3 15,0 0-8-15,0 0-3 0,0 0-3 0,0 0-3 0,0 0-2 16,0 0-4-16,0 0-2 0,0 0-5 0,0 0-3 0,-2 0-4 0,1 0-4 15,-1 3-5-15,0-2-6 0,1-1-1 0,-1 1-4 0,0 1-1 16,2 1-2-16,-1 0 0 0,-1 1-1 0,1 0-2 0,1 4-1 0,-2-1 0 16,0 2 1-16,2 1-2 0,-1 4-2 0,1-1 0 0,0 4-1 15,0 0 0-15,0 0-2 0,0 4 0 0,0 0 2 0,0 1 0 0,0 1 2 16,1 2 1-16,-1 0 0 0,4-1 0 0,-3 2 1 0,2 1 1 16,1-1-2-16,-3 3-2 0,3-1-3 0,0-1 0 0,0 2-1 0,1-2-4 15,-1 0-6-15,-1 0-7 0,0-2-6 0,0 0-8 0,1 0-7 16,-1-3-6-16,0-1-7 0,-1-2-9 0,-1 1-5 0,3-4-8 15,-4 1-9-15,2-2-11 0,0-3-12 0,-2-1-12 0,0-2-12 0,0-2-10 16,-2 1-8-16,0-4-15 0,2-2-17 0,-4 2-33 0,4-4-40 16,0 0-33-16,-1-4-31 0,-1 1-47 0,0-5-57 0,1-1-33 15</inkml:trace>
  <inkml:trace contextRef="#ctx0" brushRef="#br0" timeOffset="142817.8174">28516 12160 445 0,'-6'-5'473'0,"-2"3"-54"15,1-1-78-15,-2 1-93 0,1 1-57 0,0 1-38 0,-2 0-25 16,0 0-19-16,-1 3-6 0,-3 0-1 0,1-1-4 0,-3 3-6 0,2 0-8 16,-3 1-7-16,2 0-11 0,0 1-9 0,-2 0-10 0,2 3-9 15,0-3-5-15,1 3-5 0,2-3-3 0,0 1-4 0,2-3-2 16,0 2-3-16,2-4 0 0,0 4 2 0,4-4 1 0,0 0 1 0,1-2 4 15,2 2 4-15,-1-3-2 0,2 0-5 0,0 0-6 0,2-1-10 16,1-2-7-16,2-2-6 0,-1 1-5 0,2-3-5 0,2-1-4 0,0-3-3 16,3 1-2-16,-1-2-2 0,-1-1-5 0,4 2-3 0,0 1 2 15,-4-2 7-15,4 0 9 0,-2 0 10 0,0 1 8 0,0 2 7 16,-1 1 3-16,-2 0 3 0,1 3 3 0,-1 0 0 0,0 2 3 0,-2-2 2 16,3 5-1-16,-1 0 1 0,2 3-1 0,1-1-2 0,-2 3-2 15,3 1-4-15,2 3-2 0,-3 0-2 0,3 0-7 0,2 7-11 0,-1 0-17 16,2 0-23-16,1 3-37 0,3 0-42 0,-2 5-64 0,1-2-80 15,4 2-101-15,-2 0-116 0,4 0-59 0,-1-3-32 0,2 4-15 16</inkml:trace>
  <inkml:trace contextRef="#ctx0" brushRef="#br0" timeOffset="143501.1043">30504 12243 229 0,'0'-5'547'0,"-1"2"2"0,-1-2-73 0,1 3-107 0,-3-1-97 0,3 1-91 15,-1 1-55-15,0 0-38 0,0 1-21 0,0-3-13 0,2 3-6 0,0 0-6 16,0 0 0-16,-1 3 0 0,1-2-1 0,-2 2 1 0,1 0-4 16,1 4-3-16,-2-2-4 0,0 2-2 0,2 2-4 0,-1 3-1 0,1 3 2 15,-2 0 2-15,0 4 5 0,2-2 2 0,-1 4 2 0,1 4 3 16,-2 0 1-16,1 0-2 0,1 5 0 0,-2-3-1 0,2 4-2 0,0-1-2 16,0 2 0-16,0 1-1 0,0 0-2 0,0 1-3 0,2 1-3 15,-2 1-2-15,1-1-4 0,1 0-2 0,-2-1-4 0,1-1-3 0,-1-1-3 16,2-1-5-16,0-2-4 0,-2-1-5 0,1-2-2 0,-1 0-3 0,2-3-4 15,0-2-2-15,-2-2-3 0,1 0-4 0,1-5-5 0,-2 0-6 16,1-4-6-16,-1 3-4 0,4-5-8 0,-2-1-7 0,0-2-7 0,-1 2-10 16,3-6-14-16,-3 1-20 0,1-2-25 0,-1 0-31 0,4-2-37 0,-1-2-44 15,-1-3-42-15,-2 0-46 0,3-3-60 0,0-4-71 0,-1 0-39 16,0-4-24-16</inkml:trace>
  <inkml:trace contextRef="#ctx0" brushRef="#br0" timeOffset="143851.9851">30582 12264 18 0,'-5'-6'516'0,"-3"1"8"16,4 0-74-16,-5 2-118 0,0-2-84 0,3 2-71 0,-2 1-39 0,0 0-27 16,-1-1-14-16,-3 3-8 0,1 3-5 0,-3-1-4 0,1 0-5 0,-2 3-5 15,0-1-7-15,0 2-8 0,-3 1-8 0,-1 2-6 0,1-1-7 16,-2 5-6-16,0-2-5 0,0 1-4 0,2-1-1 0,-3 0-1 0,3 1-1 15,2 0 0-15,-1 1-3 0,2-4 0 0,-1 1-1 0,7-2-1 16,-2 0 2-16,1-2 0 0,2 0 2 0,4-1 1 0,0-2 2 0,1 1 1 16,1-3 0-16,2 1-2 0,0-2-5 0,4 0-6 0,1-3-6 0,-1-1-7 15,6 2-4-15,1-4-6 0,-2 0-5 0,5-1-5 0,2-3-3 16,3 0-4-16,1-2-3 0,1 0-1 0,1-1 0 0,2 2 1 0,-1 1 5 16,0-2 8-16,2 2 9 0,-3 1 9 0,3-1 7 0,-4 0 7 15,3 4 4-15,-4 1 5 0,1-1 2 0,0 3 3 0,-1 0 0 0,-2 2 1 16,-3 1-1-16,3 3 2 0,-2-2-2 0,0 5-2 0,-1-2-5 0,0 3-2 15,0 4-8-15,0 2-7 0,-1 0-13 0,-1 2-16 0,0 1-29 16,0 4-32-16,1 4-52 0,2-4-63 0,0 4-96 0,-2 2-113 0,2-1-71 16,-2 0-53-16,2 0-26 0,0 1-13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4:20:42.737"/>
    </inkml:context>
    <inkml:brush xml:id="br0">
      <inkml:brushProperty name="width" value="0.05292" units="cm"/>
      <inkml:brushProperty name="height" value="0.05292" units="cm"/>
      <inkml:brushProperty name="color" value="#FF0000"/>
    </inkml:brush>
  </inkml:definitions>
  <inkml:trace contextRef="#ctx0" brushRef="#br0">4332 4550 29 0,'-3'-4'115'0,"-2"1"-6"0,2-2-2 0,0 3-6 0,1-3-7 0,1 2-1 15,-1-1-2-15,-1 1-2 0,1 0-4 0,-1 0-3 0,0-1-2 0,1 2-3 16,-1-1-5-16,0 1-3 0,2 1-2 0,-1-1-3 0,-1 1-5 16,1-1-2-16,1 2-6 0,-1-1-3 0,1-1-7 0,-1 2-1 0,2 0-3 15,0 0-2-15,0 0-4 0,0 0-3 0,0 0-4 0,0 0-3 16,0 0-4-16,0 0-1 0,0 0-4 0,0 0 0 0,0 0-2 0,0 0-1 16,0 0 0-16,0 0-3 0,0 0-2 0,0 0-2 0,0 0-1 0,0 0-2 15,0 0 2-15,0 0-1 0,0 0-1 0,0 0 1 0,0 0 1 16,0 0 0-16,0 0 3 0,0 0 0 0,0 0 2 0,0 0 1 0,0 0 2 15,0 0 3-15,0 0 3 0,0 0 1 0,0 0 4 0,0 0 0 16,0 0 1-16,0 0 1 0,2 0-2 0,-1 0 0 0,2 0 0 0,-1 0 2 16,1 0 0-16,3 0 0 0,-1 0-2 0,1 0-1 0,1-2-1 15,2 1-2-15,2 1-3 0,0-1-2 0,5-1 2 0,-3 1 1 0,4-2 4 16,2 1 0-16,0 1 0 0,3-1-2 0,1 0-2 0,3-1-2 0,0-1-2 16,2 1-2-16,4 1-2 0,1-1-3 0,0-1-1 0,6 1 2 0,-1 1-1 15,2 1 0-15,4-2 0 0,-1 2-1 0,4-2 1 0,2 3 2 16,3 0 0-16,2-3 1 0,3 3 2 0,0 0 1 0,3 0 1 15,2 0 0-15,4 0 0 0,0 0-3 0,2 0-4 0,2 0-5 16,1 0-5-16,2 0 0 0,0 3 1 0,1-3 0 0,2 0 1 0,1 3-2 16,2-3-1-16,0 1-2 0,3 0-4 0,0 1 1 0,1 1-2 15,2-3 1-15,-1 2-2 0,1-1-1 0,-1-1-2 0,0 2-4 0,1-2-4 16,0 2-3-16,-4-2-3 0,3 0-1 0,-2 0-1 0,0-2-1 0,-4 2 1 16,4-2-1-16,-2-1-2 0,1 0-1 0,0-1 1 0,-2-2 0 15,0 3 1-15,1-3-2 0,-2-2 1 0,-1 2-1 0,-2-1-1 0,0-1 3 16,-2-1 5-16,0 1 1 0,-2-2 4 0,-3 0 4 0,0 1 4 15,1 0 4-15,-2-2 5 0,-2 2 3 0,0 0 5 0,-2-1 4 0,0 0 3 16,-3 2 0-16,0-3 3 0,0 2-1 0,-1 0-2 0,-4 0 0 16,2 0-1-16,-4 1 0 0,-3-1-2 0,-1 1-3 0,-3-2-1 0,-1 2-1 15,-2 0 0-15,-2 1 0 0,-1-1-1 0,-4 1 1 0,1 1 1 0,-2-2 1 16,-3 2 2-16,1-1 1 0,-3 1 1 0,-1 0 3 0,-1 0 2 16,-4 0 3-16,3 0 1 0,0 0 4 0,-3 1 1 0,-1 0 1 0,0 1 2 15,0 0 1-15,-2-3-2 0,1 3-1 0,-3 1-1 0,1-1-2 0,1 1 0 16,-4-2-2-16,4 1-1 0,-4 1-2 0,2 0-1 0,0 0-1 15,-3 0-4-15,3 0 1 0,-3-1-2 0,1 3 0 0,-1-2 1 16,0 2-1-16,-2-1 1 0,0 1 0 0,-1-2 3 0,1 1 2 0,-3 2 4 16,-1-2 6-16,-1-1 5 0,-3 3 3 0,2-4 3 0,-3 3 0 0,-1-1-2 15,0 1-3-15,-3-3-4 0,-1 4-3 0,0-4-5 0,-3 1-5 16,-1 0-4-16,1-1-8 0,-4-2-6 0,2 3-8 0,-3-3-8 0,-2 0-5 16,0 0-4-16,-3-2-1 0,-1 2 0 0,0 1 2 0,-3-3 3 0,-1 1 4 15,2 0 5-15,-4 1 8 0,4-1 6 0,-3 1 7 0,1 0 6 16,1 0 7-16,-2 1 3 0,5 1 6 0,-2-1 3 0,2 1 4 0,3 2 3 15,-2-3 1-15,2 3 3 0,2-1 1 0,1 1 1 0,1 1-2 16,3 0-4-16,0-2-7 0,0 3-4 0,1 0-7 0,1 0-5 0,2 0-2 16,0 0-3-16,2 0-1 0,2 4-3 0,1-3-1 0,1 2 0 0,3 1-2 15,1-1-1-15,3 1-1 0,0 0 1 0,3 2 3 0,2-1 3 16,-2 2 3-16,3 1 0 0,0-2 1 0,0 1-1 0,0 2 1 0,0-1-2 16,0 0 2-16,-3-1-2 0,1 0 0 0,-1 1 0 0,-2-1-1 0,-2 1 0 15,0 1 0-15,-1-2 2 0,-3 0 0 0,0 0 3 0,-3 1 2 16,-1-3 3-16,-2 3 2 0,1-3 2 0,-3 2-1 0,-1-1 0 15,-3 0-3-15,0 0-3 0,-3 1-11 0,-2 1-15 0,-1-3-24 0,-4 3-29 16,2 1-46-16,-1-1-55 0,-3-1-55 0,3 1-55 0,-1 1-77 16,1 0-88-16,1-2-48 0</inkml:trace>
  <inkml:trace contextRef="#ctx0" brushRef="#br0" timeOffset="599.6921">11018 3575 294 0,'0'-5'466'0,"-1"1"-89"0,1-2-64 0,-2 2-52 0,2 1-34 16,0-2-23-16,0 3-17 0,-2-1-10 0,2-1-13 0,-1 2-13 15,1 0-13-15,0 2-13 0,0 0-12 0,0 0-12 0,0 0-13 0,0 0-13 16,0 0-14-16,0 0-15 0,0 0-11 0,0 0-11 0,0 0-8 16,0 0-5-16,0 2-6 0,1 0-3 0,1 2-2 0,-2-1-1 0,3 1 0 15,-1 2-1-15,1-2 0 0,0 3 1 0,-1-1-1 0,3 1 4 0,-1 1 0 16,1-1 1-16,-2 2 1 0,2 0 0 0,-2-1-1 0,2 2-1 16,0 1-5-16,-1-3-3 0,-1 2-10 0,0-2-12 0,1 2-9 0,-1-1-10 15,-1 0-12-15,-1-2-17 0,1 0-21 0,-1 1-24 0,-1-1-33 16,2 0-37-16,-2-1-44 0,0-1-50 0,2 0-45 0,-1 0-44 0,-1-1-55 15,3-1-57-15,0-1-36 0</inkml:trace>
  <inkml:trace contextRef="#ctx0" brushRef="#br0" timeOffset="855.4338">11246 3498 507 0,'-3'-2'505'0,"1"-1"-83"0,-1 2-80 15,1 1-78-15,2-1-51 0,-3-2-38 0,3 3-23 0,0 0-16 16,0 0-14-16,0 0-15 0,0 0-17 0,0 0-17 0,0 0-15 0,0 0-11 16,0 0-11-16,0 0-11 0,0 3-8 0,0-2-7 0,3 0-4 15,-3 2-5-15,2 1-2 0,-2 1-1 0,2-3 0 0,-1 4 0 16,1-2 1-16,1 1 2 0,0 1 2 0,-2 1-1 0,1 1 1 0,1-3 1 16,-1 3 0-16,-1-1 1 0,3 1-1 0,-3 1 1 0,2-1-3 0,-1-1-4 15,1 1-7-15,-1-1-9 0,0 1-12 0,-1-1-11 0,3 2-17 16,-2-1-16-16,0 0-21 0,-1-1-25 0,-1-1-32 0,2 1-35 0,-1-2-41 15,1 1-39-15,0 0-36 0,-1 0-29 0,1-3-55 0,1 1-67 0,0 1-38 16</inkml:trace>
  <inkml:trace contextRef="#ctx0" brushRef="#br0" timeOffset="1126.2057">11478 3435 302 0,'-1'-3'522'0,"-1"1"-62"0,2-1-72 0,-2 1-75 0,2 0-54 0,-1 1-42 16,-1-1-30-16,2 2-23 0,0 0-20 0,0 0-19 0,0 0-17 15,0 0-18-15,0 0-16 0,0 0-14 0,0 0-13 0,0 0-10 0,0 2-6 16,0 1-8-16,2-1-4 0,-1 1-4 0,-1-1-3 0,2 2 0 0,-2-1-1 16,2 3 0-16,-1-1 0 0,1 1 3 0,1 1 0 0,-1 1 2 15,-1-1 0-15,4 0 0 0,-2 1-1 0,0-1 0 0,0 3 0 0,0-3-1 16,1 2 1-16,-1 0-2 0,2-1-4 0,-2 2-7 0,3-3-9 0,-3 3-8 15,0 0-14-15,2-2-18 0,-2-1-28 0,-1 2-29 0,4 0-48 16,-1-1-55-16,-1 1-75 0,1-1-86 0,0-1-89 0,0 0-90 0,0-1-42 16,0 0-20-16</inkml:trace>
  <inkml:trace contextRef="#ctx0" brushRef="#br0" timeOffset="2116.8631">14230 3171 51 0,'0'-3'179'0,"0"-1"-1"0,0 0-4 0,0 1-4 0,2-1-4 15,-2 1-3-15,1 0-5 0,-1 0-4 0,0-2-6 0,0 4-9 0,0-2-8 16,2 0-10-16,-2 1-5 0,0-3-3 0,1 3-4 0,-1-1-3 15,0 0-6-15,0-1-6 0,0 4-6 0,0-3-6 0,0 2-7 16,0-2-5-16,0 3-7 0,0 0-7 0,0 0-6 0,0 0-7 0,0 0-8 16,0 0-8-16,0 0-9 0,0 0-8 0,0 0-7 0,0 0-6 0,0 0-4 15,0 3-2-15,0-2-2 0,2 2-2 0,-2 0 0 0,2-1-1 16,-1 3 1-16,3-1-1 0,-3 2 2 0,2 0 2 0,2 2 2 16,-1-1 3-16,0 2 2 0,0-1 2 0,0 2-1 0,1 1-4 0,-2-3-3 15,0 3-6-15,3 0-4 0,-1-1-5 0,-1 1-8 0,3-1-8 0,-2 0-9 16,1 2-8-16,-2-2-12 0,1-1-12 0,-1 0-16 0,0 0-16 0,0-2-19 15,0 0-19-15,2 1-23 0,-3-4-27 0,2 3-27 0,-1-2-26 16,0 0-26-16,0-3-25 0,0 1-49 0</inkml:trace>
  <inkml:trace contextRef="#ctx0" brushRef="#br0" timeOffset="2380.0313">14518 3089 145 0,'-2'-1'463'0,"1"0"-75"0,-1 1-72 0,1 0-68 0,1 0-48 16,-2 0-36-16,2 0-24 0,0 0-21 0,0 0-18 0,-2 0-16 0,2 0-15 15,-1 0-14-15,1 0-10 0,0 1-10 0,0 0-8 0,0 3-9 16,1-3-5-16,-1 1-6 0,2 3-4 0,0 0-2 0,-1-2-1 0,2 1-1 16,-1 3 0-16,3-2 2 0,-1 2-1 0,-1-1 0 0,2 1 0 15,-2 1 0-15,2-1 0 0,0 1 0 0,0-1 3 0,1 2 0 0,-1 0 1 16,1 0-1-16,-1-1 0 0,0 1-6 0,-1 0-3 0,2-2-8 0,-1 1-5 15,0-1-7-15,0 2-11 0,0-1-14 0,-1-2-16 0,1 1-21 16,0-1-24-16,-2 0-29 0,0-1-32 0,0-1-35 0,0 1-30 0,1-2-27 16,-1 0-25-16,0-1-26 0,0 2-45 0</inkml:trace>
  <inkml:trace contextRef="#ctx0" brushRef="#br0" timeOffset="2623.2902">14730 3057 243 0,'-2'-2'461'0,"2"-3"-90"16,-1 5-67-16,1-3-57 0,-2 3-39 0,0-2-32 0,2 0-22 15,0 2-17-15,0 0-16 0,0 0-18 0,0 0-13 0,0 0-11 0,0 0-10 16,0 4-10-16,2-3-5 0,0 1-5 0,-1 3-4 0,1-2-4 16,-1 2-1-16,3-1-1 0,0 2-1 0,1 0-1 0,-1 2-2 0,0-1-2 15,1 0-5-15,-1 1-3 0,1 1-4 0,1 0-2 0,1 0-2 16,-3 0-3-16,4 2-2 0,-3 1 0 0,3-2-6 0,-2 0-11 0,1 2-8 15,-1-2-11-15,3 2-16 0,-1 0-19 0,-1-2-31 0,-1 2-37 0,3 0-56 16,-2 0-65-16,1-3-96 0,-2 2-112 0,2 1-68 0,-2-3-46 16,-1 0-20-16</inkml:trace>
  <inkml:trace contextRef="#ctx0" brushRef="#br0" timeOffset="3599.4908">11902 4006 141 0,'-3'0'342'0,"1"0"-49"0,0 0-39 0,1 0-23 0,1 0-16 16,0 0-10-16,0 0-7 0,0 0-5 0,0 0-8 0,0 0-7 16,0 0-10-16,0 0-11 0,0 0-10 0,0 0-11 0,0 0-9 0,1 0-10 15,1 0-11-15,3 0-11 0,-2-2-10 0,2 1-12 0,2 1-10 16,0-3-9-16,3 2-7 0,-1-2-7 0,5 0-6 0,2 0-6 0,3 0-4 16,1-2-6-16,5 1-5 0,0-1-2 0,3-1-5 0,5 0-2 0,-1 0-3 15,7 1-5-15,1-3-2 0,4 1-1 0,3 0 4 0,5 0 1 16,1-1 4-16,7 1-1 0,4-2 0 0,4 1-2 0,2-1 1 0,4 0-3 15,4 1-1-15,2-2-3 0,1 0-1 0,1 1-2 0,2 0-2 0,1-2-4 16,-4 4-2-16,1-2-4 0,-3-1-4 0,-1 3-2 0,-3-3-3 16,-3 3-1-16,-4 2-3 0,-1-3 0 0,-5 2 1 0,-4 0 3 0,-3 0 2 15,-3 0 6-15,-4 2 3 0,-5-1 2 0,-5 0 2 0,-3 1 3 16,-5 1 6-16,-1-2 4 0,-6 0 8 0,-2 2 4 0,-5 1 5 0,-2-1 3 16,-3 0 2-16,-3 0-1 0,0 0-3 0,-5 0-6 0,0 0-10 15,-3 0-15-15,0 0-19 0,0 0-25 0,-3 2-32 0,0-2-45 0,-3 1-53 16,1 1-65-16,-2 1-69 0,-1 0-89 0,2 0-98 0,-2 1-50 15,0 1-29-15</inkml:trace>
  <inkml:trace contextRef="#ctx0" brushRef="#br0" timeOffset="4433.5678">12042 4303 79 0,'0'0'204'16,"0"0"-10"-16,0 0-8 0,0 0-6 0,0 0-8 0,0 0-6 0,0 0-8 15,0 0-8-15,0 0-9 0,0 0-9 0,0 0-7 0,0 0-9 16,0 0-8-16,0 0-9 0,0 0-10 0,0 0-9 0,0 0-8 0,2-2-8 15,1 1-7-15,0 1-6 0,-1-1-7 0,3 1-6 0,0-3-4 0,2 3-7 16,1-3-5-16,2 1-5 0,1 1-4 0,1-3-4 0,3 2-4 16,2-1 0-16,3 0-4 0,1 0 0 0,5 0-2 0,2-2-1 0,2 2-3 15,5-1 2-15,1-1 3 0,5 0 2 0,2 0 3 0,4-2 0 16,3 3 3-16,3-2 1 0,2-1 1 0,5 1 0 0,2-2 0 0,3 1-1 16,1-1-1-16,4 1 0 0,1 0-1 0,0-3-4 0,3 1-7 15,1 0-4-15,0 0-3 0,0-1-1 0,0 1 0 0,0 0 1 0,1-1 0 16,-2-1-1-16,-3 0 2 0,3 1 1 0,-4-2 2 0,-2 3 3 15,1-2 3-15,-5 2 3 0,-3 0 3 0,-2 1 0 0,-5-2 3 0,-2 3-1 16,-5-1-2-16,-4 1 1 0,-2 1 0 0,-5-1-1 0,-3 2 2 0,-2 0 1 16,-6 2 1-16,-3-2 0 0,-3 1 0 0,-3 1 2 0,-2 1 3 15,-3-1 0-15,0 0 2 0,-5 2-4 0,1 1-1 0,-2-1-10 0,-2-1-13 16,0 2-17-16,0 0-20 0,-3 0-33 0,0 0-38 0,0 0-51 0,0 0-58 16,-4 0-81-16,0 3-90 0,-4-2-67 0,2 2-53 0,-2-3-25 15</inkml:trace>
  <inkml:trace contextRef="#ctx0" brushRef="#br0" timeOffset="5166.201">12398 4550 85 0,'-3'0'117'16,"2"0"5"-16,-1 0 0 0,0 0-1 0,-1 0-4 0,2 0-6 15,-3 0-5-15,3 0-6 0,-1 0-5 0,2 0-3 0,0 0-7 0,-2 0-5 16,2 0-7-16,0 0-5 0,0 0-8 0,0 0-6 0,0 0-5 16,0 0-5-16,0 0-4 0,0 0-2 0,0 0-1 0,0 0-2 15,0 0-3-15,0 0-3 0,0 0-2 0,0 0-1 0,0 0-1 0,0 0-2 16,0 0 1-16,0 0 1 0,0 0-1 0,0 0 1 0,0 0 0 15,0 0 0-15,0 0-1 0,2 0 2 0,1 0 0 0,2 0 1 0,2 0 0 16,2 0 1-16,0 0-1 0,4 0-2 0,6 0-1 0,1-4 0 0,4 3 0 16,3-2-1-16,5-1-2 0,5-1-1 0,3 0-1 0,3-2-2 15,7 1-2-15,2 0-3 0,5-2-6 0,2-1-7 0,4 2-6 16,2-3-4-16,1 2-10 0,2 0-8 0,-1-1-10 0,4 0-11 0,-5 0-6 16,2 0-6-16,-3 0-3 0,-2 2-1 0,-1-2-4 0,-2-1-2 0,0 3 2 15,-5-3 3-15,1 4 2 0,-4-3 7 0,-3 1 5 0,1 1 8 16,-3-1 9-16,-4 0 10 0,-3 1 7 0,-2 0 6 0,1 0 4 15,-4 2 2-15,-2-3 5 0,-3 2 4 0,-1 0 3 0,-2 0 4 0,-4 1 2 16,0 1 1-16,-3 0 0 0,-1 1 0 0,-3-1-2 0,-2 1 0 0,0-1-1 16,-4 3-1-16,-1-2-3 0,-1 2 0 0,-1-2-7 0,-1 3-7 15,-3 0-17-15,2 0-20 0,-5 0-29 0,0 0-29 0,0 0-32 0,0 0-32 16,0 0-30-16,0 0-30 0,0 0-60 0,-2 4-75 0</inkml:trace>
  <inkml:trace contextRef="#ctx0" brushRef="#br0" timeOffset="10700.79">10364 10173 263 0,'-8'-8'211'0,"0"2"-42"16,-2-2-28-16,1 3-19 0,1-3-10 0,0 2-9 0,-1-1 0 15,-1 0 1-15,1 0 0 0,-2 2-3 0,1-3-3 0,-1 1-5 0,-1 3-3 16,0-3-5-16,1 1-8 0,-3 1-6 0,1-1-7 0,0 0-6 15,-2 1-6-15,-1-2-3 0,2 2-3 0,-5-2-3 0,3 0-2 0,-1 4-2 16,-3-4-2-16,0 2-4 0,-2 0 0 0,2 0-1 0,-3 0-3 16,1 0-1-16,-3 1-1 0,0-1-1 0,-2 1-1 0,1-1-4 15,-2 0-2-15,0 2-3 0,-2-1-2 0,0 1-1 0,-2 1-3 0,0-3-1 16,-2 3-2-16,1 1-2 0,-2-1-1 0,2 0-3 0,-1 1 0 16,1-1-3-16,-2 2-1 0,2-1 0 0,0 0-1 0,1 1-2 0,-2 0-2 15,4 0 0-15,0 0-2 0,0 0-1 0,2 0 0 0,0 0-2 16,1 0 1-16,0 0-2 0,1 1 1 0,0 0-2 0,1-1 1 15,0 2-1-15,2-1 0 0,0-1 0 0,-1 4 0 0,2-3 1 0,1 1 2 16,-1-2 1-16,0 5 1 0,1-5 1 0,1 4 1 0,0-1 1 16,0-1 1-16,0 1 2 0,0 1 1 0,0-1 0 0,0 2 2 0,0 0 1 15,-1-3 1-15,0 2-1 0,-1-1 1 0,1 2 1 0,-1-3-2 16,2 3 0-16,-3-2 0 0,2 2 0 0,-3-3-2 0,2 3 0 0,0-2 0 16,1 1 1-16,-4 1-1 0,3-2 0 0,-2 1 0 0,2-1 0 15,-2 2-1-15,1 0-1 0,-1-2 1 0,2 1-2 0,-4 1 1 0,3-1-1 16,-1 1 2-16,2-1-2 0,-2 2 1 0,0-3-1 0,1 1 1 15,1 3-2-15,1-4 1 0,-3 2 0 0,4 0 0 0,-1-1 0 0,1 3 1 16,-1-2-2-16,2-1 1 0,0 0 0 0,-1 2 0 0,2-1 1 16,-2 0-1-16,4 0 1 0,-3 1-1 0,0 0 1 0,3 0-1 15,-1 1 1-15,1-3-1 0,-1 1 1 0,-1 2 0 0,2 1 1 0,-1-3 0 16,3 3 0-16,-1-2 1 0,-2 1 0 0,4-1 1 0,-2 1 0 0,0 0 2 16,1 0 1-16,0 0 0 0,0 0 1 0,1-1 0 0,1 1 0 15,-1 2 2-15,-1-2-1 0,3 1 2 0,-1-1 1 0,0 3-1 16,-1-1 1-16,1-1 0 0,2 2-1 0,-1 0-1 0,0-1 1 0,0 0 1 15,3 1-2-15,-3 0 1 0,2 0-1 0,1 1 1 0,-1-3-1 16,0 3-1-16,1-1-1 0,0 1 1 0,2 0-1 0,-2-1 1 16,0 0 0-16,2 2 1 0,1-1-2 0,-4-1 0 0,4 1 1 0,-1 0-1 15,-1-1 0-15,2 0 2 0,-2 2-1 0,2-2 0 0,-1 0-1 16,-1 1-1-16,2-1 2 0,0 0-2 0,0 2-1 0,0-2 0 0,0 0 0 16,0 1 1-16,0-1-1 0,-2-1-1 0,4-1-1 0,-2 4-1 15,2-3 1-15,-1-1-1 0,1 2 0 0,0-1 0 0,1-2-2 16,1 1 2-16,-1-1 0 0,-2 0-2 0,4 1 2 0,-2-1-1 0,2 0-1 15,-1-2 1-15,-1 2 1 0,2-1-2 0,0 0 1 0,0 0 0 16,0-2-1-16,0 2 2 0,0 0 0 0,0-1-1 0,0 2 1 16,0-1 0-16,2-2 0 0,-1 5 1 0,-1-4-2 0,2 1 2 0,-2 2 0 15,1-2 0-15,2 1 1 0,0-1-1 0,-1 2 0 0,0-3 0 16,-1 3-1-16,2-1 1 0,-1 0 0 0,0-2 0 0,-1 3-2 0,1 0 0 16,1 1 1-16,-1-2 0 0,-1 0-1 0,1 0-1 0,2 2 0 0,-1-4-2 15,-1 3 0-15,1-1 1 0,0 0-1 0,1 0 1 16,-1-1-2-16,0 0 0 0,0 0 1 0,1 0 0 0,1 0-2 0,-1 0 0 15,0 0-1-15,1-2 1 0,-2 3 1 0,2-1 1 0,0 1-1 16,1-2 0-16,-1 1 0 0,1 0 1 0,-1-2-1 0,3 2 0 0,-2 0 0 16,0-1 1-16,1 2-1 0,-1-1 0 0,-1 1 0 0,3-2 1 15,-2 2-1-15,1-2 0 0,-1 1 0 0,0-1 1 0,0 1-1 0,1 0 0 16,-1 0 0-16,1-1 1 0,0-1 0 0,-2 3 0 0,1-1 1 16,-1 1 0-16,0-2 2 0,1 2-1 0,0-2 2 0,-1 0 0 15,0-1 1-15,0 0 0 0,1 3 0 0,0-3-1 0,-1 1 4 0,0-1-2 16,0 1-2-16,1-2 2 0,-1 2 0 0,2 0 0 0,-2-2-1 0,2 1-1 15,-1 1 0-15,2 0 0 0,0-1-1 0,-2 1 2 0,2-1-1 16,1 1 1-16,-1-1 1 0,0 1 0 0,2-1 0 0,-1 1 0 16,1-1 0-16,-2 1 0 0,4-2-1 0,-1 4 2 0,-1-4 1 15,1 4-1-15,-2-4 0 0,3 1 0 0,0 1-1 0,-2 0 2 0,-1-2-1 16,4 0 1-16,-4 2-1 0,2-3 1 0,0 3 1 0,-1-2-1 16,1 2 1-16,-2-2 1 0,-1 1-1 0,0 1 0 0,3-2 1 0,-3 1-1 15,0-1 0-15,1 2 1 0,-1 0-1 0,0-2-1 0,-1 1 1 0,2-1-1 16,-1 2-1-16,0-3 0 0,0 1 1 0,1 0 1 0,-1 0-1 15,0-1 0-15,3 0 2 0,-1 2-2 0,-1-1 0 0,2 0 0 16,-1 0 2-16,1 0-2 0,1 0 1 0,1 0 1 0,-1 0-2 16,1-3 0-16,0 3 0 0,1 1 1 0,-1-1-1 0,1 0 0 0,0 0 0 15,2 1 0-15,-1-4 0 0,0 4-1 0,0-1 0 0,0 0 0 16,-2-1-2-16,4 3 1 0,-2-3-1 0,0-1 1 0,0 2-1 0,0 0 0 16,-2 0-2-16,4 0 1 0,-4 0 1 0,1 0-1 0,-1-1 0 15,0 1-1-15,-1-2 2 0,1 1 0 0,1 1 0 0,-3 0 0 0,3-2 1 16,-3 1 0-16,1-2 0 0,0 3 0 0,-1 0 0 0,-1-2-1 15,4 2 0-15,-3-2-1 0,1 1 1 0,0 1-1 0,-1-2 0 16,1 2-2-16,1-3 1 0,1 4 0 0,-3-3-2 0,2 1 1 0,1 1-2 16,-1-3 0-16,1 2 1 0,0-2-1 0,2 3 1 0,-2-1 0 15,2-2-1-15,0 0 2 0,1 2-1 0,-1-2 2 0,1 1 1 0,1-1 2 16,-1 2 1-16,2-1 1 0,-1-1 0 0,-1 2 2 0,1-1 0 16,2-1 2-16,-3 2 0 0,2-2 0 0,0 1 1 0,0 0 0 15,-1-1 0-15,0 2-2 0,0 0 1 0,1-2-1 0,0 1 1 0,-2 1-1 16,0-2 0-16,1 0 0 0,1 0-1 0,0 0 0 0,-3 0-1 15,1 0 0-15,-1 0 1 0,1 0-2 0,-1 0 1 0,3 0 0 16,-4 0-2-16,2 0-1 0,-3 0 0 0,3 0-1 0,-2 0-1 0,0 0 1 16,-2 0-1-16,4 0 0 0,-4 0-2 0,3-2 1 0,-2 1 0 0,2 1-2 15,-2-2 2-15,2 0-1 0,-2 2 0 0,0-1-1 0,2 0 0 16,-2 1 0-16,2-2 1 0,0 2-1 0,-2-1 1 0,2-1 0 16,0 2 0-16,0-1 1 0,-2-1-1 0,3 1 1 0,-4-1-2 0,4 2 2 15,-2-2 0-15,0-1 0 0,-2 3 0 0,4-2 0 0,-4-1-1 16,3 3 0-16,-2-2 0 0,2 1 1 0,-2 0 0 0,2-2-1 0,-3 3 1 15,1-3-2-15,0 2 0 0,0 1-1 0,-1-1 2 0,2-1-2 16,-3 2 0-16,-1-2 1 0,3 1 0 0,-1 1 1 0,-1-2 0 0,1 1 0 16,0 1 0-16,-1-1 1 0,1-2 0 0,-1 3 0 0,0 0 2 15,-1-3 2-15,1 3 1 0,0 0 0 0,0 0 1 0,-1 0 1 16,0 0-1-16,2-2 1 0,-4 2 0 0,1-1 0 0,2 1 2 0,-2 0 1 16,1 0-2-16,0 0 2 0,-1 0 1 0,-1 0-1 0,4 0-1 15,-4 0 0-15,2 0 0 0,0 0-1 0,-1 0 0 0,2-2-1 16,-2 2 2-16,1 0 0 0,1 0-2 0,0 0 1 0,-1-1-1 0,1 1 1 15,0 0-2-15,1 0 0 0,-1 0 2 0,2-2-1 0,-3 2 1 16,2-1-1-16,1 1 1 0,0 0-1 0,0 0 1 0,-1 0-2 16,4 0 1-16,-4-2-1 0,3 2-1 0,0 0-1 0,-1 0 0 0,1 0 1 15,0 0-1-15,0 0-1 0,1 0-1 0,-2 0 1 0,2 0 0 16,-1 0 0-16,1 0-2 0,0 0 1 0,1 0 0 0,-1 0 1 0,-1 0 1 16,1 0 0-16,-1 0 1 0,3 0-1 0,-3 0 0 0,1 0 0 15,-1 0-1-15,0 0 0 0,1 0-1 0,-2 0 1 0,0 0-1 0,1 0 1 16,1 0-1-16,-2 0-1 0,2 0 0 0,-4 0 0 0,2 0-1 15,0 0-1-15,0 0 0 0,0 0 0 0,1 0 1 0,-2 0 0 16,0 0-2-16,0 0 1 0,0 0-1 0,-1 0 1 0,0 0-2 0,1 0 0 16,-1 0 1-16,2 0 0 0,-2 0 0 0,1 0-1 0,-1 0 1 15,3 0 0-15,-3 0-2 0,-1 0 1 0,4 0 1 0,-3 0 0 0,1 0 1 16,0 0 3-16,0 0 3 0,-1 0 2 0,4 0 5 0,-4 0 3 16,3 0 0-16,-2 0 4 0,2 0 4 0,-2 0 3 0,3 0 1 0,-2 0 4 15,0 0 3-15,1 0 1 0,0 0 2 0,0 0 1 0,1 0 0 16,-1 0-1-16,1 0-2 0,1 0 2 0,-2-1 0 0,2-1 0 15,0 2-3-15,1-1 1 0,-3-1 0 0,4 2 0 0,-1-1-1 0,1 1-2 16,-2-2 1-16,1 1-3 0,2 1-1 0,-1-2-3 0,-1 0 0 16,2 2-4-16,-2-2-1 0,0 2-2 0,1-2-2 0,-1 1 0 15,-1-1-4-15,2 2-1 0,-1-1-2 0,-1-1-2 0,0 2 0 0,0-1-1 16,-1 1-2-16,0-2 1 0,0 2-1 0,0 0 0 0,-3-2-1 0,2-1 0 16,-2 3-1-16,2 0 0 0,-3-2 2 0,2 2-2 0,-2-2 1 15,-2 1 0-15,3 1-2 0,-1-2 1 0,-1 1 0 0,0 1 0 16,-1-1 1-16,1-2-1 0,0 3 0 0,0 0 0 0,-1 0 1 0,0-3-1 15,0 2-1-15,-1 1 0 0,1-1 0 0,0-1-2 0,-2 1 2 16,1-1 0-16,2-1 1 0,-2 2-2 0,1-2-2 0,0 0 1 0,0 3-1 16,-3-2-1-16,3 1 1 0,-3-2 0 0,2 1 1 0,1 1-1 15,-2-1 1-15,-1-1 0 0,3 2-2 0,-3-1 1 0,3 1-1 16,-2-2 1-16,1 1-2 0,-2 0 3 0,4 0 0 0,-4 0 2 0,2 1 0 16,-2-1 1-16,3-1 1 0,-1 2 0 0,-1-1 1 0,0 0 0 15,1-1 1-15,-2 1 1 0,1-1 0 0,-1 0 2 0,0-1 0 0,0 4 0 16,3-4 0-16,-3 1-1 0,2 0 0 0,-1 0-1 0,0-1 1 15,-1 1-1-15,3 1 1 0,-1-1-1 0,-1 0 1 0,1 0-2 16,-1-1 1-16,1 1-1 0,-2-2 0 0,1 1 1 0,-1 1 0 0,0-2 0 16,1 2 0-16,-1-2-1 0,0 3 2 0,0-3-2 0,1 0 2 15,0 2-1-15,-3-1 1 0,0 1 0 0,-1-1 1 0,3-2 0 16,-3 2-1-16,-1 2 1 0,3-3-2 0,-2-1 0 0,1 2-1 0,-2-1-1 16,1 1 2-16,0-1-2 0,-2 2 0 0,2-4-1 0,1 2 1 0,-1 0-1 15,0 1-1-15,-1-2 0 0,1 2 1 0,0-2 0 0,-2 0 1 16,3 1 2-16,-1-1 0 0,0 0 1 0,-2 0-1 0,4 0 2 0,-4 0 0 15,1-1 2-15,1 0 0 0,-2 0 0 0,2 1 1 0,-2-1 1 16,2 1 0-16,-2-2 0 0,0 1 1 0,2 1-1 0,-1-2 0 16,-2 2 1-16,1-1 0 0,-1 0 1 0,0 0-1 0,-1-1 1 0,1 3 2 15,-1-3-2-15,-1 2 2 0,0-1-1 0,0-1 2 0,0 2-1 16,0-2 2-16,0 1 1 0,-1-1-1 0,-1 1-1 0,1 0 1 0,-1 0 0 16,-1 0-1-16,-1 0-1 0,1-2 0 0,0 1-2 0,-3 0 0 15,3 1 0-15,-2-2-3 0,2 0-1 0,-2 2-2 0,2-2 0 16,-2 0 0-16,-1 0-2 0,1 1 1 0,-1 0-1 0,1-4 1 0,0 5-1 15,-1-3 2-15,1 2-1 0,-1-1 0 0,1 2 0 0,0-2 1 16,1 1 0-16,-4-2-1 0,3 0 1 0,0 3 0 0,1-2 0 16,-1 0 1-16,0 2 0 0,-1-1-2 0,0 1 1 0,1-1 0 0,0 1-2 15,-2-3 2-15,2 3-1 0,0-1 0 0,0-1 1 0,-1 2-1 16,-1 0 0-16,2-2 0 0,-1 0 0 0,0 0-1 0,1-1 1 0,0 3-1 16,-1-3 1-16,0 2 2 0,0-1-1 0,-1 2 0 0,2-2 0 15,-1 1-1-15,0-2 1 0,0 3-2 0,1-3 1 0,-2 3-2 0,2-1 1 16,-2 1-2-16,2-1-1 0,0 1 0 0,0-1-1 0,-1 0-1 15,1 0-1-15,-2 0-2 0,0 2 1 0,2-1 0 0,-1 0-1 0,-2 0 0 16,2 1-1-16,1-1 1 0,-3 1-1 0,3-2 1 0,-2 3-1 16,0-2 1-16,1 2-1 0,-1-2 1 0,1 1-1 0,-3 0 1 15,1 0 0-15,1 0 1 0,1 0 1 0,-3 1-1 0,3 0 2 0,-3-1 0 16,1 1 1-16,-1-2 0 0,1 1 0 0,0-1 1 0,-2 3 0 16,1-2 1-16,0 0-1 0,-2 0 0 0,3 0 1 0,-2 0-1 0,-2 1 1 15,2 0 0-15,1-1-1 0,-4 1 0 0,2 0 0 0,0-2 0 16,-1 2 0-16,-1 0 0 0,0-2-1 0,0 2 0 0,1 0 0 0,-1-1-1 15,0 2 0-15,0-1 1 0,-2 0-1 0,1 0 1 0,1 0-1 16,-1 1 0-16,1-1 0 0,0 1-1 0,-4-2 1 0,4 2-1 0,-2-1 1 16,0 0-1-16,0 3 1 0,0-3-2 0,0 2 2 0,0-2-1 15,1 1 0-15,-2 1-1 0,2 0 1 0,0 0 0 0,-2-1 0 16,2 2 1-16,-2-1-2 0,2 1 1 0,-2-1 0 0,3 0 0 0,-4 0-1 16,3 0 1-16,-2 1 0 0,0 0 0 0,1-1-1 0,0 0 1 15,-2 1-1-15,3 0 0 0,-2-1 1 0,2 1-1 0,-2-1-1 0,1-1 1 16,0 1 0-16,0 1-2 0,0-1 1 0,0-1 0 0,0 1 1 15,2 1-2-15,-2-1 1 0,0 0-1 0,1-2 0 0,1 2 0 0,0 0 0 16,-1 0 0-16,1 0 1 0,1-1-1 0,-1 2 1 0,1-2-1 16,-1 1 1-16,3-2-1 0,-2 2 1 0,1 1-1 0,-3-1 1 15,4-1-1-15,-1 1 2 0,-3 1-2 0,3-3 1 0,-3 3-1 0,3 1 1 16,-2-3 0-16,0 1 1 0,1 1 1 0,-2-1 1 0,2 0 1 16,-1 0 1-16,1 1 1 0,-2-1 0 0,0 2 2 0,1-2 0 0,-3 1 2 15,3-1-1-15,0 0 3 0,-2 2 0 0,2-1-1 0,-2-2 0 16,0 1-1-16,0 0 1 0,0 0 0 0,1-1 0 0,0 1-2 15,-2 3 2-15,2-4-1 0,0 1-1 0,-1 1 1 0,0-3 0 0,0 5-1 16,1-3 1-16,-2-1-1 0,2 3 0 0,0-2-1 0,-2 0 0 16,2 2 0-16,-2-1 1 0,2-1-2 0,-2 0 1 0,3 1-1 0,-4 1-1 15,1 0 0-15,-1-2 1 0,1 1-2 0,-1 1 0 0,-1-1-1 16,-1-1-1-16,2 2 0 0,-2-1 0 0,0 2-1 0,-3-4 0 16,4 4 0-16,-2-1 0 0,-2-1-2 0,1 2 1 0,-1-1 0 0,2-1-1 15,-1 2 0-15,0 0 0 0,-1 0 1 0,0 0-2 0,1 0 2 16,1 0-1-16,-2 0 0 0,4 0 0 0,-4 0-1 0,2 0 1 0,2 0-1 15,-2 0 1-15,2-2-1 0,-2 1 1 0,1 1-2 0,1-2 0 16,-2 0 0-16,1 2-1 0,0 0 1 0,0-3 1 0,-3 3-1 0,3 0 3 16,-5-2 0-16,2 2 3 0,-3-2 2 0,1 1-6 0,-4 1-3 15,-1-2-6-15,-1 2-7 0,-3 0-8 0,-2 0-11 0,-4 0-9 16,-1 0-11-16,-3 0-13 0,-4 2-14 0,-2-2-20 0,0 3-21 0,-5-1-34 16,-1-2-38-16,-2 3-51 0,3 1-57 0,-3-1-87 0,-1 0-101 15,1 0-47-15,0 1-20 0</inkml:trace>
  <inkml:trace contextRef="#ctx0" brushRef="#br0" timeOffset="19052.8483">17880 13558 31 0,'-7'-3'511'0,"3"2"-6"0,-2-1-94 15,3 1-137-15,-2 1-73 0,1-2-42 0,1 1-25 0,0 1-16 0,1 0-7 16,-1 0 0-16,2 0-2 0,1 0-1 0,0 0-6 0,0 0-6 16,0 0-11-16,0 0-8 0,0 0-10 0,0 0-6 0,0 0-7 15,0 0-6-15,0 0-3 0,0 0-3 0,0 0-1 0,0 0-3 0,0 0-1 16,0 0-3-16,0 0-3 0,0 0-3 0,1 0-3 0,1 0-4 15,-1 0-1-15,3 0-4 0,-3 1-1 0,4 1-1 0,2-2-2 0,-2 1 0 16,3 1 1-16,2-2-2 0,6 1 1 0,-3 2 1 0,4-2-1 16,4 1 0-16,1 1 2 0,4-1 1 0,4 3-1 0,2-3 1 15,4 1-3-15,3 1-3 0,1-1-4 0,3 2-5 0,4-1-7 0,0 0-5 16,1-2-9-16,2 3-6 0,0-2-4 0,0 2-6 0,1-1-4 16,1-1-3-16,-3 2-1 0,1-2-1 0,-2 1 1 0,1-1 2 0,-3 0 3 15,-2 0 2-15,-1-1 5 0,-2-2 5 0,0 2 5 0,-4 1 7 16,-3-3 7-16,-2 0 9 0,-2 0 7 0,-5 0 9 0,0 0 9 0,-4 0 10 15,-2 0 10-15,-2-3 11 0,-4 1 13 0,-2 2 12 0,0 0 12 16,-4-2 12-16,-1 2 7 0,-3-1 6 0,2 1 3 0,-2 0-2 16,-2-2-3-16,-1 2-6 0,0 0-8 0,0 0-9 0,0 0-19 0,0 0-23 15,0 0-28-15,0 0-31 0,0 0-36 0,0 0-39 0,0 0-44 16,0 0-45-16,0 0-62 0,0 0-69 0,0 0-71 0,0 0-76 0,0 0-84 16,4 2-89-16,-3-1-42 0,1 1-19 0</inkml:trace>
  <inkml:trace contextRef="#ctx0" brushRef="#br0" timeOffset="26134.8599">5505 5631 13 0,'9'-2'45'0,"1"-1"0"0,0 2 0 16,2-1 0-16,1-1 0 0,1 1-1 0,-1 1-5 0,1-1-4 15,3 0-2-15,0 1-3 0,1-1-2 0,1 0-1 0,3 1-2 16,-1-1-2-16,2 2-8 0,1-2-6 0,1 2-13 0,-1 0-15 0,3-3-16 16,1 3-19-16,1 0-22 0,1 3-23 0,0-3-20 0,0 2-19 15</inkml:trace>
  <inkml:trace contextRef="#ctx0" brushRef="#br0" timeOffset="27217.2933">6714 6718 10 0,'0'0'73'15,"0"0"-11"-15,0 0-7 0,0 0-6 0,0 0-6 0,0 0-8 16,0 0-6-16,0 0-4 0,0 0-3 0,0 0-1 0,0 0-3 16,0 0-3-16,0 0-2 0,0 0-4 0,0 0-4 0,0 0-1 15,0 0-6-15,0 0-5 0,0 0-1 0,0 0-1 0,0 0-1 0,0 0 1 16,0 0 0-16,0 0 0 0,0 0-1 0,0 0 0 0,0 0-2 16,0 0 0-16,0 0 0 0,2 2 1 0,-2-2 2 0,3 1 5 0,-1-1 1 15,2 2 1-15,-1-1 4 0,2-1-1 0,1 4-4 0,2-4-2 16,3 2-6-16,0 0-9 0,2 1-9 0,4-1-14 0,2-1-17 15,-1 1-20-15</inkml:trace>
  <inkml:trace contextRef="#ctx0" brushRef="#br0" timeOffset="29298.1924">9885 6774 55 0,'-13'-2'73'0,"2"1"1"16,1 1 0-16,1-2-3 0,1 1-6 0,3 1-7 0,2-2-9 0,0 1-6 15,1 1-8-15,-2 0-9 0,4 0-7 0,0 0-8 0,0 0-6 16,0 0-8-16,0 0-3 0,0 0-6 0,0 0-1 0,4 0-1 0,-2 0 2 16,1 0 2-16,2 1 2 0,0 1 0 0,1-2 1 0,-1 1 1 0,4 1 0 15,-1-2 2-15,2 1 1 0,-1 1 4 0,2-2 1 0,1 1 0 16,0 1-1-16,-1-2-1 0,3 1-2 0,-1-1-3 0,2 1-2 15,0 1-2-15,2-2 0 0,-1 0 2 0,3 0-1 0,-1 0 2 0,-1 0 2 16,2 0 0-16,0 0 2 0,1 0 2 0,-2 0 1 0,-1 0 1 16,2-2 2-16,-3 1 2 0,1 1 2 0,-4-1 2 0,0 1 3 15,-1-2 3-15,0 1 3 0,-2 1 4 0,-2-2 5 0,-1 1 5 0,-2 1 3 16,-1-2 5-16,1 2-1 0,-4-1-1 0,1 1-4 0,-2 0-3 16,-2 0-6-16,1-2-7 0,-5 1-6 0,-1 1-5 0,-1 0-9 15,-1 0-7-15,-4 0-6 0,0 0-7 0,-4 0-5 0,1 0-4 0,-3 0 0 16,-1 0 2-16,1 0 2 0,-2 0 4 0,1-2 7 0,2 2 2 15,0-2 6-15,0 1 4 0,1 1 5 0,0-1 5 0,2-1 5 0,2 2 6 16,1-1 3-16,2-1 0 0,0 2 2 0,1-1 0 0,3-1 2 0,1 2 0 16,0-1-1-16,2 1 2 0,-1 0-2 0,2 0-4 0,2 0-5 15,0 0-8-15,0 0-7 0,0 0-7 0,0 0-2 0,2 0 0 16,2 0-1-16,-1 0 0 0,2 0-2 0,-2 0 1 0,2 0 0 16,2 0 0-16,0 0 3 0,1 0 4 0,2 0 7 0,2 0 4 0,-2 0 5 15,1 0 1-15,1 0 2 0,0 0-1 0,-1-2 1 0,3 2 1 0,-1-1 0 16,-1-1 0-16,1 2 4 0,-2 0 1 0,2-3 1 0,-2 1 1 15,0 2 2-15,-2-2 1 0,1-1 3 0,-1 3 3 0,-1-2 3 16,0 1 1-16,-3 1 0 0,1-2 1 0,0 2 1 0,-1-2-2 0,-2 2-3 16,0 0-1-16,-1-3-4 0,0 2-4 0,-2 1-12 0,0 0-15 15,0 0-23-15,0 0-28 0,0 0-39 0,0 0-40 0,0 0-36 16,0 0-30-16,0 0-59 0,-2 4-75 0</inkml:trace>
  <inkml:trace contextRef="#ctx0" brushRef="#br0" timeOffset="32249.357">5505 7936 56 0,'11'-1'61'16,"-2"1"-1"-16,3-3 1 0,0 2 0 0,3-2 0 0,0-1-4 15,-2 1-4-15,4-2-4 0,-1 0-4 0,3 2-5 0,-3-2-7 16,3-1-3-16,0 0-3 0,-2 2-4 0,0-1-2 0,0-1-5 0,0 2-2 15,-1 0-4-15,-1-1-4 0,0 2-3 0,0-1-4 0,-2 1-4 16,1-1-4-16,-1 3-2 0,-1-1-3 0,-2 0-3 0,1 2-2 16,0 0-2-16,-1 0 0 0,-1 0 0 0,0 2-2 0,-2-2 2 0,1 3-1 15,0-2 2-15,-1 2 1 0,0 1 3 0,-1-1 3 0,1 0 1 16,0-1 3-16,0 3 2 0,-1-2 1 0,-1 2 3 0,1-1 0 0,2-1 4 16,-2 2 4-16,-1-2 3 0,2 0 2 0,-1 0 1 0,0 0 3 15,0-2 0-15,-1 2 2 0,2-1 2 0,-1 1 0 0,2-3 2 0,-2 0 4 16,0 3 1-16,1-3-1 0,2 0 0 0,-1-3-1 0,0 3-3 15,0-3-2-15,3 1-1 0,-3-1-2 0,3 2 0 0,0-4-1 0,0 1-5 16,0-1-5-16,3 0-3 0,-4 0-2 0,2-1-3 0,1-1-3 0,-2 2-1 16,2 1 0-16,-2-3-1 0,1 1-1 0,0 2-2 0,-1-2-2 15,1 1-2-15,-2 2-3 0,1-1 0 0,0 1 2 0,-3 0-1 16,2 0-2-16,0 1 0 0,0-1-1 0,-2 3 0 0,1 0 0 0,-1 0-1 16,0 0 1-16,0 0 0 0,1 1 0 0,-1 1 2 0,0 1 3 15,0-1 3-15,3 1 2 0,-3 0 2 0,0 0 3 0,1 0 3 0,-1 1 4 16,2-2 1-16,1 4 4 0,-2-4 0 0,1 3 3 0,2-2 3 15,0 1-1-15,-1 0 2 0,1 0 3 0,1 0 2 0,-1 1 0 16,1-3 1-16,0-1 0 0,1 2 2 0,-1-1-1 0,1-1 1 0,2 1 0 16,-2-1 0-16,0-1 0 0,2 0 1 0,-1-1-1 0,0-1-1 15,0 2 2-15,0-3-3 0,-2 2-3 0,4-1-3 0,-2-1-1 16,0 1 0-16,0-1-2 0,0-1-3 0,0 0-5 0,0 0-3 0,-2 0-3 16,4 1 0-16,-4 0-3 0,1 0-2 0,-1-1-3 0,2 1-1 0,-2 1 0 15,-1-1-1-15,0 2 0 0,-1-2-3 0,-1 1-3 0,1 1-1 16,-2 1 3-16,-1-2 1 0,1 1 2 0,-1 1-1 0,-1 0 0 0,1 0 0 15,1 1 1-15,-3 1 0 0,1-2 3 0,1 3 0 0,-1-2 1 16,1 1 2-16,-1-1 1 0,1 2 3 0,1-1 0 0,-1 1 2 0,0 1 2 16,0-1 2-16,1 0 2 0,1 0 2 0,-2 1 1 0,3-1 2 15,-2-2 2-15,1 2 2 0,1 0 0 0,-2-1 2 0,3 3 0 0,-2-5 2 16,2 2 0-16,0-1 1 0,-1-1-2 0,2 2 1 0,-1-2-2 16,1 0-3-16,1 0 0 0,-3-2-1 0,2 2-2 0,1-1-1 0,-1-1-2 15,1 2 0-15,1-5-2 0,-2 5-2 0,0-2-2 0,1-1-1 16,1 1-1-16,-2 1-1 0,1 0 0 0,0-2-1 0,0 3 0 15,-1 0-1-15,2-3 0 0,-2 2 1 0,1 1-3 0,-1 0 1 16,1 0 2-16,-1 0-1 0,1 0 1 0,0 0 2 0,-1 0 0 16,1 0-1-16,1 0 2 0,-1 1 0 0,-2 2 0 0,4-3 0 0,-3 0 1 0,1 3 0 15,0-3 1-15,-2 1-1 0,0-1 0 0,1 1 1 16,1 1 1-16,-3-2 0 0,0 1 0 0,3 1 0 0,-3-2 1 0,0 2 1 16,0-2 1-16,-1 0 5 0,2 0 5 0,-2 0 3 0,0 0 2 0,0 0 2 15,2 0 5-15,-3 0 3 0,2-2 3 0,-1 2 2 0,1-3 3 16,0 1-1-16,-2 1 0 0,1 0-2 0,2-2-3 0,0-1-5 15,0 1-6-15,-1 0-3 0,2 0-3 0,-1-1-4 0,1 1-5 0,1 3-6 16,-1-2-4-16,1-1-4 0,-1 2-3 0,4-2-1 0,-4 1-3 16,1 1 0-16,2-2 1 0,-2 1-2 0,2 1-1 0,-2-1-1 0,2-1-2 15,-3 1 1-15,2 1 1 0,-2 0 1 0,1-1 2 0,-1 1 3 16,-1-1 3-16,0-1 4 0,-3 2 6 0,2-1 7 0,-1 2 5 16,-2-5 5-16,-2 5 4 0,3-4 7 0,-2 1 8 0,-2 1 7 0,-1-1 7 15,1-1 5-15,-1-1 4 0,1 1 4 0,-2 0 5 0,1-2 2 16,-1 0 1-16,0-2-2 0,-1 0-1 0,-1 1-3 0,3-1-1 0,-3-2-6 15,-1 1-10-15,2-1-6 0,-2-1-6 0,0-1-5 0,0 0-5 16,0 1-6-16,0-4-4 0,0 2-5 0,0 0-5 0,-2-2-5 0,2 0-4 16,-1 0-1-16,-1-1 2 0,0 0 1 0,2-1 1 0,-1 1-1 15,-1-2-2-15,2 2 1 0,-1-1 0 0,-1-2 0 0,2 0-1 16,-2 2 0-16,2-1-1 0,-1 0-1 0,-1 0-1 0,2 1 1 0,-2 1-1 16,1-2 2-16,1 2 0 0,-2-1 1 0,2 2 1 0,-3 0-2 15,1 0 1-15,1 2 0 0,-2 1 0 0,0-3 2 0,1 5 1 0,1 0 1 16,-1-1 2-16,-1 2 0 0,1 1 0 0,1 0 0 0,-1 0-1 15,-1 0 0-15,0 3 0 0,-1-2 1 0,0 2-1 0,1-1-1 16,1 1-3-16,-1 1-3 0,0-1 0 0,0 1-2 0,-1-1-1 0,1 2-1 16,0-1-2-16,0 1-2 0,-3 0-1 0,1 2-3 0,0-2-1 0,0-1-2 15,-1 1-3-15,0 0-1 0,-2 1 2 0,0-1-1 0,-2 1 1 16,0 2 1-16,-2-2-1 0,-3 2 3 0,2 0 0 0,-3 0 1 16,-1 0 2-16,-2 0 2 0,0 2 0 0,-5-2 4 0,2 2 1 0,-3 1 1 15,-2 1 0-15,3-1 0 0,-5 2 0 0,3-2-2 0,-3 1-3 16,-1-1-2-16,0 1-1 0,0-1 1 0,0 2-2 0,0-1 0 15,0-1-1-15,-2 2 0 0,2-1-2 0,0-2-2 0,-1 1 1 0,-1 0 1 16,2-2-1-16,0 1 5 0,-2-2 2 0,2 1 4 0,-1-1 2 16,-1 0 2-16,-1-1 2 0,1 1 2 0,-4-2-1 0,2 1 2 0,-3-2 4 15,2 1 1-15,-3-1 3 0,-3 0 0 0,0 0 0 0,-3 0 0 16,1 0-1-16,0 0-2 0,-4 0 0 0,3 0-2 0,-2 0-2 16,0 1-2-16,2 0-2 0,-1-1-1 0,2 0-4 0,1-1-1 0,-2 1-3 15,3 1 0-15,1-1-3 0,2-1-1 0,-1 3-1 0,3-1 0 0,-1 0 0 16,2 2 2-16,0 0 2 0,1 0 1 0,1 0 2 0,1 0 2 15,1 0 2-15,-1 0 3 0,2 2 2 0,0 1 3 0,0-1 0 16,2 0 2-16,-3 1 2 0,3-1-1 0,0 1 1 0,-1 1-2 0,2-1-1 16,0 2-1-16,-1-3 1 0,1 1-2 0,0 0 1 0,2 0-2 15,-2 0-3-15,0 0 1 0,3 0-1 0,-1-1 0 0,1-1 1 0,-1 2-1 16,3-1 1-16,-2-1-1 0,2 1 2 0,-2-2 0 0,2 1 0 16,1 1 1-16,1-2 1 0,-2 1 1 0,4-1 0 0,-2 0 0 15,4 0 1-15,-3 0 0 0,2 0 1 0,1 0 0 0,-1-1 2 0,4 1 0 16,-3-2 1-16,2 1-1 0,2-1 1 0,0 1 1 0,1-1 0 0,-3-1-1 15,4 2 2-15,1-2 0 0,0 0 0 0,-1 1-1 0,2-1-1 16,2 0 0-16,-2 0-1 0,2 3-2 0,-1-3-1 0,2 1 0 16,-2 0 1-16,4 1-1 0,-2-1-2 0,3 0-1 0,-1 1-3 15,1 1 0-15,-1-1-4 0,2 1 0 0,-1-3-2 0,2 3 0 0,0 0-1 16,0 0-1-16,0 0 0 0,0 0-1 0,0 0-1 0,0 0-2 16,0 0-1-16,0 0-1 0,0 0-1 0,0 0 0 0,0 0 0 0,0 0 0 15,0 3 1-15,0-2 1 0,0 2 1 0,0 0 1 0,0 1 0 16,0 1 1-16,0 1 1 0,0 0-2 0,0 1-2 0,-2 1 1 0,2-1-1 15,-1 3 2-15,-1 2 3 0,2 0 0 0,-2-1 1 0,0 4 0 16,0-2 1-16,1 3-1 0,-1 1-2 0,-1-1 1 0,1 2-1 0,-1-1 3 16,0 2 4-16,0 0 1 0,-1 1 2 0,1 0-1 0,-3 2 0 15,3-2-1-15,-2 3 2 0,2-1 1 0,-2 0-2 0,2 0 2 16,-2 1 0-16,-1-1 0 0,3 1-2 0,0-2 1 0,0 0-2 16,-1 0 2-16,3-2 0 0,-1-1 0 0,-1-1 2 0,3-1 1 0,-2-1 0 15,2-1 1-15,0-2 3 0,0-1 0 0,0 0 2 0,0-2 2 16,0 0 3-16,2 0 5 0,-1-3 3 0,3 2 3 0,-1-4 2 0,3 1 2 15,-1 0 3-15,6 0 1 0,-1-2 2 0,3 1-7 0,4 0-11 16,5-1-20-16,4-2-26 0,6 1-26 0,4-2-30 0,7 0-31 16,8-2-34-16,4-1-72 0</inkml:trace>
  <inkml:trace contextRef="#ctx0" brushRef="#br0" timeOffset="35314.716">8382 12859 158 0,'0'0'371'0,"0"0"-124"0,0 0-179 0,1-3-109 0,1 2-74 16,1-4-51-16,3 1-41 0,1 1-58 0</inkml:trace>
  <inkml:trace contextRef="#ctx0" brushRef="#br0" timeOffset="35648.8626">9757 12781 263 0,'0'0'403'0,"0"0"-113"0,0 0-159 0,0 0-106 0,0 0-79 0,0 0-56 15,0 0-46-15,0 0-44 0,4 0-40 0,1 0-53 0</inkml:trace>
  <inkml:trace contextRef="#ctx0" brushRef="#br0" timeOffset="35917.0515">10750 12675 108 0,'-2'0'456'15,"2"1"-16"-15,-2 1-108 0,1-2-154 0,1 0-105 0,0 0-81 0,0 0-71 16,0 0-66-16,0 0-81 0,0 0-89 0,1 2-60 0,1 1-45 16</inkml:trace>
  <inkml:trace contextRef="#ctx0" brushRef="#br0" timeOffset="37430.9101">19606 13595 307 0,'0'-3'539'0,"0"-1"-71"0,0 1-110 0,0 1-79 16,0-1-65-16,0 3-38 0,0-2-28 0,0 0-16 0,0-1-13 0,0 1-9 15,1 2-6-15,-1-5-6 0,0 5-6 0,2 0-7 0,-2 0-6 16,0 0-9-16,0 0-7 0,0 0-8 0,0 0-7 0,0 0-5 0,0 0-7 15,0 0-4-15,0 0-5 0,0 0-5 0,0 0-2 0,0 0-2 16,0 0-2-16,0 0-3 0,0 0-3 0,0 0-6 0,0 0-5 0,0 0-3 16,0 0-5-16,2 2-3 0,-2 1-1 0,1-1-2 0,-1 0 1 15,2-1-2-15,0 3 1 0,-2-1 1 0,1-1 0 0,-1 1 3 16,2 2 2-16,-1-1 2 0,3 1 5 0,-2-1 3 0,1 2 1 16,1 0 2-16,-3 0-1 0,2 0 0 0,1 2 2 0,-1 0-1 0,0-3 1 15,0 2-1-15,1-2 1 0,-2 2-1 0,1-4 1 0,1 4-1 16,-1-3 1-16,0 2-1 0,0-1 1 0,1-2 0 0,-3 1 4 0,1-1 3 15,-1-2 2-15,3 1 4 0,-3-1 6 0,3 1 5 0,-2-2 7 16,1 0 6-16,2-2 5 0,0 1 5 0,1-2 3 0,4-1 0 0,-1-2 0 16,2 0-3-16,3-2-5 0,1-1-5 0,2-3-8 0,1-2-13 15,2-2-15-15,2 1-22 0,3-3-25 0,-1-3-35 0,3-1-41 0,3-2-50 16,4-3-51-16,1-2-100 0,2 0-124 0,3-5-88 0,-1 0-71 16,5-2-35-16,-1-2-17 0</inkml:trace>
  <inkml:trace contextRef="#ctx0" brushRef="#br0" timeOffset="38955.3272">8522 14028 357 0,'-3'2'359'16,"0"-2"-115"-16,0 0-79 0,2 3-64 0,-1-3-38 0,2 0-26 0,0 0-11 16,0 0-4-16,0 0 4 0,0 0 7 0,0 0-1 0,0 0 0 0,0 2-6 15,0 0-7-15,0-2-8 0,2 0-7 0,-1 1-7 0,-1-1-3 16,3 2-2-16,-2 0 0 0,-1-2-1 0,2 1 1 0,1 1 0 16,-1-1 2-16,3 0 3 0,-2 2 2 0,3-1 5 0,-1-1 8 0,4 2 3 15,1 0 8-15,1 0 3 0,3 0 2 0,-1-2 1 0,6 3 0 16,1-1 4-16,1 0 4 0,4 0 4 0,4-1 3 0,1 1 1 15,3-1 1-15,5 1-1 0,4-1-4 0,1-2-4 0,6 2-4 0,2 1-3 16,4-3-1-16,4 0-4 0,2 0-1 0,4 0-9 0,1 0-12 16,4 0-12-16,1 0-10 0,5 0-7 0,0 0-4 0,1 0-9 0,4 2-8 15,1-2-9-15,5 2-10 0,1-1-13 0,3-1-12 0,2 2-15 16,2 0-14-16,1 1-13 0,5-3-13 0,0 4-3 0,2-3 6 0,3 1 0 16,-1 0 0-16,2 1 10 0,-1-3 12 0,3 2 17 0,-1 1 12 15,0-3 20-15,1 0 20 0,-3 2 18 0,-3-2 20 0,3 1 26 0,-6-1 26 16,-4 0 14-16,0 0 8 0,-7 0 6 0,-2 0 3 0,-2 0-2 15,-6 0-7-15,-3 0-4 0,-3 0-6 0,-5 0-5 0,-5 0-5 0,-3 0-4 16,-5 0-4-16,-7 0-5 0,-1 0-7 0,-7 0 1 0,-2 0 1 16,-8 0 12-16,0 0 14 0,-5 0 16 0,-6 0 16 0,-1 0 10 0,-4 2 8 15,-5-2 7-15,0 0 5 0,-1 0 5 0,-3 0 4 0,0 0 1 16,-3 0 1-16,-1 0-6 0,-1 0-7 0,0 0-15 0,0 0-17 16,-1 0-20-16,-1 0-25 0,1 0-24 0,-3 0-27 0,1 0-32 0,1 0-35 15,2 0-41-15,0 0-44 0,0 0-58 0,0 0-63 0,0 0-73 16,0 0-75-16,-3 0-40 0</inkml:trace>
  <inkml:trace contextRef="#ctx0" brushRef="#br0" timeOffset="40230.8223">20344 13561 87 0,'0'0'279'0,"0"0"-47"0,0 0-38 0,0 0-28 15,-1 0-21-15,1 0-12 0,0 0-8 0,-2 0-7 0,0 2-4 16,2-2-5-16,0 1-6 0,0-1-4 0,-3 0-4 0,3 2-5 0,0-2-5 15,-1 0-5-15,1 0-5 0,0 0-3 0,0 0-3 0,0 0-1 16,-2 2-3-16,2-2-1 0,0 0-2 0,-2 3 0 0,2-3-3 0,0 0-1 16,0 0-3-16,0 0-3 0,0 0-4 0,0 0-3 0,0 0-2 15,0 0-3-15,0 0-4 0,0 0-3 0,-1 0-3 0,1 0-4 16,0 0-3-16,0 0-4 0,0 0-4 0,0 0-2 0,0 0-4 0,0 0-2 16,0 0-3-16,0 0-3 0,0 2-4 0,0 1-3 0,0-3-1 15,0 2-2-15,0-2-2 0,0 2 1 0,0-2 1 0,0 3 2 0,1-1 1 16,-1 1 1-16,2 1 2 0,0-1 2 0,-2 0 1 0,1 2 2 15,2 0 2-15,-1 1 2 0,0 0 2 0,-1 1 2 0,2-1 1 16,-1 2 0-16,0 1 0 0,-1-1-1 0,4-1-1 0,-4 0-1 0,1 1-2 16,-1-1 1-16,3-1-1 0,-3 0-2 0,1 0 2 0,-1-2 1 15,3 1 0-15,-3-3 6 0,1 3 3 0,-1-3 7 0,1 1 11 0,1-3 8 16,2 2 6-16,-2-2 9 0,2-2 7 0,-1 2 6 0,4-3 3 16,3-2 0-16,2 0-3 0,4-2-6 0,1-1-9 0,6-3-8 0,2-3-11 15,4 1-18-15,4-4-23 0,4-2-28 0,2-2-30 0,3-2-42 16,2-2-47-16,5-3-68 0,5-3-73 0,4-4-104 0,4-1-117 0,0-5-66 15,7 0-40-15,2-7-20 0</inkml:trace>
  <inkml:trace contextRef="#ctx0" brushRef="#br0" timeOffset="49580.8171">11280 10345 124 0,'-9'-5'137'15,"3"-2"-9"-15,-1 0-8 0,-1 0-4 0,1 0-2 0,0 1-3 16,-1-1-3-16,0 1 0 0,1-2 2 0,-1 3-1 0,1-3-1 0,-1 1-9 15,-1 0-12-15,1 0-6 0,2 0-2 0,-2 0-6 0,-1 0-4 16,-1-2-5-16,3 1-4 0,-2 1-3 0,1 1-6 0,0-4-4 16,-1 5-7-16,-2-4-7 0,3 2-9 0,-2 2-3 0,0-3-6 0,-2 2-3 15,1 0-6-15,-1-1-3 0,-1 1-4 0,-1-2-3 0,-1 0-3 0,-2 3-3 16,1-2-2-16,-1 2-2 0,-2-2 1 0,-2 3-2 0,-1-2 1 16,0 0-1-16,0 0-1 0,-2 0-1 0,-1 3-1 0,1-4 0 15,-4 1 2-15,1-1 0 0,1 2 1 0,-2-2 1 0,1 2 0 0,0-2 2 16,-3 0 0-16,2 1 2 0,0-1 0 0,-2 1 0 0,1 1-2 15,-1-3-1-15,-2-1 1 0,2 4-3 0,0-2-4 0,-3 0-2 16,3 1-2-16,-3 0 1 0,0-1 0 0,-1 1 1 0,1 0 0 0,-3 0-1 16,1 0 1-16,-1 0 1 0,-1-1 2 0,1 2 2 0,-2 0 1 15,0-2 3-15,0 2 4 0,0-1 1 0,-2 2 2 0,0-1-1 0,-1 0 2 16,-2 0-2-16,3 2 1 0,-1-2 0 0,-3 2-1 0,3 0 1 16,-3 1-1-16,3 0-1 0,-1-1 0 0,0 1 1 0,1 1-2 0,-1 1 1 15,2-2 1-15,0 2 0 0,0 0-1 0,0 0 1 0,2 2 2 16,-1-2 3-16,0 1 2 0,1 1 1 0,2 1 3 0,-1-1 0 15,1 0 1-15,2 1 1 0,-1 0-1 0,0 0 2 0,3 2 0 16,1-2 2-16,-1 1 1 0,0-1 0 0,4 2-2 0,-2-2-3 0,0 1-2 16,3 1-1-16,0-2-1 0,3 2 1 0,-3-3-2 0,2 3-1 15,3-3-1-15,-3 3-1 0,4 0 0 0,-1-2 0 0,0 1-3 0,2-1 1 16,0 2-2-16,0-1 1 0,2 1-1 0,-2-1-1 0,1 1 1 16,3-1-2-16,-3 0 0 0,2 3 0 0,-1-2 0 0,-2 2-1 0,4-2-1 15,-3 3 0-15,0 0 0 0,0-1-2 0,0 1-1 0,0 1-1 16,-3 0 1-16,3 0-2 0,-2-1 2 0,1 1-1 0,0 1 1 0,0 0-1 15,0-2 1-15,0 0-1 0,2 0 2 0,-2 1 1 0,1-1 1 16,-1 1 1-16,2-1 2 0,-3 2 2 0,5-1 2 0,-3 0 2 0,2-2 3 16,0 1 0-16,-1-1-1 0,2 1 3 0,0-1 1 0,-1 0 2 15,3 3 1-15,-2-4 0 0,2 1 1 0,-2 1 1 0,3-3 1 0,-1 3 2 16,1-1 0-16,-2 0 1 0,2 1 0 0,-1-1 1 0,3 2 1 16,-2-1 1-16,-1-1-2 0,3 0 1 0,-2 2 1 0,-1 0 0 15,2-2-1-15,0 2 0 0,-1 1 1 0,0 0 0 0,1 2-2 0,-2-3-2 16,1 2 0-16,2 0-1 0,-1-1-1 0,1 3-1 0,-2 0 1 0,2-2-1 15,0 2 0-15,-2 0-1 0,2-1 1 0,-1 0-1 0,2 2 0 16,-1-3-1-16,0 1 0 0,3 0 0 0,0-1-2 0,0 1 2 16,-1 0 0-16,1 1 0 0,1-4 1 0,1 2-1 0,-1-2 0 0,2 1 0 15,0 2-1-15,0-3 1 0,0 1 0 0,0 1 0 0,0 0 1 16,1-1 0-16,-1 1 0 0,2-1 0 0,-2 0 0 0,2 2 0 16,0-1 0-16,1 0 0 0,-2 1-1 0,1-2-1 0,0 4-3 0,-1-2 1 15,3 1-2-15,-1 1 0 0,-1-2-1 0,1 0-1 0,2 2-1 16,-1 1-1-16,-1 1-1 0,2-3 0 0,-1 2-1 0,-1 1-1 0,2-1 2 15,-2 1 0-15,2 0-1 0,0-2-1 0,0 3 1 0,0 0-1 16,0-4 0-16,2 3-1 0,-2-4 1 0,2 5-1 0,-1-3 1 0,2 0-1 16,-1 1 2-16,1-3 0 0,0 3-1 0,1-2 2 0,-1 1 2 15,3-1 2-15,-3 1 2 0,3-1 1 0,-1 0 2 0,0 1 1 16,0 0 1-16,2-1 2 0,1 1 0 0,-1-2 2 0,1 1 0 0,-1-1 2 16,1 1 2-16,0 1-1 0,2-3-1 0,1 2 0 0,-3 1 0 0,3-2-1 15,0-1 1-15,0 3-2 0,-1-3 0 0,2 2-1 0,1 1 2 16,-1-2-2-16,0-1 1 0,-1 3 1 0,4-3-2 0,-3 2 1 15,0-2-1-15,1 2 2 0,2-2-2 0,-2-1 0 0,0 1 1 0,1-2-1 16,1 3-1-16,0-3 1 0,0 2-2 0,0-3-1 0,1 3 0 16,1-4 0-16,1 2-1 0,-1-1-1 0,0 2 1 0,1-3 1 0,1 1 3 15,1 1-1-15,1-3 1 0,0 0 2 0,2 2 1 0,-2-2 1 16,3 0 2-16,-1 0 1 0,2-3 0 0,2 4 2 0,-3-2-1 0,3 0 0 16,0-1-1-16,1 2-1 0,1-4 0 0,-1 3 0 0,1-2-2 15,1 2-1-15,-2-2-3 0,4 1 0 0,-1 1 0 0,-1-2-2 16,0 1-2-16,2-1 0 0,-2 2-3 0,0-2 1 0,2-3 1 0,-2 3-3 15,1 1-1-15,-1-1 1 0,-1 0-2 0,1 0 0 0,0 1 1 16,-2-1-1-16,2-1-1 0,0 0 0 0,0 1-1 0,0-1-1 0,-1-2-1 16,-1 5 1-16,2-5-1 0,0 0 4 0,0 2-1 0,0-2 1 15,0 1 0-15,0-1 2 0,0 0 0 0,2 0 3 0,-2 0 1 16,0 0 1-16,2 0 2 0,-1 0 1 0,-1 0 2 0,2 0-1 16,0 0 0-16,-1 0-2 0,1 0-1 0,1-1 0 0,0 1-1 0,-1 0-2 15,1 0-1-15,2-2-2 0,-1 2 1 0,0 0-3 0,1 0-3 0,-1 0-2 16,1 0 0-16,0-2-1 0,-2-1-2 0,2 3 0 0,0 0 0 15,-1-2-1-15,-2 2-1 0,3-2-1 0,-2 1-1 0,2 1-3 16,-2-2-1-16,-1 1-1 0,3 0 3 0,-1-2-1 0,-2 3 3 0,1-4 1 16,0 3 1-16,2-1 3 0,-3-1 0 0,1 1 3 0,0 1 2 15,0-3 2-15,-1 4 2 0,1-3 1 0,2 3 3 0,-2 0 1 0,-2-2-1 16,3 1 0-16,-1-1 0 0,-1 0 0 0,-1 0 0 0,1 2-2 16,0-2-1-16,-1-1-2 0,1 3-1 0,-1-3 1 0,-1 2-2 15,0-1 0-15,2 1-2 0,-2-3 0 0,-1 3 1 0,1 0-1 0,-2-1-1 16,0-1 0-16,2 2 0 0,-3-1-1 0,3 1-2 0,-3-1 1 0,1-3-2 15,-1 3-1-15,1-1-1 0,-2 0-1 0,3 2 0 0,-2-2-1 16,1-2-2-16,1 0 1 0,-3 2-1 0,4-1 2 0,-3 1 0 0,2-2 1 16,-1 1 1-16,0 1 1 0,-2-2 2 0,3 2-1 0,-3-2 2 15,3 3 1-15,-1-3 1 0,-1 2 2 0,1 0 2 0,-1-2 0 0,0 1-2 16,1 0-2-16,-1 0 1 0,-1 0-1 0,1 1 0 0,-2-2-2 16,3 3 1-16,-2-1 0 0,0 0-1 0,1 0 1 0,0 0 0 15,-1-2-1-15,-1 2 0 0,2 0-1 0,-2 0 1 0,0 0 0 0,2-1 1 16,-3 2 0-16,1-1-1 0,-1-1 2 0,1 2-1 0,0-3-1 15,-2 3 2-15,1-1-1 0,-1 0-2 0,1-1 1 0,-1 0-1 16,-2 1-1-16,1 0 1 0,0 0-2 0,1-1 0 0,-1 1-1 16,1 0 1-16,-1 0-2 0,-1 0-2 0,1-2 0 0,2 2-1 0,-5 0 1 15,3-2 2-15,0 3 1 0,0-1-1 0,-3-2 1 0,3 2 0 0,-1-2 0 16,-2 3-1-16,1-3 0 0,2 0-1 0,-4 2 0 0,2-1 0 16,-1 1 0-16,-1-1-1 0,2-2 0 0,-4 3-1 0,3-2-2 0,0 1 1 15,-3-1-2-15,1 1 1 0,-1-2 0 0,3 1 1 0,-5-1 0 16,2 1 3-16,0 0 1 0,0 1 2 0,-2-3 2 0,2 3-1 15,-4-2 3-15,2 0 0 0,1 3 2 0,-3-3 0 0,1 1 2 0,-2 1 2 16,3-3 0-16,-1 3 0 0,-1-2 2 0,1 3-1 0,0-2 1 16,-2 0-1-16,0-2 1 0,2 3 0 0,-4-2 3 0,1 2 1 0,1-2-1 15,-2 1 0-15,1-1-1 0,-1 2-2 0,-1-2 1 0,0 0 1 16,2 1 0-16,-1-1 0 0,-3 1 1 0,2-2-2 0,-1 2-2 0,0-2 0 16,1 1-2-16,-3-1 0 0,2 2 1 0,0-1-1 0,-2-1 1 15,0 0-1-15,0 0 0 0,-1 1-4 0,3-1 0 0,-1 0-3 16,-1-1-1-16,-1 0 0 0,0 1 3 0,0-2 2 0,0 1 2 0,0 0 0 15,1 1 4-15,0-2 2 0,-1 0 4 0,-2 0 2 0,1 0 3 0,0 2 4 16,-1-2 4-16,1 0 4 0,-3 0 2 0,2 1 2 0,1-2-1 16,-3 0 0-16,0 0 0 0,0 1 3 0,0-1-3 0,-3 1-4 15,1-2-2-15,1 2-2 0,-1-3-2 0,0 2-2 0,-1-2-2 16,0 3-2-16,0-2-2 0,-2 1 2 0,0-1-1 0,-1-2 0 0,1 2-4 16,-1-1-3-16,0 0-1 0,-1-1 3 0,-4 1 0 0,3 0-1 15,0-2 0-15,-4 1 0 0,2-1-1 0,-1-1-3 0,-3 1 0 0,3-1-2 16,-5 1-1-16,3-1 1 0,0 0 1 0,-2-1-1 0,-1 0-1 15,2 1-2-15,-2 0-3 0,0 0 1 0,1 1-3 0,-1-2 1 0,0 1-1 16,0 2 2-16,-1-2-2 0,2 4 0 0,2-6 0 0,-4 4-2 16,3 1-1-16,0 0-1 0,-2 0 0 0,2 0-1 0,-2 0 0 15,2 0 0-15,-2 2 1 0,4-1 0 0,-6 0 0 0,4 1-2 0,-2-1 0 16,0-1 0-16,-1 2-2 0,1 0-1 0,-1-1 2 0,1 0-1 16,-3 1 2-16,0-1 2 0,2 1 0 0,-2 0 0 0,1-1 1 0,-4 1 0 15,2-1 1-15,-1 1 2 0,-1-1 1 0,-2 1 1 0,1-1 2 16,-3-1 1-16,2 2 0 0,-3-1 1 0,-1-1-1 0,1 2-1 0,-3-3 4 15,-1 1 0-15,1 0 2 0,-2 2 0 0,-1-2 0 0,-1 0 0 16,0 2-2-16,-2-2 0 0,1 0 0 0,-2 2 1 0,3 0-1 0,-3 0 0 16,1-1 0-16,-2 1-1 0,2-2-3 0,-1 0-3 0,-1 2-3 15,2 0-5-15,-2 0-2 0,-2 1-7 0,0 0-4 0,-2-1-6 16,1 0-8-16,-3 0-6 0,-2 1-12 0,-3 0-13 0,-3 0-18 0,-2 1-18 16,-4 1-22-16,-4-2-23 0,-6 2-30 0,-3 0-32 0,-4 0-29 15,-5 2-29-15,-5 0-57 0,-4 1-71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1:25:44.177"/>
    </inkml:context>
    <inkml:brush xml:id="br0">
      <inkml:brushProperty name="width" value="0.05292" units="cm"/>
      <inkml:brushProperty name="height" value="0.05292" units="cm"/>
      <inkml:brushProperty name="color" value="#FF0000"/>
    </inkml:brush>
  </inkml:definitions>
  <inkml:trace contextRef="#ctx0" brushRef="#br0">5639 8953 66 0,'-1'0'102'0,"1"0"2"0,-2 0 0 0,2 0 1 0,0 0-3 16,0 0 1-16,0 0-1 0,-2 0-2 0,2 0-3 0,0 0-1 0,0 0-3 15,0 0-2-15,0 0-3 0,-1 0-6 0,1 0-5 0,0 0-8 16,0 0-8-16,0 0-7 0,0 0-7 0,0 0-7 0,0 0-8 0,0 0-6 16,0 0-7-16,0 0-6 0,0 0-9 0,0 0-6 0,0 0-7 15,0 0-6-15,0 0-3 0,0 0-3 0,0 0-3 0,0 0-3 16,0 0-1-16,0 0-3 0,1 0-2 0,-1 2-1 0,2-1 3 0,1-1 2 15,0 2 4-15,2-1 3 0,0-1 4 0,1 2-1 0,4-2-3 0,-1 0-3 16,4 3-2-16,1-3-1 0,2 0 1 0,3 0 1 0,1 0 0 16,3 0-3-16,0 0-5 0,4 0-5 0,-2-3-5 0,5 3-4 15,-1 0-5-15,1-2-5 0,3 2-2 0,-1-1-1 0,1-1 1 16,-1 2 1-16,1 0-3 0,0 0 0 0,0 0 0 0,-1 0 0 0,2 0 2 16,-2 2 3-16,-2-1 3 0,0 1 2 0,-2-2 3 0,-2 3 5 0,-1-1 6 15,-1 0 4-15,0-1 2 0,-5 3 3 0,0-3 3 0,-4 1 5 16,1 0 6-16,-4 1 14 0,-2-3 18 0,0 2 16 0,-2 0 14 15,-1-2 16-15,-2 1 16 0,0 1 14 0,-2-2 14 0,1 0 11 0,-3 0 10 16,2 0 8-16,-3 0 7 0,0 0 2 0,0 0 1 0,0 0-9 16,0 0-10-16,0 0-12 0,0 0-14 0,0 0-13 0,0 0-16 0,0 0-14 15,0 0-12-15,0 0-11 0,2 2-10 0,-2-2-8 0,0 0-8 16,0 0-6-16,0 0-4 0,0 0-5 0,0 0-1 0,0 0-4 16,0 0 0-16,0 0-1 0,0 0 1 0,0 0-1 0,0 0 2 0,0 0 1 15,0 0 1-15,0 0 2 0,0 0 1 0,0 0 2 0,0 0-1 0,0 0 2 16,0 0 1-16,0 0 2 0,0 0 2 0,0 0 2 0,0 0 1 15,0 0-1-15,0 0 2 0,0 0 1 0,0 0 1 0,0 0 0 16,0 0-1-16,0 0 0 0,0 0 1 0,0 0 0 0,0 0 0 0,0 0-3 16,0 0 1-16,0 0-1 0,0 0-2 0,0 0 1 0,0 0-3 15,0 0-4-15,0 0-4 0,0 0-5 0,0 0-5 0,0 0-5 0,0 0-9 16,0 0-7-16,0 0-10 0,0 0-14 0,0 0-13 0,0 0-19 16,0 0-22-16,0 0-26 0,0 0-25 0,0 0-23 0,0 0-18 0,0 0-28 15,0 0-34-15,0 0-48 0</inkml:trace>
  <inkml:trace contextRef="#ctx0" brushRef="#br0" timeOffset="3521.2021">7615 8949 43 0,'-2'-2'116'0,"-1"1"2"0,2 1-2 0,-1-2-3 16,0 2-5-16,-2-1-6 0,4-1-4 0,-2 2-1 0,1-1-2 0,1-1 0 16,-2 2-4-16,2-1-4 0,0 1-6 0,-1 0-6 0,1 0-6 15,0 0-7-15,-2 0-5 0,2 0-5 0,0 0-5 0,0 0-4 0,0 0-6 16,0 0-6-16,0 0-4 0,0 0-5 0,0 0-4 0,0 0-4 15,0 0-1-15,0 0-4 0,0 0-1 0,0 0-3 0,0 0 0 16,0 0-2-16,0 0 0 0,0 0 1 0,0 0-1 0,0 0 2 16,0 0 1-16,0 0 3 0,0 0 0 0,0 0-1 0,0 0 0 0,0 0-1 15,0 0-1-15,0 0-2 0,0 0-1 0,2 0 0 0,-1 1-2 16,-1-1-1-16,2 0-2 0,-2 0-2 0,1 0-3 0,1 0-2 0,-2 0-2 16,4 0 0-16,-2 0 1 0,0 0 1 0,-1 0 1 0,2 0 2 15,1 0 1-15,-1 0 1 0,2 0 1 0,0 0 2 0,-1 0 3 16,5 0 3-16,-2 0 0 0,-1 0 3 0,2 2 1 0,1-2 1 0,1 0 0 15,1 0 2-15,0 1-2 0,0-1 0 0,3 0 0 0,-2 0-1 0,0 0-1 16,4 0 0-16,1 0 0 0,-1 0-2 0,3 0 0 0,0 0 0 16,5 0 0-16,-2 0 0 0,5 0 0 0,-2 0-1 0,5 0 0 15,-1-1-2-15,1 1-1 0,3-2 1 0,0 2-1 0,0 0 0 0,0 0-1 16,2 0-2-16,0 0 0 0,0 0-2 0,-2-1-3 0,3 1 0 16,0 0-2-16,1 0-1 0,-1 0-1 0,-1 0-1 0,0-2 0 0,4 2 0 15,-2 0 0-15,-1-2 1 0,2 1 0 0,0 1 0 0,0-1 0 16,0 0 2-16,0 1 2 0,1-2 2 0,-1 1-1 0,2-1 1 0,-1-1 1 15,1 1-1-15,-1 1 0 0,4-3-3 0,-2 2-1 0,0-1-1 16,0-1-1-16,0 4-1 0,1-3-1 0,0-1-1 0,-1 3-1 16,-1-3 0-16,1 3-1 0,-3-1 1 0,0 0-1 0,-2-1 1 0,2 3 1 15,-3-2-1-15,-2-1 2 0,-1 2 1 0,-1-1 0 0,-1 0 0 16,-1 0 1-16,-1 2-1 0,-1-2 1 0,0 1 1 0,-3 1 2 0,1-2 2 16,-1 2 0-16,-2 0 2 0,1 0 0 0,-3 0 5 0,1 0 0 15,1 0 0-15,-2 0 1 0,0 0 2 0,1 0 3 0,-2 0 1 0,1 0 0 16,1 0 0-16,-2 0-2 0,4 0-1 0,-2 0 1 0,1 0 1 15,0 0-1-15,0 0-2 0,0 0 1 0,2 0 0 0,-2 0-1 0,2 0 1 16,0 2-2-16,-2-2 1 0,2 0-1 0,-1 0 1 0,1 0-1 16,-2 0 2-16,2 0-2 0,-2 0 0 0,0 0-2 0,-1 0 0 15,-1 0 1-15,-1 0-1 0,-1 0-1 0,-1 0 0 0,-1 0 0 0,1 0-1 16,-4 0-1-16,1 0 0 0,-1 0 0 0,-1 0 1 0,-2 0 0 16,-1 0 0-16,-2 0 1 0,2 0 0 0,-3 0-1 0,-1 0 0 15,0 0 0-15,0 0 0 0,-1 0-1 0,1 0 0 0,-2 0 0 0,0 0 0 16,-1 0-1-16,1 0 0 0,1 0 1 0,-1 0-1 0,0 0 0 15,1 0 0-15,-1 0 0 0,2 0 1 0,-1 0 0 0,0 0 0 0,0 0 1 16,0 0 1-16,2 0 0 0,1 0 0 0,-1 0-1 0,1 0 1 16,-1 0-1-16,1 0 1 0,0 0 1 0,1 1 0 0,0-1-1 0,0 2 1 15,-2-2-1-15,0 0-1 0,-1 0 0 0,2 0 0 0,0 0 0 16,-2 0 1-16,1 0 1 0,-1 0 0 0,-1 0-1 0,1 0 0 16,-1 0 0-16,-1 0 0 0,0 0 3 0,-1 1 0 0,-1-1 2 0,1 0 3 15,-1 0 3-15,-1 0 5 0,0 0 4 0,0 0 4 0,0 0 3 16,0 0 4-16,0 0 0 0,0 0 3 0,0 0 1 0,0 0 1 0,0 0-1 15,0 0 0-15,0 0-1 0,0 0-2 0,0 0-4 0,0 0-4 16,0 0-5-16,0 0-4 0,0 1-5 0,0-1-3 0,0 0-3 16,0 0-3-16,0 0-3 0,0 0-2 0,0 0 0 0,0 0-1 0,2 0-1 15,-2 0-1-15,0 0 0 0,0 0-1 0,0 0 0 0,0 0 2 16,0 0 0-16,0 0 1 0,0 0 0 0,0 0 2 0,0 0 0 0,0 0-1 16,0 0 2-16,0 0 0 0,0 0 0 0,0 0 2 0,0 0-1 15,0 0 0-15,0 0-1 0,0 0 0 0,0 0 0 0,0 0 0 0,0 0 0 16,0 0-2-16,0 0 2 0,0 0-1 0,0 0 0 0,0 0-1 15,0 0 1-15,0 0 0 0,0 0 0 0,0 0 1 0,0 0-2 16,0 0 1-16,0 0 1 0,0 0-1 0,0 0 1 0,0 0-1 0,0 0 1 16,0 0 0-16,0 0 0 0,0 0 0 0,0 0 0 0,0 0 0 15,0 0 1-15,0 0 0 0,0 0 0 0,0 0 0 0,0 0 0 0,0 0 1 16,0 0 0-16,0 0 0 0,0 0 0 0,0 0 0 0,0 0 0 16,0 0-1-16,0 0 2 0,0 0-1 0,0 0 0 0,0 0 0 15,0 0 0-15,0 0-1 0,0 0 1 0,0 0 0 0,0 0-1 0,0 0-1 16,0 0 2-16,0 0 0 0,0 0 1 0,0 0-1 0,0 0 0 15,0 0 0-15,0 0-1 0,0 0-1 0,0 0 1 0,0 0 0 0,0 0-1 16,0 0 1-16,0 0 0 0,0 0-1 0,0 0-1 0,0 0 1 16,0 0-1-16,0 0 1 0,0 0 0 0,0 0 0 0,0 0 0 15,0 0 1-15,0 0-2 0,0 0 1 0,0 0 0 0,0 0 0 0,0 0-1 16,0 0 0-16,0 0-1 0,0 0 2 0,0 0-1 0,0 0-1 16,0 0-2-16,0 0 1 0,0 0-1 0,0 0 1 0,0 0-1 15,0 0 1-15,0 0 0 0,0 0 1 0,0 0-1 0,0 0 1 0,0 0 0 16,0 0-1-16,0 0 1 0,0 0 1 0,0 0-1 0,0 0 1 15,0 0 1-15,0 0 0 0,0 0 0 0,0 0 0 0,0 0 0 0,0 0-1 16,0 0 0-16,0 0 1 0,0 0 0 0,0 0 0 0,0 0 0 16,0 0 0-16,0 0-1 0,0 0 1 0,0 0 0 0,0 0 0 0,0 0 0 15,0 0 0-15,0 0 0 0,0 0 1 0,0 0-1 0,0 0-1 16,0 0 2-16,0 0-1 0,0 2 1 0,0-2 0 0,0 0-1 16,0 0 0-16,0 0 0 0,0 0 0 0,0 0 0 0,0 0 0 0,0 0-1 15,0 0 1-15,0 0-1 0,0 0 0 0,0 0 0 0,0 0-2 16,0 0 1-16,0 0-1 0,0 0 2 0,0 0 0 0,0 0-1 0,0 0 0 15,0 0 0-15,0 0 0 0,0 0-2 0,0 0 2 0,0 0-1 16,0 0 0-16,0 0-1 0,0 0 1 0,0 0-2 0,0 0 1 0,2 0-2 16,-2 0 0-16,0 0-1 0,0 0 0 0,0 0 0 0,0 0 1 15,0 0 0-15,1 2 1 0,1-1 2 0,-2-1 0 0,0 0 2 16,2 2 1-16,-1-1 2 0,-1-1 0 0,2 2 1 0,-1-2 1 0,-1 0-1 16,3 3 0-16,-1-3 0 0,-1 1 2 0,1 0-2 0,-1-1 0 15,1 2-1-15,0-1-2 0,-1-1 1 0,1 2-1 0,0 0 0 16,-1-2-1-16,1 1 0 0,-1-1-1 0,1 2 1 0,0 0 1 0,-1-2 0 15,1 0 0-15,-1 3 0 0,2-3-1 0,-3 0 0 0,2 0 1 0,-1 2 0 16,2 0 0-16,-3-2 0 0,2 1 1 0,-2-1 0 0,2 0 1 16,-1 2 0-16,-1-2 0 0,2 0-1 0,-2 0-1 0,0 0 1 15,2 0 0-15,-1 0 0 0,-1 0 0 0,0 0 0 0,2 0-1 0,-1 0 1 16,-1 0-1-16,2 2 0 0,-2-2-1 0,2 0 1 0,-1 0 0 16,-1 0 0-16,2 0 1 0,-1 0 0 0,-1 0-1 0,3 3 1 15,-3-3-1-15,2 1 0 0,-1-1 0 0,-1 0-1 0,0 0 1 0,0 0 0 16,0 0 0-16,0 0-1 0,0 0 0 0,2 1-2 0,-2-1 1 15,0 0-1-15,0 0 2 0,0 0-1 0,0 0 1 0,0 0-2 0,0 0 2 16,0 0 0-16,0 0-1 0,0 0 1 0,0 0 0 0,0 0 0 16,0 0-1-16,0 0 1 0,0 0 1 0,0 0-1 0,0 0 0 15,0 0 0-15,0 0 0 0,0 0 0 0,0 0-1 0,0 0 0 0,0 0 0 16,0 0 1-16,0 0-2 0,0 0 1 0,0 0 0 0,0 0-1 16,0 0 0-16,0 0 0 0,0 0 0 0,0 0 0 0,0 0 1 0,0 0 1 15,0 0 0-15,0 0 0 0,0 0 1 0,0 0 1 0,0 0 1 16,0 0 1-16,0 0-1 0,0 0 0 0,0 0 0 0,0 0 1 0,0 0-1 15,0 0 0-15,0 0 1 0,0 0-1 0,0 0 0 0,0 0-2 16,0 0 1-16,0 0-3 0,0 0-1 0,0 0-2 0,0 0 0 16,0 0-1-16,0 0-1 0,0 0-1 0,0 0-1 0,0 0-3 0,0 0 0 15,0 0-1-15,0 0 1 0,0 0-2 0,0 0 1 0,0 0 0 16,0 0 3-16,0 0 0 0,0 0 1 0,0 0-1 0,0 0 4 0,0 0 0 16,0 0 1-16,0 0 3 0,0 0 2 0,0 0 1 0,0 0 1 15,0 0 1-15,0 0 0 0,0 0 2 0,0 0-1 0,0 0 2 16,0 0-1-16,0 0 1 0,0 0-1 0,0 0 1 0,0 0-2 0,0 0 0 15,0 0 0-15,0 0-1 0,0 0-1 0,0 0 0 0,0 0-2 16,0 0-2-16,0 0-2 0,0 0-2 0,0 0-1 0,0 0-3 0,0 0-1 16,0 0-4-16,0 0-3 0,0 0-2 0,0 0-3 0,0 0-1 15,0 0-3-15,0 0 0 0,0 0-2 0,0 0-1 0,0 0 2 0,0 0 0 16,0 0 1-16,0 0 2 0,0 0 2 0,0 0 3 0,0 0 2 16,0 0 2-16,0 0 2 0,0 0 4 0,0 0 1 0,0 0 2 15,0 0 2-15,0 0 2 0,0 0 0 0,0 0 3 0,0 0 0 0,0 0 0 16,0 0 0-16,0 0-1 0,0 0-1 0,0 0 0 0,0 0-3 15,0 0 0-15,0 0-3 0,0 0-2 0,0 0-1 0,0 0-3 16,0 0 0-16,0 0-3 0,0 0 0 0,0 0 0 0,0 0 0 0,0 0 0 16,0 0 1-16,0 0 2 0,0 0 2 0,0 0 1 0,0 0 5 15,0 0 0-15,0 0 2 0,0 0 3 0,0 0 1 0,0 0 2 0,0 0 1 16,0 0 1-16,0 0-1 0,0 0 0 0,0 0 1 0,0 0 0 16,0 0-1-16,0 0-2 0,0 0-1 0,0 0-1 0,0 0-1 0,0 0 0 15,0 0-2-15,0 0-1 0,0 0-3 0,0 0-5 0,0 0-4 16,0 0 0-16,0 0 0 0,0 0 1 0,0 2 2 0,1-2-1 15,-1 3 1-15,0-1-1 0,2-1 0 0,-2 1-1 0,0-1 0 0,2 0 2 16,-2-1 2-16,1 3 4 0,-1-3 3 0,0 2 0 0,2-1 0 16,-2-1-1-16,0 2-1 0,2-1 1 0,-2-1 1 0,1 2 1 0,-1-1 3 15,0-1 1-15,2 0 1 0,-2 0 0 0,0 0 1 0,1 2 0 16,-1-2 0-16,0 0 1 0,0 0 2 0,0 0-1 0,0 0 2 16,0 0 0-16,0 0 1 0,0 0-2 0,0 0 0 0,0 0 0 0,2 0 2 15,-2 0-1-15,0 0 1 0,0 0-1 0,0 0-1 0,0 0-1 16,0 0 1-16,0 0-1 0,0 0-1 0,0 0 0 0,0 0-1 0,0 0-1 15,0 0 0-15,0 0-1 0,0 0-2 0,0 0 0 0,0 0-2 16,0 0 1-16,0 0 1 0,0 0-1 0,0 0 0 0,0 0-1 0,0 0 2 16,0 0-1-16,0 0 1 0,0 0 1 0,0 0 1 0,0 0 0 15,0 0 1-15,0 0 1 0,0 0 2 0,0 0-1 0,0 0 1 16,0 0-1-16,0 0 0 0,0 0 0 0,0 0 2 0,0 0-2 0,0 0-1 16,0 0 0-16,0 0-2 0,0 0 0 0,0 0-1 0,0 0-2 15,0 0 1-15,0 0 0 0,0 0-2 0,0 0-1 0,0 0 1 0,0 0-1 16,0 0-1-16,0 0 1 0,0 0 0 0,0 0 0 0,0 0 2 15,0 0 1-15,0 0 0 0,0 0 1 0,0 0 0 0,0 0 1 16,0 0 0-16,0 0 1 0,0 0 0 0,0 0 1 0,0 0 1 0,0 0 0 16,0 0-1-16,0 0 2 0,0 0-1 0,0 0 1 0,0 0-1 15,0 0 1-15,0 0-1 0,0 0-1 0,0 0 1 0,0 0 1 16,0 0-1-16,0 0-1 0,0 0-2 0,0 0-1 0,0 0-2 0,0 0 0 16,0 0-4-16,0 0-2 0,0 0-2 0,0 0 0 0,0 0-3 0,0 0 0 15,0 0-3-15,0 0-1 0,0 0-1 0,0 0 0 0,0 0 0 16,0 0 0-16,0 0 1 0,0 0 1 0,0 0 1 0,0 0 1 15,0 0 1-15,0 0 3 0,0 0 2 0,0 0 1 0,0 0 1 0,0 0 2 16,0 0 1-16,0 0 0 0,0 0 1 0,0 0 0 0,0 0 2 16,0 0 0-16,0 0 1 0,0 0 0 0,0 0-3 0,0 0 1 0,0 0-1 15,0 0 0-15,0 0-1 0,0 0 1 0,0 0-2 0,0 0 0 16,0 0-1-16,0 0-1 0,0 0-1 0,0 0-1 0,0 1-3 16,0-1-1-16,0 0-2 0,0 0-1 0,0 0-1 0,0 0 0 0,0 0-1 15,0 0 1-15,0 0 0 0,0 0 1 0,0 0 1 0,0 0 3 16,0 2 2-16,0-2 3 0,0 0 2 0,-2 1 3 0,2-1 4 15,0 0 1-15,0 0 3 0,-1 1 3 0,1-1 1 0,0 0 2 0,0 0 2 16,0 0 1-16,0 0-2 0,0 0-1 0,0 0 0 0,-2 0-2 16,2 0 0-16,0 0-2 0,0 0 2 0,0 0-1 0,0 0 0 0,0 0-1 15,0 0-1-15,0 0-2 0,0 0-1 0,0 0 0 0,0 0-1 16,0 0 1-16,0 0 0 0,0 0-1 0,0 0 0 0,0 0-1 0,0 0 0 16,0 0 0-16,0 0 1 0,0 0-1 0,0 2 0 0,0-2-2 15,-1 0 0-15,1 0 2 0,0 0 0 0,0 0 0 0,0 0 1 16,0 0 0-16,0 0 1 0,0 0 0 0,0 0-1 0,0 0-1 0,0 0 1 15,0 0-1-15,0 0 0 0,0 0 0 0,0 0 1 0,0 0 0 16,0 0 0-16,0 0-2 0,0 0-2 0,0 0 1 0,0 0-1 16,0 0 0-16,0 0 0 0,0 0-2 0,0 0 2 0,-2 2 1 0,2-2 1 15,0 1-1-15,0-1-2 0,-2 0 2 0,2 2 1 0,-1-1 1 0,-1-1 1 16,0 2 0-16,2-2 0 0,-3 0 0 0,3 3 1 0,-3-3-1 16,3 1 0-16,-3 0-1 0,2-1-2 0,-1 2 0 0,2-1 2 0,-1-1-1 15,-1 2-1-15,2 0-4 0,-2-2-5 0,2 0-7 0,0 0-5 16,-1 1-8-16,1-1-9 0,-2 4-9 0,1-4-12 0</inkml:trace>
  <inkml:trace contextRef="#ctx0" brushRef="#br0" timeOffset="7359.9207">11725 8956 124 0,'-3'-1'232'0,"1"-1"-35"0,0 2-28 0,-1-2-17 15,3 2-13-15,-1-1-7 0,1 1-6 0,0 0-6 0,0 0-6 0,0 0-8 16,0 0-7-16,0 0-8 0,0 0-6 0,0 0-5 0,0 0-5 16,0 0-7-16,0 0-10 0,0 0-6 0,0 0-8 0,0 0-7 15,0 0-5-15,0 0-6 0,0 0-5 0,0 0-4 0,1 0-5 0,-1 1-5 16,2-1-8-16,-1 0-6 0,1 2-5 0,3-2-3 0,-2 2-1 16,0-1 1-16,5-1 0 0,-2 3 0 0,4-1 3 0,2-2 1 0,1 4 2 15,4-1 1-15,1 0 1 0,2 0 3 0,2 1 0 0,1-1 2 16,5 1-1-16,-1-1-3 0,3-1-4 0,0 2-4 0,0-1-4 0,2 0-5 15,-1 0-5-15,1-1-7 0,0-1-6 0,-1 0-4 0,1 0-4 16,-2 1-4-16,2-2-2 0,-2 2-3 0,-2-1 1 0,-1-1 0 0,1 0-1 16,-4 0 4-16,1 0 4 0,-4 0 2 0,1 0 4 0,-2 0 3 15,-3 0 0-15,-2 0 0 0,-2 0-4 0,1 0-5 0,-3 0-4 16,-3 0-16-16,0 0-21 0,-2 0-22 0,-1 0-25 0,-2 0-29 0,2 0-36 16,-2 2-62-16</inkml:trace>
  <inkml:trace contextRef="#ctx0" brushRef="#br0" timeOffset="8110.9059">13557 8990 196 0,'-2'-4'382'0,"-1"3"-103"16,0-3-71-16,3 4-56 0,-2-3-34 0,2 3-24 0,-1 0-13 0,1 0-9 15,0 0-4-15,0 0-4 0,0 0-4 0,0 0-6 0,0 0-5 16,0 0-4-16,0 0-7 0,0 0-5 0,0 0-6 0,0 0-7 15,0 0-6-15,0 0-5 0,0 0-5 0,0 0-1 0,0 0-6 0,0 0-1 16,0 0-2-16,0 0 1 0,1 0-2 0,3 0-1 0,0 0-1 16,-1 0-1-16,4 3-1 0,1-3 0 0,1 0 0 0,5 0-1 0,1 4-2 15,3-3-3-15,3 1-1 0,1 0-1 0,5 1-2 0,3-2-4 16,2 2-4-16,5-2-4 0,1 1-3 0,4 1-2 0,3-1-6 16,1-1-5-16,6 0-4 0,0 2-3 0,4-1-3 0,3-1-1 0,1 2 1 15,3-1-2-15,1-1 0 0,3 1 3 0,-1-2-1 0,2 1 3 16,1 1 3-16,1-1 5 0,0 0 6 0,1-1 6 0,3 2 6 15,-1-2 6-15,3 3 5 0,0-1 3 0,1-1 3 0,1 1 2 0,2-2 0 16,1 3 0-16,0-1-2 0,1 0-3 0,-2-1-5 0,1 3-5 0,1-3-6 16,0 1-4-16,-2 0-3 0,0 1-4 0,0-3-2 0,-2 4-2 15,3-1-3-15,-4-1 0 0,2 2 1 0,-2-1 3 0,0 0 3 16,-2 0 4-16,-2 0 2 0,-2-1 3 0,-1 0 3 0,-4 1 1 0</inkml:trace>
  <inkml:trace contextRef="#ctx0" brushRef="#br0" timeOffset="8187.3348">17510 9101 72 0,'19'0'94'0,"-2"0"17"0,-1 0 15 0,-5 0 6 0,-3 0 3 0,0 0-1 15,-2 0-2-15,-1 0-6 0,-2 0-8 0,-1-1-15 0,-2 1-17 0,0 0-35 16,-2-1-39-16,2 1-47 0,0 0-51 0,-1 0-49 0,-4 0-49 16,2 0-81-16,-5 0-92 0</inkml:trace>
  <inkml:trace contextRef="#ctx0" brushRef="#br0" timeOffset="12015.0301">16449 4534 630 0,'0'-13'633'0,"-1"1"5"0,-1 1-106 15,0 2-159-15,2 2-103 0,-1 0-75 0,-1 2-44 0,2-2-29 0,-1 5-15 16,1-3-10-16,0 2-14 0,0 1-14 0,0 1-17 0,0 1-21 0,0 0-17 16,0 0-21-16,0 0-13 0,0 0-10 0,0 3-4 0,0 0-4 15,0 0 1-15,-3 4 1 0,3-2 4 0,-2 4 1 0,2 0 4 16,-1 3 5-16,-1 2 6 0,-1 0 6 0,0 3 7 0,-1 2 7 0,1 0 6 16,0 3 4-16,-2 2 0 0,2 0 3 0,-3 3 0 0,1 0 1 15,2 1 0-15,-2 2-1 0,0-1-2 0,1 1-2 0,-1 0-4 0,2-1-6 16,2 0-5-16,-3-2-8 0,4 1-7 0,0-5-6 0,0 2-9 15,0-3-8-15,4-1-7 0,-3-1-5 0,2-4-6 0,3 0-3 0,-1-2 0 16,1-3-2-16,-1-1 2 0,3-2 3 0,1-2 8 0,-1-3 8 16,2-1 11-16,1-2 10 0,0-2 12 0,0-4 13 0,3-1 9 15,-1-2 11-15,1-1 10 0,-1-3 7 0,3-4 8 0,-5 1 5 16,0-3 5-16,3-1 7 0,-3-1 2 0,2 0 3 0,-5-2 4 0,1 1 4 16,0 1 3-16,-2-1 4 0,-1 0 4 0,-1 1 3 0,-2 3 4 15,1 1 2-15,-3 0 3 0,3 3 3 0,-4 2-2 0,2 2-1 0,0 0-8 16,-2 1-6-16,0 4-14 0,0 0-14 0,0 0-15 0,0 3-15 15,0-1-14-15,0 3-16 0,0 0-11 0,0 3-10 0,0-2-7 0,0 5-7 16,0-1-2-16,0 4-2 0,0 1 1 0,0 1 2 0,0 4 5 16,-2 0 7-16,0 2 6 0,2 2 6 0,-2 2 6 0,0 0 3 0,2 0 1 15,-1-1-4-15,1 1-6 0,0 1-9 0,0-2-12 0,0 0-12 16,0 0-13-16,0-2-14 0,0 0-17 0,0-2-17 0,0-1-19 16,0 0-20-16,0-2-24 0,0-1-22 0,0 1-30 0,0-4-29 0,0-2-22 15,0 0-12-15,1-2-27 0,-1 0-31 0,0-5-60 0,0 0-78 16,4-3-37-16,-2 0-22 0</inkml:trace>
  <inkml:trace contextRef="#ctx0" brushRef="#br0" timeOffset="12165.3527">16699 4681 108 0,'0'-7'582'0,"0"1"7"0,0 1-74 16,0 1-113-16,0-1-91 0,0 2-79 0,0 0-59 0,0 2-47 0,0-1-38 15,0 0-35-15,0 1-35 0,0 1-35 0,2 0-34 0,-1 0-32 16,1 0-36-16,1 1-39 0,3 1-39 0,-3 0-42 0,2-1-37 15,2 2-35-15,-1 0-44 0,5 0-46 0,-3 0-39 0,1 2-34 0</inkml:trace>
  <inkml:trace contextRef="#ctx0" brushRef="#br0" timeOffset="12476.1543">17001 4678 353 0,'0'0'553'15,"0"0"-46"-15,-2 0-73 0,-1 0-76 0,2 0-82 0,-3 0-51 0,1 1-37 16,0 1-28-16,-3-2-22 0,1 3-20 0,0-1-20 0,-3 0-19 15,2 1-20-15,-2 1-18 0,0 1-13 0,2 0-11 0,-1 0-9 0,-2 1-6 16,3 1-3-16,0-1-3 0,1 1-2 0,1 3-2 0,-1-3-2 16,1 1-2-16,3 1-3 0,-1 1-3 0,2 0-3 0,2-2-3 15,-1 3-3-15,3 1-3 0,1-2-3 0,0 0-3 0,2 4-3 16,1-4-3-16,2 0-2 0,0 0 0 0,1 1 2 0,0-1 0 0,2 0 1 16,-2-1 4-16,3 1 4 0,-2-2 1 0,0 2 4 0,-3-3 3 15,1 1 4-15,-1-1 2 0,-1-1 3 0,-1 1 6 0,-2 0 6 0,-2-2 8 16,-2 0 5-16,-1 2 5 0,-1-2 4 0,-2 1 4 0,-6 0 0 15,0-1 3-15,-3 1 2 0,-3 0 1 0,-4-1 1 0,2 2 1 16,-4-2-1-16,-1 2-5 0,3-2-10 0,-3-1-15 0,2 2-18 0,-2-3-19 16,4 1-21-16,-1-1-18 0,5-1-19 0,-2-1-35 0,3-1-44 0,1-1-48 15,2-1-50-15,4-1-58 0,-1-1-59 0,4-2-56 0,0-1-52 16</inkml:trace>
  <inkml:trace contextRef="#ctx0" brushRef="#br0" timeOffset="12688.3791">17090 4531 358 0,'8'-10'614'0,"-4"4"-24"16,2 0-39-16,-1 0-90 0,-2 3-118 0,1 0-79 0,-3 1-60 0,2 2-43 16,1 2-32-16,-1 1-23 0,0 0-22 0,3 4-15 0,0 1-14 15,-1 2-8-15,2 4-6 0,-1 1-4 0,3 1 0 0,-2 4 3 0,1 4 6 16,-2 1 7-16,2 1 6 0,-4 4-1 0,1 0 1 0,0 1-7 16,-2 1-11-16,-1 1-10 0,0 0-15 0,-2-2-12 0,0 1-18 15,0-2-15-15,0-2-17 0,0-1-18 0,-2-1-18 0,0-1-20 0,2-3-18 16,-1-2-21-16,-1 0-23 0,2-4-19 0,-2 0-17 0,2-3-18 15,-1-1-13-15,-1-2-4 0,2-1 2 0,0-2-2 0,0-2-5 0,0-5-12 16,0 0-19-16,0 0-6 0,-1-5 0 0,-1 0 7 0,2-3 13 16,-2-1 16-16,-1-3 19 0</inkml:trace>
  <inkml:trace contextRef="#ctx0" brushRef="#br0" timeOffset="12791.734">17168 4965 72 0,'-1'-20'237'0,"-2"5"19"0,3-2 20 16,0 4 5-16,3-1-1 0,-2 1-15 0,3 3-23 0,0-3-29 15,1 4-29-15,2-1-28 0,-1 0-25 0,5 0-23 0,0 0-21 0,5 1-22 16,-2 2-26-16,3-3-35 0,3 1-40 0,2 2-52 0,3-2-60 0,2 0-85 15,-1 0-96-15,4 0-86 0,2 1-82 0,1 0-40 0,0-3-22 16</inkml:trace>
  <inkml:trace contextRef="#ctx0" brushRef="#br0" timeOffset="13142.1035">18014 5058 453 0,'-3'3'610'0,"3"-1"-7"0,-1-2-4 0,-1 3-117 16,2-1-175-16,0 0-116 0,0-1-86 0,0 3-53 0,0-1-37 0,2 1-16 15,-1-1-7-15,-1 2 2 0,3 0 1 0,0 3 4 0,-1-1 2 0,-1 2 0 16,3 0-2-16,-4 1-3 0,1 2-7 0,-1 1-8 0,-1 0-13 16,-1 1-20-16,0 0-23 0,-4 2-23 0,3-1-25 0,-2-2-31 15,-1 2-35-15,0 0-39 0,-1-2-44 0,-2 0-45 0,3-2-50 0,-1 0-54 16,2-3-59-16,2 1-26 0</inkml:trace>
  <inkml:trace contextRef="#ctx0" brushRef="#br0" timeOffset="13426.2652">18643 4459 127 0,'0'-9'594'0,"2"0"10"0,-2 2-29 0,0-1-49 0,0 2-110 16,0 2-142-16,0 1-83 0,0 0-55 0,2 0-35 0,-2 1-24 0,0 2-20 16,0 0-14-16,0 2-16 0,1 1-15 0,-1 1-13 0,0 4-10 15,0 1-6-15,0 3-3 0,0 3 0 0,0 2 1 0,0 3 4 16,0 3 6-16,0 1 7 0,-1 2 8 0,1 5 8 0,-4 0 5 0,3 0 2 16,-1 4 2-16,1 0-4 0,-3 0-4 0,3-1-9 0,-1 0-10 0,1-2-13 15,1 1-13-15,-2-2-18 0,0-2-17 0,2 0-20 0,0-2-21 16,0-2-22-16,2-2-25 0,0-1-30 0,-1-3-30 0,1 1-28 15,1-6-27-15,0 1-30 0,0-3-32 0,2-1-42 0,0-3-49 0,3-2-38 16</inkml:trace>
  <inkml:trace contextRef="#ctx0" brushRef="#br0" timeOffset="13603.2122">18406 4751 56 0,'-12'0'568'0,"0"0"3"0,2 2-47 16,3-2-78-16,1 1-104 0,2 1-119 0,1-2-75 0,2 2-50 16,1-2-29-16,1 1-20 0,4 1-14 0,0 0-10 0,3 1-17 15,3-3-19-15,2 4-26 0,1-3-30 0,3 3-33 0,5-4-36 0,-1 3-59 16,6-1-69-16,0-2-92 0,1 0-101 0,1 0-60 0,1 0-39 16</inkml:trace>
  <inkml:trace contextRef="#ctx0" brushRef="#br0" timeOffset="14343.7048">18942 4818 94 0,'-2'-3'476'0,"-1"-1"-82"0,2 2-44 0,-3 0-24 15,3 1-51-15,-1 1-61 0,2 0-39 0,0 0-27 0,0 0-20 16,0 0-16-16,0 0-18 0,0 0-16 0,0 0-20 0,0 1-19 16,0 1-17-16,0 0-11 0,0 2-8 0,0-1-8 0,0 0-5 0,0 2-5 15,0 3 0-15,0-1-2 0,0 2 1 0,0 1 2 0,0 0 5 16,0 1 4-16,0 2 5 0,0 1 7 0,2-1 2 0,-1 3 2 0,-1-2 1 16,2 3-1-16,0-2 2 0,-1 0-1 0,1 0 2 0,-1 1-1 15,1-2 1-15,1 1-1 0,1-2 2 0,-3 1-2 0,2-2 2 0,2 0-2 16,-2-2 1-16,2-1-2 0,-2 1 0 0,0-3-2 0,2 1-2 15,-2-4-3-15,2 1-3 0,1-2-4 0,-1-1-1 0,-1-2-2 0,5 0-1 16,-3 0-2-16,1-2 0 0,2-1 0 0,-1-2 0 0,2-2 2 16,0 0 1-16,0-2-1 0,-1 0 2 0,4-1 0 0,-4-2 4 15,4-1 4-15,-4 1 4 0,1-3 3 0,1 3 3 0,-2-3 6 0,-1 2 7 16,0 2 7-16,0-1 10 0,-2 0 9 0,-1 0 8 0,2 4 9 16,-4-1 5-16,1 1 6 0,-1 2 2 0,-1 2 1 0,-1 1-5 0,1-2-4 15,0 2-9-15,-1 3-9 0,-1-2-10 0,0 2-14 0,0 0-10 16,0 2-12-16,0 0-9 0,0 3-8 0,0-1-7 0,0 2-5 15,0 1-1-15,0 0 0 0,0 3 1 0,0-2 3 0,2 4 2 0,0-3-1 16,-2 4-4-16,1-3-6 0,-1 2-11 0,3-1-13 0,-1-1-13 16,0 0-18-16,-1 2-22 0,2-2-23 0,2-1-26 0,-2 0-25 15,0-2-36-15,2 1-38 0,0-3-44 0,0 2-46 0,1-2-61 0,2-2-71 16,0-3-39-16,0 2-23 0</inkml:trace>
  <inkml:trace contextRef="#ctx0" brushRef="#br0" timeOffset="14592.3947">19502 4688 506 0,'0'-17'620'0,"0"3"-42"16,0 0-72-16,0 3-70 0,0 0-71 0,0 3-48 0,0-2-36 15,0 3-29-15,0 1-26 0,0 0-24 0,0 1-24 0,0 2-30 0,0 0-31 16,0 0-25-16,0 3-24 0,0 0-22 0,0 3-19 0,0 0-18 16,0 2-18-16,0 4-11 0,0 0-8 0,-2 3-5 0,2 5-2 0,-1 2 1 15,-1 5-2-15,-3 1 0 0,4 4-2 0,-4 2-3 0,0 4-9 16,-2 2-12-16,0 2-15 0,1 2-19 0,-3 1-22 0,-1 1-23 15,0 0-25-15,2 3-25 0,-2 0-24 0,0-1-17 0,0 0-12 0,4-2-7 16,-3 1-5-16,0 0-2 0,3-5 3 0,0-1 6 0,-2-1 9 0,3-1 15 16,2-7 19-16,0 2 22 0,0-6 22 0,1-2 19 15,0-2 18-15,1-3 6 0,-1-3-1 0,2-3-2 0,0-3-3 0</inkml:trace>
  <inkml:trace contextRef="#ctx0" brushRef="#br0" timeOffset="14868.2176">19288 5216 96 0,'2'-30'262'0,"2"2"15"0,0 1 11 0,0 2-7 16,3 1-15-16,-1 1-32 0,5 0-37 0,-1 3-30 0,-1 0-25 16,5 2-23-16,1 1-22 0,0 1-18 0,5 3-16 0,-2-1-15 0,1 2-15 15,4 2-16-15,-1-1-15 0,0 4-11 0,0-1-7 0,0 3-5 16,-2 2-5-16,2-1-4 0,-2 3-5 0,0 1-5 0,-3 0-1 16,-2 3-3-16,-1 0-2 0,0 0 0 0,-4 1 1 0,1 1 3 0,-5 1 6 15,-1-1 8-15,-2 2 9 0,-1 0 10 0,-4 1 11 0,0 0 9 16,-2-1 11-16,-3 0 8 0,-2 1 11 0,3-3 6 0,-6 3 8 15,2-3 6-15,-2 0 4 0,1 2 4 0,-1-4 0 0,0 1 1 0,1-1 1 16,2 0-1-16,1-1-1 0,2-1-3 0,-1 1-6 0,1-2-6 16,3 0-10-16,2-2-12 0,-1 2-16 0,2-3-19 0,2 0-17 0,1 0-18 15,2-1-20-15,2-2-19 0,1-3-22 0,0 1-26 0,6-2-28 16,-3 0-27-16,3-2-27 0,2-3-30 0,1 0-32 0,0-1-15 0,1-1-6 16,0-5 3-16,4 1 7 0,-2-1 12 0,-2-3 16 0</inkml:trace>
  <inkml:trace contextRef="#ctx0" brushRef="#br0" timeOffset="15108.5305">19974 4510 190 0,'12'-19'294'0,"-3"3"29"15,-1 0 22-15,-4 3 17 0,1 1 2 0,0 1-3 0,-1 2-19 0,0 2-24 16,-3 0-31-16,2 3-34 0,-1 0-31 0,0 0-28 16,-2 0-31-16,1 3-30 0,-1 1-29 0,0 0-27 0,0 0-21 0,-1 3-20 15,1 2-14-15,-4 0-15 0,1 4-9 0,2 3-7 0,-3 2-4 16,-1 4-2-16,1 3 2 0,-1 1 4 0,1 7 5 0,-3 3 9 0,2 0 4 16,-2 4 3-16,0 4 0 0,-1 2 0 0,2 1-8 0,-2 2-7 0,0 2-10 15,-1-1-9-15,1 2-13 0,-1-2-13 0,1 2-14 0,-1-3-14 16,0 2-11-16,-2-2-12 0,3 0-10 0,-3-2-12 0,3-1-10 0,-3-1-10 15,2 0-5-15,1-5-4 0,0 3 2 0,0-5 1 0,-3-2 7 16,5-1 6-16,-1-2 9 0,1-2 11 0,-2-4 10 0,3 0 9 0,2-4 11 16,-2-2 11-16,1-2 10 0,0-4 9 0,1 0 0 0,2-4-5 15,-1-2-7-15,-1-1-11 0,3-4-9 0,0-2-14 0,0-3-20 16,0-2-21-16,3-2-30 0,-1-5-32 0,-1 0-46 0,2-3-52 0</inkml:trace>
  <inkml:trace contextRef="#ctx0" brushRef="#br0" timeOffset="15353.1537">20016 4872 338 0,'7'-15'509'16,"-1"1"-63"-16,-1 2-87 0,0 2-81 0,0 0-75 0,-2 3-49 0,3 1-37 15,-3 0-26-15,2 2-19 0,2-1-17 0,-3 4-16 0,1-1-11 16,3 2-10-16,-4 2-9 0,3-1-6 0,-1 3-8 0,-1-1-4 0,3 2-1 16,-2 3-2-16,-1 0-1 0,0 2 2 0,0 0 1 0,-4 2 2 15,2 0 0-15,0 1 0 0,-3 1 0 0,0 0 1 0,-3 1 0 16,0-1 1-16,-2-1 3 0,1 0 2 0,-3-1 5 0,-1 0 4 0,1-1 3 15,-1-2 4-15,-1 0 3 0,-1-1 2 0,0-3 5 0,0 1 3 16,2 0 5-16,-1-3 4 0,3 0 3 0,-1-2 2 0,-1 1-3 0,3-2-3 16,1-2-10-16,1 1-12 0,1-2-17 0,2 0-16 0,2-3-18 15,1-2-20-15,1 0-26 0,3-3-28 0,1-1-38 0,0-3-46 0,4-1-49 16,1-2-51-16,4-4-59 0,0 2-64 0,0-3-34 0,4-1-21 16</inkml:trace>
  <inkml:trace contextRef="#ctx0" brushRef="#br0" timeOffset="15927.4261">20434 4413 327 0,'5'-13'476'0,"-2"4"-42"0,2-1-50 0,-4 3-56 16,2 1-42-16,-3 1-36 0,2 1-32 0,-2 1-29 0,0 0-26 0,0 0-25 16,0 3-23-16,0 0-25 0,0 0-22 0,0 0-21 0,-2 3-18 15,2 0-14-15,-1 1-13 0,-1 2-9 0,1 2-4 0,-4 2-4 0,2 1 1 16,-2 4-1-16,2 1 4 0,-2 4 4 0,0 1 6 0,2 1 6 16,-3 4 4-16,3 1 3 0,-2-1 3 0,4 5 0 0,-3 0 1 0,1 0 1 15,2 3-1-15,-3-3-3 0,4 2-2 0,-1 0-3 0,1 0-4 16,0-1-8-16,0-3-5 0,1 1-5 0,-1-3-5 0,4 1-5 15,-3-4-4-15,2-3-5 0,1-1-4 0,0-2-6 0,0-2-4 0,2-1-5 16,0-5-5-16,0 1-4 0,3-2-3 0,0-3 0 0,-1-1 0 16,1-2 2-16,4-1 2 0,-2-4 2 0,0 1 2 0,3-3 0 15,1-2 5-15,-2-2 1 0,2-1 6 0,1-1 5 0,-2-2 6 0,0-1 9 16,0-2 6-16,0 0 6 0,-2-1 7 0,1 0 6 0,-1 0 4 16,-3-1 8-16,1 0 6 0,-1 3 8 0,-1-1 6 0,-1 1 6 0,-2 2 7 15,-1-1 6-15,2 3 3 0,-3 1 2 0,-1 2 1 0,-2 0-3 16,2 0-3-16,-2 4-6 0,0 1-6 0,-2-1-4 0,2 3-7 0,-2 3-4 15,-1-1-6-15,2 3-4 0,-5 2-5 0,1 1-5 0,0 1-5 16,0 3-3-16,-1 0 1 0,-1 1 0 0,0 3 2 0,0-1 1 16,3 1 1-16,-1 2 2 0,2-4 0 0,-3 5 1 0,3-3-2 0,1 1 0 15,-1-1-2-15,1-1-3 0,2 1-1 0,2-2-4 0,1 0-4 16,0-1-6-16,1 0-7 0,1-1-7 0,3-2-9 0,0-3-9 0,1 2-11 16,3-3-8-16,-1 0-12 0,1-1-12 0,4-2-13 0,0-2-11 15,0-1-10-15,3-1-10 0,-1-2-4 0,3 0 1 0,-2-4 5 16,1 0 7-16,2 0 8 0,-4-2 8 0,3-1 9 0,-2-2 6 0,0-1 13 15,-2 0 15-15,1-1 19 0,-2-2 26 0,-2 1 26 0,-2-2 28 16,1 0 23-16,-4 1 21 0,0 0 12 0,0 0 11 0,-5 2 10 0,0-1 12 16,-1 1 9-16,-3 2 12 0,-2 0 6 0,1 0 5 0,-4 3-1 15,-1 0-5-15,0 2-9 0,-1-1-12 0,1 4-13 0,-2-1-13 0,-5 4-12 16,5 1-10-16,-1 1-11 0,-4 2-10 0,4 2-10 0,-1 1-7 16,-1 3-9-16,3 0-8 0,0 3-5 0,-3 0-5 0,5 3-6 15,0 0-2-15,1 1-3 0,1 1-3 0,0 0-6 0,3 0-7 0,1 1-15 16,1 0-19-16,5 1-24 0,-1-2-28 0,1 0-44 0,4 0-51 15,2 0-78-15,1-2-93 0,3 0-79 0,1-2-70 0,1 0-38 0,1-3-20 16</inkml:trace>
  <inkml:trace contextRef="#ctx0" brushRef="#br0" timeOffset="16742.8852">21160 4896 54 0,'0'-3'504'0,"-2"-2"-21"0,2 1-77 0,-1 1-106 15,1-2-70-15,-2 2-47 0,0-2-27 0,1 2-13 0,-1-2-8 16,0 0-6-16,-1 0-5 0,2 0-7 0,-4 1-11 0,1-1-14 16,0 0-11-16,-1-1-8 0,1 2-7 0,-1-1-8 0,-3 0-8 15,2 3-6-15,-2-3-5 0,-2 2-8 0,0 0-4 0,-2 0-6 0,0 3-4 16,-3 0-3-16,1 0-2 0,-3 3 2 0,-2 2-2 0,0 1 0 15,-3 1-1-15,1 2-4 0,-1 4-1 0,0-1-1 0,-2 3-3 0,4 1-1 16,1 2-2-16,-2 1-1 0,5 3-2 0,1-1 0 0,2 2-3 16,0 1-1-16,5 0-1 0,3 0 1 0,2 2 1 0,3-2 3 0,5 1 2 15,3-1 1-15,6 0-2 0,2 0-2 0,6-2-9 0,3-2-9 16,5 0-17-16,4-4-19 0,2-1-26 0,5-1-27 0,7-4-49 0,1-1-60 16,5-4-94-16,-1-3-111 0,4-2-76 0,1-2-58 0,-1-3-28 0</inkml:trace>
  <inkml:trace contextRef="#ctx0" brushRef="#br0" timeOffset="17227.2358">22189 5424 514 0,'5'2'561'16,"-4"0"-51"-16,2 1-77 0,-1 2-100 0,0-3-113 0,-2 5-67 16,0-2-45-16,0-2-27 0,0 6-17 0,-4-3-11 0,1 4-8 0,0-2-13 15,-2 5-20-15,-1-3-25 0,-5 4-29 0,0 0-64 0,-5-1-78 16,2 0-111-16,-5 2-126 0,0 2-73 0,-3-2-47 0,-2 1-28 0</inkml:trace>
  <inkml:trace contextRef="#ctx0" brushRef="#br0" timeOffset="17892.147">22922 4821 426 0,'0'0'559'0,"0"0"-48"0,0 0-78 16,0 0-105-16,0 0-116 0,0 0-70 0,0 0-46 0,0 3-26 16,0-2-19-16,2 2-11 0,-1 0-7 0,3 2-7 0,-3 0-8 0,5 0-8 15,-1 4-8-15,0-1-7 0,1 1-6 0,2 3 0 0,0 0 1 0,-2 1 4 16,2 3 4-16,0-1 3 0,0 1 2 0,0-1 0 0,-2 2 1 16,-1 2 1-16,-2-3-2 0,3 2 1 0,-3 0-2 0,-1-2 1 15,0-1 3-15,-2 1 5 0,0-3 7 0,-2-1 9 0,0 0 11 0,1-2 13 16,-1-1 15-16,0-3 17 0,-2 1 16 0,3-3 14 0,-1 1 15 15,2-4 10-15,-1 0 3 0,1-1 3 0,0-2 2 0,-2-1-4 0,0-2-2 16,2-1-10-16,0-1-9 0,0-2-14 0,0 0-17 0,0-5-22 16,4 1-24-16,-3-4-25 0,4-1-23 0,2-2-19 0,0 0-14 15,1-3-15-15,4-1-15 0,0-1-14 0,0 1-12 0,4-2-13 16,-2 1-10-16,4-1-11 0,-1 2-9 0,4 3-9 0,-3-1-8 0,0 4-6 16,2 1-4-16,2 2-8 0,-4 3-9 0,4 2-8 0,-3 2-8 15,0 2-12-15,0 4-17 0,0 2-15 0,-2 0-12 0,1 3-15 0,-1 4-20 16,-1 0-42-16,-2 4-54 0,3-1-35 0</inkml:trace>
  <inkml:trace contextRef="#ctx0" brushRef="#br0" timeOffset="18310.726">23691 4932 91 0,'-4'-9'489'0,"0"-1"-32"15,0 1-65-15,-1 1-78 0,1-3-55 0,-3 2-42 0,1-1-29 0,2 1-21 16,-1 2-13-16,-2-2-8 0,1 1-9 0,-2 0-9 0,2 1-9 15,-1 0-11-15,1 2-13 0,-1 0-12 0,-2 1-14 0,3-1-14 0,-2 3-11 16,-1 0-12-16,1 2-10 0,0 0-7 0,0 0-6 0,-5 2-6 16,5 1-4-16,-1 2-4 0,-4 1-1 0,4 1-3 0,-3 3-3 15,2 0 0-15,0 0 1 0,0 2 1 0,0 0 0 0,2 2 2 0,0 0 0 16,0 2 2-16,2 0-1 0,-1-1-2 0,2-1-1 0,1 3-1 16,0-2-1-16,4-1-1 0,-1 2-1 0,1-1-2 0,1 0-2 15,1-2-1-15,1-1-3 0,0-1-1 0,4-1-3 0,-2 1-2 0,1-4-1 16,2 1 0-16,-2-2 2 0,2-2 2 0,0-1 1 0,3-1 0 15,-1-2 4-15,-1-2 4 0,2-1 5 0,0 0 5 0,0-3 5 0,2-2 6 16,-2 1 5-16,1-4 6 0,0 0 2 0,-3-1 2 0,4-2 0 16,-4-2 2-16,-1-1 3 0,1 1 7 0,-1-3 6 0,-3 2 8 0,3-3 8 15,-2 4 7-15,-3-3 7 0,2 4 5 0,-2 0 1 0,1 2 1 16,-3 3 0-16,1 0-2 0,0 2-2 0,-2-1-4 0,1 4-8 16,-1-1-11-16,2 2-15 0,-1 2-18 0,-1 1-14 0,0 1-13 0,2 0-9 15,0 3-9-15,-2 0-4 0,2-1-5 0,1 5-7 0,-1 1-7 16,1 1-9-16,0 1-10 0,1 0-12 0,-1 4-14 0,-1 1-15 15,-1-1-17-15,2 3-24 0,-1-2-29 0,0 1-27 0,-1 1-24 0,-1 0-31 16,3-2-34-16,-2 0-34 0,-1-2-32 0,2 0-48 0,0-1-55 16,-1-4-26-16</inkml:trace>
  <inkml:trace contextRef="#ctx0" brushRef="#br0" timeOffset="18708.2902">23825 4843 198 0,'8'-12'309'0,"-2"0"-45"0,3 2-32 0,-2 2-23 15,-3-1-15-15,3 4-13 0,-2-2-8 0,1 2-14 0,-2 1-16 0,0 3-14 16,-1-1-13-16,2 2-14 0,-4 0-13 0,3 2-11 0,-1 1-11 0,-2 2-8 16,4-1-9-16,-4 2-7 0,1-1-6 0,-1 3-3 0,1 2-2 15,0 0-1-15,-2 3 2 0,0-1 0 0,0 2 3 0,0-1 3 16,-4 0 1-16,3 4 2 0,-2-2-1 0,-2 0 0 0,2 0-2 16,-2 0-3-16,0 0-1 0,2-2-2 0,-2 0-4 0,2-2-2 0,-3 0-2 15,3-1-3-15,0 0 0 0,0-3-1 0,1-1 2 0,0 1 0 16,1-3 4-16,-1 1 4 0,2-2 2 0,0-2 6 0,0-1 4 0,3 0 2 15,-1-1 2-15,1-2-4 0,1-1-2 0,0-1-6 0,5-2-6 16,-1-1-6-16,2-3-7 0,2 0-5 0,0-3-9 0,3-1-6 0,0-1-5 16,0-2-5-16,3 0-5 0,-1 0-3 0,-1-1 1 0,1 1 3 15,0 1 6-15,-2 1 6 0,0 1 8 0,-2 1 6 0,-1 4 6 16,-3-2 4-16,0 4 4 0,0-1 2 0,-5 5-2 0,1-2-4 0,1 4-3 16,-3-3-5-16,-1 5-4 0,0 0-4 0,1 0-3 0,-3 5-4 15,1-3-2-15,-1 4-2 0,2 1-2 0,0 2-2 0,-2 2-2 0,1 2-3 16,-1 0-6-16,2 3-5 0,-1 0-6 0,1 1-9 0,0 1-8 15,-1-1-15-15,2 1-14 0,2 0-18 0,-2 0-17 0,0-1-19 0,4 0-18 16,-3-1-26-16,3-2-26 0,0-1-29 0,3-3-29 0,0 2-27 16,2-5-26-16,1 0-29 0,1-2-30 0,0-1-31 0,5-2-33 0</inkml:trace>
  <inkml:trace contextRef="#ctx0" brushRef="#br0" timeOffset="19475.0456">24612 4708 327 0,'-8'-8'422'0,"-5"-1"-66"0,4 2-59 0,-4 1-58 0,4 2-49 16,-4 1-43-16,1 3-34 0,0 0-31 0,0 0-17 0,1 4-11 0,-1 2-10 16,2 1-11-16,-2 1-11 0,3 1-9 0,0 3-10 0,-1 0-10 15,2 2-7-15,0 2-8 0,0 0-6 0,4-1-7 0,0 1-5 0,1 2-6 16,2-4-4-16,-3 3-3 0,4-2 0 0,0 1 2 0,2-2 3 16,0-1 6-16,1-1 6 0,2-2 6 0,-2-2 10 0,2 0 10 0,2-3 11 15,0-1 12-15,-1-1 11 0,2-1 13 0,1-4 15 0,-1-1 13 16,2-1 13-16,1-1 13 0,-3-3 10 0,1 2 12 0,1-3 8 15,1-3 8-15,-2 2 2 0,-1 0 3 0,3-4 5 0,-1 2 3 0,-4-1 4 16,3-1-1-16,-1 0 2 0,0 1 0 0,-3 0 3 0,4 1 0 16,-4 1-3-16,0 1-1 0,-2-1-5 0,0 2-8 0,1 2-10 15,-3 2-10-15,-1 1-15 0,2-1-16 0,-2 2-17 0,0 2-18 0,0 1-16 16,0 0-18-16,0 0-15 0,-2 3-13 0,2 1-10 0,-1 4-10 16,1 1-6-16,-2 3-2 0,0 5 1 0,1 0 0 0,-1 6 3 15,-1 0 3-15,0 6 0 0,0 4 1 0,-1 2-3 0,-3 1-9 0,2 3-3 16,-1 2-6-16,-1 3-3 0,-2-1-2 0,1 4-2 0,-2 0-3 0,1 1-3 15,-4-2-3-15,0 3 0 0,0-3 0 0,-2-3 4 0,-1 1 6 16,0-1 10-16,1-4 13 0,-1-1 8 0,-1-3 8 0,0-4 4 0,-1-2 3 16,1-2 6-16,0-7 6 0,0 0 9 0,1-4 5 0,-1-2 6 15,-1-4 5-15,1-2 5 0,1-4 2 0,-1-1 1 0,0-4-1 16,1-4-2-16,0 0-3 0,2-4-5 0,-2-3-6 0,5-3-7 0,0-2-11 16,0-2-10-16,3-1-12 0,1-4-11 0,4-2-12 0,2 1-10 15,1-2-8-15,1-3-7 0,6-2-2 0,-1 1-5 0,5-3 0 0,2 2 0 16,1-2 0-16,7-1-3 0,1-2-2 0,1 5 1 0,1-2 0 15,6 0 0-15,0 1 0 0,4 1-2 0,1 0-3 0,0 1-3 0,3 2-4 16,2 0-3-16,-1 0-2 0,1 2-3 0,0 3-2 0,0-2 1 16,2 1 2-16,-4 4 7 0,0-3 8 0,-1 4 10 0,0 0 13 15,-2 1 16-15,-4 0 17 0,1 0 18 0,-4 1 17 0,1 0 19 0,-2 1 21 16,-2 1 19-16,-4 0 21 0,-1-1 18 0,-1 3 18 0,-3-1 13 16,-1 1 11-16,-2-1 7 0,-3 3 8 0,1 0 3 0,-5 0 1 0,1 2-2 15,-4-2-1-15,3 4-7 0,-5-1-11 0,1 0-11 0,-1 1-12 16,-1 1-15-16,-1 0-14 0,-1 0-13 0,1 3-12 0,-5-2-12 15,3 3-9-15,-2-1-11 0,-2 1-11 0,1 2-9 0,-3 0-8 0,1 1-6 16,-2 1-5-16,-1 2-3 0,0 2-3 0,0 0 0 0,-5 2 1 16,3 1-1-16,-1-1 2 0,0 3 2 0,0 2 0 0,1 2 0 0,-1-1 2 15,3 1 1-15,0 1 1 0,0 0 3 0,1 3 0 0,2-1 1 16,3 0 0-16,0 1 1 0,0 2 0 0,1-2-2 0,4 1 1 16,0-2-1-16,2 1-1 0,1 1-3 0,2-3-2 0,3 1-5 15,0-2-5-15,3 2-6 0,1-3-6 0,3-2-5 0,2 0-6 0,1-1-3 16,0-2-4-16,3 0-1 0,0-1-4 0,1-1 2 0,0-2 0 15,0 0 5-15,-1-1 4 0,1-1 9 0,-4-1 11 0,2 1 13 0,-2-3 13 16,-3 0 14-16,0 0 14 0,-2 0 11 0,0 0 9 0,-4-3 5 0,-1 3 3 16,-1-4-6-16,-1 3-10 0,-3-3-17 0,0 1-21 0,-1 1-39 15,-2 0-48-15,0-1-102 0,-4 0-128 0,1 0-109 0,0-1-99 16,-3 2-52-16,1-1-31 0,-1 0-16 0</inkml:trace>
  <inkml:trace contextRef="#ctx0" brushRef="#br0" timeOffset="20387.3408">25864 4408 459 0,'-3'0'552'0,"-2"0"-15"0,0 0-101 0,-1 0-141 0,0 0-88 16,1 2-62-16,-2-2-39 0,2 3-30 0,-2-2-17 0,1 2-13 16,-1 0-9-16,-1 3-10 0,2 2-8 0,-3 1-9 0,0 1-5 15,1 4-4-15,-2 1-2 0,2 4 0 0,0 1 2 0,0 5 3 0,0 1 5 16,2 2 6-16,-2 4 3 0,4 4 1 0,1 1-7 0,1 1-11 16,2 1-19-16,0 3-20 0,4 1-26 0,1 1-29 0,3-1-36 0,1-1-38 15,5 2-62-15,1-4-72 0,2 1-89 0,3-2-96 0,3-3-51 16,-1 0-29-16</inkml:trace>
  <inkml:trace contextRef="#ctx0" brushRef="#br0" timeOffset="20960.0708">27331 4356 322 0,'0'0'547'15,"-2"1"-61"-15,1 1-95 0,1-2-87 0,0 0-80 0,0 2-54 16,0 0-38-16,0 0-22 0,1 1-10 0,1 0-5 0,-1 0-2 0,1-1-4 16,2 3-6-16,-1 0-6 0,2 1-9 0,2 2-6 0,-1-1-6 15,2 3-3-15,0 1-3 0,1 1-3 0,1 1 0 0,2 4-1 0,0-2-2 16,-2 3-4-16,2 3-5 0,1 0-5 0,-3 1-4 0,0 4-3 15,0 2-1-15,-1 4-5 0,-3 1-8 0,-3 1-10 0,-1 5-12 16,-4 0-15-16,-3 1-17 0,-5 4-26 0,-3 2-30 0,-4-3-37 0,-7 3-42 16,-3 0-59-16,-7 0-68 0,-3-1-90 0,-4 0-103 0,-2-4-58 15,-6 0-37-15,-1-4-15 0</inkml:trace>
  <inkml:trace contextRef="#ctx0" brushRef="#br0" timeOffset="25264.1439">15828 5034 214 0,'0'-2'583'0,"0"2"-5"0,0 0 0 0,0 0-114 0,0 0-168 15,0 0-105-15,0 0-73 0,0 0-48 0,-1 2-34 0,-1-1-19 16,2 0-14-16,-1 3-6 0,1-3-4 0,-2 2-2 0,0-1-3 0,1 3-5 16,-2 0-4-16,-1 2-12 0,-1 0-16 0,1 2-25 0,-4 3-26 15,0 1-41-15,0 1-51 0,-3 2-78 0,-2 3-93 0,2 0-76 0,-3 2-67 16,-2-1-36-16</inkml:trace>
  <inkml:trace contextRef="#ctx0" brushRef="#br0" timeOffset="25925.4979">14510 4568 423 0,'-3'-2'588'0,"-1"-1"-21"0,1 2-36 16,2-1-109-16,-1-1-145 0,-1 3-81 0,0-2-45 0,2 2-27 0,-1 0-17 15,0 0-13-15,2 0-7 0,0 0-11 0,0 0-9 0,0 0-12 16,0 0-13-16,-1 0-14 0,-1 0-14 0,2 0-11 0,0 0-12 0,-2 2-9 16,2-2-9-16,0 0-5 0,0 3-3 0,0-1-2 0,0-1 0 15,0 1 1-15,0 0 2 0,0 1 4 0,-1 2 2 0,1-1 3 16,-2 1 4-16,2 1 1 0,0 0 4 0,0 2 1 0,0 1 1 0,0-1 2 15,2 1 1-15,-1 1 1 0,1 1 1 0,1-1-1 0,2 3-1 16,-2-1 1-16,3 0-1 0,1 0-1 0,-1 1 0 0,-1-1 1 0,4 2 2 16,-1-2 1-16,-1 0 2 0,-1 0 0 0,0 1 1 0,2-2 0 15,-2 1-1-15,-1-2 1 0,-2 0-2 0,2-1 0 0,-2 1 0 0,0-3-1 16,0 1 1-16,-3-2-1 0,0 1 1 0,0-1 2 0,-1 0 2 16,-4 0 2-16,2-1 2 0,-2 2 1 0,-3 0 3 0,0 0 0 15,-4 1 1-15,2 0 1 0,-4 0 0 0,0 1-6 0,-2 0-7 0,0-2-11 16,-1 0-12-16,1 1-16 0,-3-1-16 0,5 0-18 0,-2-2-18 15,0-2-40-15,2 1-47 0,3-3-70 0,1-1-80 0,-2-1-75 16,6-4-71-16,-1 1-39 0,2-5-22 0</inkml:trace>
  <inkml:trace contextRef="#ctx0" brushRef="#br0" timeOffset="26141.9555">14630 4335 276 0,'3'-3'549'0,"0"1"1"0,1 0-104 0,-3-1-157 0,3 3-99 15,-3 3-67-15,-1-3-43 0,3 2-32 0,-2 0-15 0,1 3-10 16,1-1-2-16,-1 2-3 0,1 0-2 0,0 2 0 0,0 2-2 0,-1 2-1 16,1 0 4-16,1 3 3 0,0 0 6 0,-1 3 6 0,0 0 3 15,0 3 4-15,-1 1 0 0,0 2 1 0,-1 3-7 0,3-3-7 0,-4 3-8 16,1 0-9-16,1 1-11 0,-1-1-11 0,-1 2-17 0,0-3-16 16,0 2-20-16,0-2-24 0,0-2-32 0,0 1-34 0,0-4-38 15,0 0-35-15,0-1-42 0,0-3-45 0,0-2-61 0,0-1-70 0,0-3-39 16</inkml:trace>
  <inkml:trace contextRef="#ctx0" brushRef="#br0" timeOffset="27142.1413">14581 4831 212 0,'0'-3'567'0,"0"0"2"0,2 2-74 0,-1-2-115 0,2 0-96 16,0 0-85-16,1-2-54 0,-1 1-39 0,2 1-25 0,1-2-19 15,3-1-11-15,-1 2-11 0,0-2-8 0,4 2-10 0,0-3-6 0,-1 2-9 16,3 0-5-16,-1 0-5 0,2 2-5 0,-2-1-6 0,0 1-3 16,1 0-3-16,-3 3-4 0,3 0-1 0,-1 0-2 0,-1 0-2 15,-2 3 1-15,0 1 1 0,1 2 1 0,-2 1 4 0,1 0 1 16,-2 3 0-16,1-2 3 0,-3 4 4 0,3-1 2 0,-5 3 2 0,2-1 2 16,-1 4 4-16,0-5 1 0,-2 5 1 0,0-2 1 0,-1-1 0 0,0 1 2 15,-1-3-1-15,-1 1 3 0,0-1 0 0,0-2 3 0,-1-1 3 16,1-2 4-16,-2 2 6 0,0-5 8 0,2 2 9 0,-1-3 9 15,-1 0 9-15,2-1 8 0,-2 0 4 0,2-2 2 0,-3 0-3 0,2 0-4 16,-1-3-7-16,0 1-6 0,1-3-6 0,-1-1-8 0,2-2-7 16,-1 0-13-16,1-2-15 0,0 0-18 0,0-4-20 0,0 0-13 0,1-1-10 15,2-1 0-15,-1 0 4 0,3-1 3 0,-2 1 5 0,4-1 3 16,-3 0 2-16,2 2 1 0,1 1 1 0,-1 0 4 0,1 2 3 16,-3 2 7-16,4 0 6 0,-2 2 3 0,1 0 1 0,-1 2-5 15,-1 2-5-15,2-1-4 0,0 3-2 0,-1 1-1 0,-1 1 0 0,2 1 0 16,0 3 3-16,0 0 0 0,-3-1 3 0,1 2 1 0,0 1 2 0,1 0 4 15,-1 2 3-15,1 1 2 0,-3-2 2 0,2 1 2 0,-2-1 3 16,1 0 2-16,0 1 2 0,-2-2 2 0,-1-1-2 0,2 2 0 16,-3-4-1-16,2 1 0 0,-2 0-1 0,2 0-1 0,-1-3 0 0,-1 1-2 15,0 0-3-15,0-2 2 0,0 0 3 0,0 0 1 0,0 0-2 16,0-2 0-16,0-1-2 0,2-1-6 0,-1 0-8 0,-1 0-5 16,2-2-2-16,-2 0-7 0,3-2-9 0,-1-1-4 0,1 2-2 0,0-3-1 15,2 1-3-15,-1-1 3 0,0 3 1 0,0-2 7 0,0 0 7 16,1 1 11-16,-2 1 12 0,1 1 9 0,1 1 8 0,-2 0 11 0,0 1 13 15,1 1 6-15,-1 1 5 0,0-1-1 0,0 3-1 0,-1 0-4 16,-1 0-3-16,2 3-1 0,0-3-5 0,0 4-4 0,-1-1-2 0,1 2-3 16,1-3-1-16,-1 3-1 0,0 1-1 0,0 0 0 0,0 0 0 15,2 1 2-15,-2 1 2 0,0-1 2 0,0 2 0 0,2-2-1 0,-2-2-1 16,1 4-1-16,0-4-1 0,-1 1 0 0,2-2-1 0,-2 2 0 16,2-3-2-16,-2 2 2 0,2-3 1 0,-2 0 2 0,2 0 4 15,-1-2 1-15,1 0 3 0,-2 0 1 0,2 0 3 0,2-2 0 16,-2 0 2-16,0 0 1 0,0 0 1 0,-2-1-1 0,2 0 0 0,-2 0-1 15,2 0-2-15,-1 0-1 0,1 1-6 0,0 0-2 0,-2-1-5 0,-1 0-3 16,1 1-3-16,1 0-2 0,0-1-2 0,0 1-1 0,1 0-3 16,-1 1-1-16,0-3 1 0,1 4-1 0,3-3 0 0,-3 3 0 15,4-2 1-15,-1 0-3 0,0 1-1 0,3-1-2 0,0-1 0 0,-1 0-3 16,2 2-2-16,1-5-2 0,1 3-5 0,-1-2-5 0,3 1-4 16,-2-2-6-16,2-2-1 0,-4 3 1 0,6-2 1 0,-6-3 8 15,1 1 10-15,3-1 10 0,-5 2 13 0,3-3 11 0,-3 1 10 0,-1 0 16 16,-1-2 15-16,-2 0 15 0,-3 2 13 0,1-2 10 0,-2 0 11 15,-3 0 6-15,0 2 5 0,0-2 3 0,-3 1 2 0,0-2-1 0,0 3-2 16,0 0-4-16,-4 0-5 0,2 1-8 0,-2 2-11 0,0-1-9 16,-1 0-8-16,0 2-10 0,1 2-12 0,0 1-9 0,-1 0-13 0,0 1-11 15,-1 2-12-15,3 2-9 0,-1 1-10 0,-1 2-4 0,1 3-3 16,0 3-4-16,2 1-3 0,-1 3-1 0,3 3 0 0,0 3 1 0,3 3 3 16,0 4 3-16,1 4 4 0,2 1 0 0,2 5-2 0,2 2-11 15,1 4-14-15,2 5-12 0,0 0-8 0,1 3-11 0,3 2-12 16,-2 2-9-16,1 1-6 0,0 4-10 0,1-3-7 0,-2 2-8 0,-3-2-7 15,2 1 1-15,-5-2 3 0,1-2 12 0,-4-1 15 0,-1-3 17 16,-4-2 16-16,0-2 24 0,-2-2 27 0,-4-5 27 0,-5-1 22 16,0-4 24-16,-1-4 24 0,-3-2 22 0,0-3 19 0,-3-4 15 15,-2-3 12-15,0-5 11 0,-1-2 8 0,0-3 4 0,0-5 0 0,-1-2-5 16,0-4-9-16,3-2-12 0,-1-5-16 0,1-3-23 0,0-4-24 0,5-6-27 16,-1-3-29-16,4-5-35 0,3-3-40 0,5-5-30 0,1-6-27 15,4-6-38-15,8-5-42 0,3-7-61 0,5-5-70 0,9-8-98 0,5-8-114 16,7-3-58-16,8-8-29 0</inkml:trace>
  <inkml:trace contextRef="#ctx0" brushRef="#br0" timeOffset="36425.1115">22709 5588 136 0,'-2'3'595'0,"1"1"-44"0,-3-3-55 0,3 3-109 0,-1-4-136 15,1 3-72-15,-1-3-40 0,0 0-20 0,2 2-13 0,0-2-5 16,0 0-5-16,0 0-1 0,0 0-3 0,0 0-8 0,0 0-7 0,0 0-13 16,0 0-13-16,0 0-14 0,0 0-11 0,0 0-12 0,0 0-9 15,2 2-9-15,0-2-5 0,-2 1-3 0,1 1-1 0,2-2-1 0,2 2 1 16,0-1 2-16,1 1 5 0,4-1 3 0,2 1 8 0,2 2 3 16,4 0 5-16,6-1 4 0,1 2 6 0,6 1 4 0,6 0 5 15,4-1 2-15,6 2 1 0,5-2-1 0,3 3-1 0,6 1-3 0,5-1-7 16,6 1-6-16,0 0-7 0,6 0-1 0,2 1 1 0,3-1 2 15,0 2-1-15,6-1-1 0,1 0-3 0,2-2-4 0,2 3-3 0,1-2-4 16,2 1-4-16,4-2-5 0,-2 1-3 0,3-1-1 0,0-3 2 16,3 2-2-16,-1-2-5 0,-1 0-6 0,1-1-4 0,0-1-3 15,-1 0-1-15,1-2-1 0,-2-1 0 0,-3 2 1 0,4-2 2 0,-8 0 4 16,0 0 3-16,-5 0 3 0,-2 0 4 0,-4 0 3 0,-5 0 2 0,-3 0 2 16,-5 0-1-16,-4 0 0 0,-3 0-2 0,-5 0-2 0,-4 2-2 15,-3-2-3-15,-6 1-3 0,-3 1-3 0,-5-2-6 0,-5 3-11 16,-2-2-17-16,-5 1-17 0,-3 0-19 0,-7-2-20 0,0 2-22 0,-6-2-34 15,-2 1-43-15,-7-1-82 0,-1 0-100 0,-3 0-70 0,-5 0-52 16,-3-1-25-16</inkml:trace>
  <inkml:trace contextRef="#ctx0" brushRef="#br0" timeOffset="53308.1303">12469 7668 214 0,'-6'-11'255'0,"-2"-1"-71"0,0 3-39 0,2 1-23 0,-2-4-15 16,0 4-9-16,0 0-4 0,0 1-2 0,0-1-4 0,-1-1-6 16,-1 3-5-16,1-1-8 0,-2 1-6 0,3-1-7 0,-3 2-8 15,0-1-5-15,1 0-5 0,-1 2-5 0,0 0-5 0,0 0-4 0,-1 1-3 16,0-2-3-16,1 2-1 0,-3 0 1 0,3 0-2 0,-3 0-1 16,0 2-1-16,-2-1-3 0,3 1-1 0,-4-1-3 0,1 2-1 15,-3 0 1-15,1 2-1 0,0-1-3 0,-3 1 1 0,0 1-1 0,-1 0 0 16,-1 1 1-16,-2 1 0 0,2 1 3 0,-4 0 2 0,2 0 1 15,-2 1 1-15,0 2 3 0,2 0 0 0,-2 3 1 0,0-1 0 0,2 1-1 16,-2-1 1-16,2 3 0 0,-2 0-1 0,3-1 1 0,2 4-2 16,0-2-1-16,-2 1-1 0,4 1 0 0,-1 2 0 0,4 1-2 0,-1-1-1 15,1 3-1-15,0 0 0 0,4 2-1 0,0 0 2 0,-1 4 2 0,3 0 2 16,0 3-1-16,3 2 1 0,0 2 3 0,3 3 0 16,0 2-2-16,-2 0 1 0,5 6 0 0,-1-1 1 0,3 3-1 0,0 0-1 15,0 1-1-15,3 1-2 0,-1 1-2 0,5-5-3 0,-2 4-3 0,0-3-1 16,3-1 1-16,0 0 1 0,1-2 0 0,1 0 1 0,0-4 2 15,0 1 2-15,2-2 1 0,2-1 2 0,-2-1 3 0,3-1 1 16,2-4 3-16,0 2 4 0,1-5 4 0,2 2 1 0,2-3-1 0,2 0-1 16,0-4 1-16,4-1-1 0,2-2-1 0,0-2-1 0,2-2-1 15,3-1-2-15,1-3-2 0,4-1-3 0,-2-3-5 0,1-4-6 16,4 0-4-16,-2-3-5 0,2-2-8 0,-1-4-5 0,1 1-5 0,1-6-8 16,-1 1-4-16,1-4-2 0,0-2-1 0,-1-1 0 0,0-2-1 15,-2 0 3-15,1-3 4 0,-2-1 1 0,0 0 2 0,-2-1 3 0,-1-1 5 16,-2 0 5-16,-2-4 8 0,-3 4 11 0,0-5 7 0,-3 3 4 15,-2-2 3-15,-2 0 2 0,-3 0 3 0,-1-2 0 0,-3 0 3 0,0-1 1 16,-5-1 2-16,0 0 1 0,-2-1 3 0,-4-4-1 0,0 1-2 16,-2-2-2-16,-3-1-2 0,0-2-2 0,-5-1-2 0,2-1-2 15,-2-1-1-15,-1-1-1 0,-3-3-2 0,-1 3-1 0,1-3 0 0,-4 4-2 16,2-3-2-16,-3 1-1 0,1 3 1 0,-2-1 1 0,0 1-1 0,-4 1-1 16,3 0-3-16,-4 4 0 0,0-1 0 0,-1 3-1 0,0 0 1 15,-2 1 0-15,0 2 0 0,0 2 1 0,-3 0 2 0,1 1-1 0,-2 3-5 16,1-1-7-16,-3 0-7 0,3 3-10 0,-4 0-8 0,2 0-13 15,-4 0-13-15,2 3-17 0,-3-2-19 0,0 3-30 0,0 3-35 16,-2 0-46-16,0 2-53 0,0 2-77 0,-1 0-88 0,1 4-51 16,-2 1-36-16</inkml:trace>
  <inkml:trace contextRef="#ctx0" brushRef="#br0" timeOffset="54107.6397">11913 7608 56 0,'0'-4'189'16,"0"2"-5"-16,0-1 3 0,-1 0 5 0,-1 0 6 0,2 1 5 0,-2-1 3 16,1 2-3-16,-1-1-5 0,0-1-9 0,-1 2-9 0,0-1-10 15,1-1-11-15,1 2-13 0,-2-2-12 0,-1 1-10 0,0-3-9 0,1 3-7 16,1-1-8-16,-3-1-8 0,2 1-9 0,-2-4-6 0,2 2-4 16,-3 0-3-16,0 0-5 0,1-2-6 0,0-1-6 0,-1 0-7 15,-1 0-6-15,0-2-5 0,0-2-6 0,-1 0-4 0,0-1-4 0,-1-2-2 16,1-1-3-16,0-3-3 0,-3-1-2 0,2 0-5 0,-1-5-2 15,-1 0-5-15,0-3-5 0,1-1-5 0,0-2-8 0,-2-2-7 16,1-1-6-16,-1-4-7 0,1 1-8 0,-1-4-11 0,-2 2-7 0,2-4-1 16,-2 1 4-16,-1-3 3 0,1 1 2 0,1-1 3 0,-1-1 4 0,-2-1 6 15,2 1 7-15,0 1 7 0,-2-1 5 0,0 2 6 0,-1 2 8 16,3-1 9-16,-2 0 9 0,0 2 1 0,2 0-4 0,0 2-2 16,-2 1 0-16,2 3-1 0,0 1-2 0,-1 1 1 0,4 2 1 0,-3 1 0 15,3 3 1-15,-2 1-1 0,2 4 2 0,1 0-1 0,0 2-1 16,0 2 1-16,2 1-4 0,-1 4 0 0,2-1-3 0,1 4-6 15,0 0-3-15,-1 3-6 0,1 0-7 0,3 1-5 0,-2 2-4 0,2-1-6 16,1 3-6-16,-1 0-6 0,2 2-6 0,-1 0-3 0,0 0-2 0,1 0-1 16,-1 4-1-16,-1-1 4 0,0 2 4 0,2 0 4 15,-1 4 5-15,-3 0 5 0,2 2 4 0,1 1 5 0,-1 2 5 0,0 1 6 16,-2 1 9-16,1 2 4 0,-1-1 6 0,2 2 2 0,-2 0 5 16,2 2 2-16,-1-1 1 0,-2 1 3 0,2-1 1 0,-1 3 0 0,2-2 1 15,0 0 0-15,-2 0 0 0,1-2 0 0,0 3-2 0,-1-3-1 16,2 0-1-16,0 0-2 0,-2-1-1 0,3-2 0 0,-1-1 2 0,2 0-1 15,-1-3 1-15,0 0-1 0,1 0 3 0,-1-3 1 0,2-2 2 16,-1 1 4-16,-1-2 3 0,2-2 4 0,0 1 5 0,0-1 5 0,0-1 7 16,0-1 6-16,0-2 6 0,0 0 6 0,0 0 7 0,0 0 1 15,0 0-1-15,0-2-6 0,0-3-7 0,0 2-13 0,0-4-14 16,-2-3-16-16,2-2-18 0,0-2-18 0,0-1-15 0,0-6-12 0,0 1-12 16,2-4-8-16,-2 0-9 0,2-2-2 0,-1-1 1 0,2 2 5 15,-1-1 8-15,0 1 13 0,1 1 11 0,-2 1 15 0,1 3 16 0,1 1 13 16,-1 4 13-16,1 0 7 0,-1 3 3 0,-1 0-2 0,2 2-2 15,0 3-4-15,-1 0-1 0,1 2-4 0,0 1-5 0,1 1-2 16,0 1-2-16,1 1-2 0,3 1-2 0,1 1-1 0,-1 1-2 0,3 1-1 16,2 1 3-16,1 1 2 0,0 0 5 0,2 0 5 0,3 2 6 0,0 0 3 15,2 2 5-15,-1-1-3 0,4 1-7 0,-1-1-12 0,0 0-18 16,-1-1-35-16,3 2-44 0,0-2-60 0,-2-1-69 0,0-1-87 16,-1 0-98-16,-1 0-52 0</inkml:trace>
  <inkml:trace contextRef="#ctx0" brushRef="#br0" timeOffset="55623.8354">9144 5545 264 0,'-2'-2'502'0,"2"2"-12"0,0 0-117 0,0 0-174 15,0 0-103-15,0 0-66 0,0 0-40 0,3 0-23 0,-1 2-11 16,1-2-5-16,1 2-1 0,1-1 2 0,-2 2 0 0,2 0 5 0,0 0 1 16,0 1 3-16,0 1 5 0,1 0 5 0,0 0 3 0,-1 3 3 15,1-1 4-15,-1 0 3 0,-1 0 4 0,1 3 2 0,-1-2 2 16,-1 1 1-16,0 2 3 0,-1-3 1 0,-1 2 6 0,1 0 1 0,-1-1 5 16,-1-1 7-16,0-1 9 0,0 2 7 0,-1-3 11 0,-1 2 10 0,2-2 11 15,-1-2 11-15,-1-1 12 0,2 2 13 0,-2-3 10 0,2 1 13 16,-1-3 9-16,-1 2 9 0,2-2 6 0,0 0 1 0,0-2-5 15,-1 2-10-15,-1-3-12 0,2 1-13 0,-2-1-13 0,2-2-14 0,-1-1-15 16,1-1-15-16,0-1-17 0,0-1-19 0,1 1-16 0,-1-4-16 16,2 0-12-16,1 2-13 0,0-3-5 0,1 1 0 0,2-2 0 0,-1 2 1 15,2 0 1-15,0 0 0 0,-1 0 1 0,2 0 2 0,1 2 4 16,1 1 5-16,-2-1 3 0,0 3 2 0,-2-1 2 0,2 4 2 0,0-2 2 16,-3 3 0-16,2-1 2 0,0 2 0 0,-1 1-2 0,-1 1 0 15,0 0 2-15,1 0 1 0,0 3 2 0,-1 0 3 0,0-1 3 16,-2 3 3-16,2 0 2 0,-1 0 4 0,1 2 2 0,-2 0 1 0,-1 3 2 15,1-2-1-15,0 3 2 0,-1-1 3 0,0 0 1 0,-1 2 0 16,-1-3-1-16,0 3-1 0,0-2 1 0,-1 0 0 0,-1 1 1 0,0-3 0 16,2 0 3-16,-1-1 5 0,-1 2 5 0,2-4 7 0,-1 0 7 15,-1-2 5-15,2 0 8 0,-2-2 6 0,2 2 5 0,0-3 7 16,0 0 0-16,0 0-2 0,0-3-1 0,0 2-2 0,0-2-5 0,2-3-5 16,-2 2-11-16,2-4-8 0,-1-1-15 0,2-1-15 0,1-1-15 15,-1-1-11-15,0-3-12 0,4 0-12 0,-2-2-1 0,0 1 1 0,2-2-1 16,-1-1 1-16,3 4 1 0,-1-2 2 0,-1 0 2 0,-1 3 3 15,3-1 7-15,-4 3 7 0,3 2 6 0,-3 0 5 0,0 2 4 0,-1 2 3 16,1 0 0-16,-2 3-2 0,2 0 0 0,-2 2 0 0,0 1-1 16,-1 1 1-16,3 0 0 0,1 4 0 0,-2 0 1 0,0 1 1 0,0 0 3 15,1 3 0-15,0 0 2 0,3 1 2 0,-2 0-4 0,0 4-6 16,1 1-13-16,-2 2-14 0,1-3-18 0,-2 3-22 0,1 1-32 16,0-1-40-16,0 1-37 0,1-1-35 0,0-1-61 0,-1 0-70 0,0-2-67 15,0 1-64-15</inkml:trace>
  <inkml:trace contextRef="#ctx0" brushRef="#br0" timeOffset="56523.827">9705 5446 585 0,'-4'0'600'0,"-2"0"-15"0,3 0-22 0,2 0-128 0,-1 2-177 16,0 0-110-16,2-2-76 0,0 0-46 0,0 0-33 0,0 0-17 0,2 0-13 15,-2 3-10-15,3-3-7 0,-1 4-7 0,-1-1-10 0,4 0-7 16,-2-1-6-16,0 0-7 0,2 1-6 0,-2 0-1 0,2 0 0 0,0 0 5 16,2 0 7-16,-2-1 9 0,0-2 6 0,0 1 9 0,0-1 9 15,0-1 11-15,0-1 10 0,0 1 10 0,2-2 10 0,-3-2 10 16,1 2 11-16,-1-2 10 0,1 0 9 0,-1 0 6 0,-1 0 3 0,0 0 2 16,-1-2 1-16,-1 0-1 0,1 0 0 0,-2 1 4 0,0-1 4 15,-2 3 4-15,1-2 1 0,-3 0 2 0,1 1 1 0,-2 0 0 0,0 2-2 16,0-1-1-16,0 1-3 0,-2-1-2 0,1 3-1 0,-1 1-2 15,0-2-2-15,-1 2-6 0,2 0-8 0,-2 2-5 0,0-1-7 16,2 3-4-16,-1-1-6 0,2 1-3 0,-2 1-6 0,0 0 0 0,3 1-4 16,-3 2-1-16,4-1-3 0,-3 1-1 0,4 0-2 0,-1 1 1 15,2-1-1-15,-1 3 0 0,2-2-2 0,2 1-2 0,-1-1-2 0,2 2-5 16,3-3-5-16,-1 1-6 0,0-1-6 0,3-1-3 0,-2 2-3 16,4-4-3-16,-1 1-2 0,1 0-2 0,2-3-1 0,-1-1-4 0,-1-1-1 15,4-1-4-15,-1-1-4 0,-1-1-1 0,1-1-4 0,3 0 6 16,-5-3 4-16,2-1 5 0,1 1 7 0,-3-1 7 0,1-2 6 0,0-1 8 15,-1 0 6-15,-2-1 10 0,-1 1 13 0,0-2 12 0,1 2 15 16,-2-2 13-16,-3-1 14 0,1 3 12 0,-2-1 9 0,1-1 10 16,-3 2 12-16,1 0 7 0,-2 1 7 0,0 2 6 0,0 1 3 15,-2-1 1-15,2 4-2 0,-1-2-3 0,-1 1-6 0,2 1-7 0,-2 1-10 16,2 2-12-16,-1-1-12 0,1 1-17 0,0 0-16 0,0 0-15 16,0 0-14-16,0 0-13 0,0 1-11 0,0 1-8 0,1 1-7 0,-1-1-3 15,2 3-3-15,-2 0 1 0,3 0 3 0,-1 0 2 0,0 2 5 16,0 1 4-16,1-1 6 0,1 3 3 0,-3-3 5 0,2 4 3 0,-1-2 3 15,1 1 0-15,1-1 3 0,-3 0 1 0,2 1 1 0,-1-3 1 16,0 0 0-16,0 1 0 0,0-1 2 0,-1-3 4 0,-1 3 2 16,2-4 5-16,-2 1 3 0,0-1 3 0,0-2 5 0,0 1 4 0,0-2 5 15,0 0 7-15,0 0 9 0,0 0 5 0,0 0 4 0,0-2 1 16,0-1-1-16,0 1-7 0,0-1-5 0,0-3-7 0,0-2-4 0,0 1-4 16,0-1-7-16,0-1-5 0,0 1-7 0,0-4-10 0,0 2-9 15,0-2-9-15,0 0-6 0,2 1-4 0,-1 1-2 0,1 0 1 16,-1 0 2-16,1 0 0 0,1 3-3 0,-1-3-1 0,1 5-3 0,0-1-1 15,-1-1-3-15,1 4-1 0,0-2-1 0,0 2-1 0,-1 1-1 16,1 1 0-16,-2 1-2 0,3 1 2 0,-1 1 1 0,0-1 3 0,0 3 3 16,-1-1 4-16,1 0 3 0,3 2 4 0,-3 1 3 0,2 1 2 15,0 0 3-15,-2 1 1 0,0 0 6 0,1-1 1 0,0 2 3 0,-1 1 1 16,0-3 0-16,-1 2 0 0,1-1-2 0,-1 1 2 0,-1-3 1 16,1 1 2-16,0-2 2 0,-1 0 3 0,-1-1 4 0,2-1 5 0,-1-1 4 15,-1 1 5-15,0-3 5 0,0 0 5 0,0 0 3 0,0 0 4 16,2-3 3-16,-2-1-1 0,2 1-3 0,-1-2-5 0,2 0-7 15,0-2-6-15,-1-1-6 0,-1-1-8 0,1 0-8 0,1-1-9 0,0-2-7 16,2 0-5-16,-2-1-5 0,2 0-5 0,1 1-4 0,-1-1-2 16,0 2 0-16,1-2 3 0,-1 3 2 0,1 3 4 0,-3-2 4 0,2 3 1 15,-2 0 3-15,2 1 2 0,-2 2 3 0,2 0 0 0,0 3 4 16,-1 0 2-16,1 0 4 0,0 3 1 0,0 0 4 0,1 0 2 16,-1 2 1-16,2 0 1 0,2 2 0 0,-3 0-4 0,2 1-6 0,1 0-13 15,-1 1-17-15,0 1-25 0,1 0-29 0,-1 2-48 0,0 0-57 16,0 0-71-16,2-2-75 0,-1 2-76 0,-2-2-77 0,-1-1-41 0</inkml:trace>
  <inkml:trace contextRef="#ctx0" brushRef="#br0" timeOffset="63206.9353">10340 5031 117 0,'-3'-5'477'0,"-2"-1"-66"0,2 1-93 0,2-2-65 0,-1 2-50 0,0-2-28 16,-1 2-21-16,2 2-8 0,-1-2-3 0,0 0-6 0,1 2-7 15,-1-1-12-15,2 2-13 0,-1 1-10 0,-1-2-10 0,2 3-10 16,0 0-15-16,0 0-13 0,0 0-16 0,0 0-15 0,0 0-15 0,0 0-13 16,0 0-11-16,2 1-6 0,-1 1-6 0,-1 1-3 0,3 1-3 0,-1 0 1 15,0 3-1-15,1-2 4 0,0 4 3 0,0 1 5 0,2 0 5 16,-1 2 8-16,1 2 5 0,2-1 7 0,-3 1 6 0,1 1 4 15,0 1 1-15,1 1 2 0,0 0 0 0,-2 0 0 0,0 1-3 16,0-1 1-16,1 1-1 0,0-1-2 0,-3-2 1 0,1-1-1 0,0 1 1 16,-1-1-2-16,1-2 0 0,-1 0 1 0,-1-2-1 0,-1-1 3 15,2-1 2-15,-2-2 3 0,0 0 4 0,0-1 5 0,0-2 5 0,0 2 7 16,0-3 9-16,0 0 7 0,0-2 11 0,0 0 4 0,0 0 2 16,0 0 0-16,0-2 0 0,0 0-3 0,0-3-3 0,0 1-5 15,0-3-6-15,0-1-7 0,0-1-10 0,0 0-11 0,2-1-12 0,-1-2-13 16,1 1-12-16,0-2-8 0,-1 1-5 0,3-2-4 0,0 4-3 15,-1-2-3-15,0 0-1 0,0 2-4 0,2 0-4 0,-2 1 0 0,1 2-2 16,-1-1 1-16,1 4-1 0,-1-2-2 0,2 3-2 0,-2-1-2 16,1 4-3-16,0-2-1 0,1 2-1 0,-2 0 2 0,3 2 0 0,-3-2 4 15,2 4 3-15,-1-1 4 0,0 3 4 0,0-2 3 0,0 2 3 16,1 2 6-16,0-1 3 0,-1 1 6 0,-2-1 3 0,1 3 5 16,-1-2 1-16,-1 0 3 0,-1 1 3 0,0-2 2 0,0 1 2 0,0-2 4 15,0 1 7-15,-1-2 4 0,-1 2 6 0,-1-2 5 0,1-2 4 16,-2 2 5-16,-1-3 6 0,0 1 6 0,-1-1 4 0,1 0 5 0,0-2 1 15,-1 3 4-15,-2-3 0 0,0 0-1 0,0 0-3 0,0-3-5 16,-1 3-3-16,1-2-6 0,0 0-4 0,0 1-5 0,-1-3-5 0,1 4-6 16,0-3-7-16,-1 1-4 0,-1 0-5 0,4 1-4 15,-1-1-6-15,0-1-3 0,2 3-5 0,0-2-3 0,2 2-4 0,0 0-3 16,1 0-2-16,-1 0-2 0,1 0-3 0,2 2 1 0,0-1-1 0,2 1 0 16,-1 1 1-16,1 1 0 0,1-1 3 0,2 2 2 0,0 2 4 15,2-3 5-15,0 2 5 0,1-2 3 0,2 2 5 0,2 0 4 16,-1 0 5-16,3-1 2 0,2 1 3 0,1-3 1 0,1 1 3 0,2-1-2 15,2-1-2-15,-1-1-6 0,4-1-6 0,-3-1-9 0,4-1-12 16,-1-3-15-16,-1 3-19 0,1-4-19 0,0-1-22 0,-1 0-24 16,0 0-25-16,-4-2-25 0,2 0-22 0,-1-2-25 0,-3-1-25 0,-1 2-22 15,-3-4-21-15,0 2-31 0,-3-1-38 0</inkml:trace>
  <inkml:trace contextRef="#ctx0" brushRef="#br0" timeOffset="63556.7271">10789 5013 4 0,'-11'-3'246'0,"3"0"-54"0,0 1-40 0,0 1-33 0,2 1-28 15,0 0-25-15,2 0-15 0,1 0-13 0,1 0-6 0,2 0-5 16,0 0-3-16,0 0 2 0,2 0 0 0,-2 1 2 0,3 1 3 16,-1-1 0-16,0 1 4 0,-1 1 2 0,2-1 5 0,-1-1 4 0,1 0 2 15,0 2 4-15,-1-1 1 0,1-1 1 0,2 2 0 0,-4-1 0 16,2-1-1-16,1 1 0 0,-1 1-2 0,0-2 0 0,0 0-1 16,0 3-2-16,-1-3-2 0,4 1-5 0,-3 1-4 0,0 0-6 0,-1-1-4 15,1 1-5-15,2 1-6 0,-2-1-1 0,2 2-4 0,-2-1-3 0,3-1-1 16,-3 2-1-16,2-1-1 0,2 2 0 0,-4 1 0 0,3-1 0 15,-1 2 0-15,-1-1 0 0,0 1 1 0,0-1-2 0,0 3 1 16,-1-1 0-16,0-2 1 0,-1 2-2 0,-1 0 1 0,1 0-2 0,-2-2 1 16,0 1-1-16,0-1 4 0,0 0 5 0,-2 0 11 0,1-2 11 15,-1-1 15-15,2-1 14 0,-1 0 16 0,-1 0 13 0,2-1 11 16,-2-2 10-16,2 0 6 0,-1 0 6 0,-1-2 4 0,2-1 4 0,-2 0 1 16,1 0 0-16,-1-1-8 0,2-5-10 0,-1 2-17 0,-1-1-21 0,2-2-22 15,0-2-29-15,2 0-26 0,-1-2-26 0,2-3-27 16,2 0-27-16,0-2-27 0,4-2-31 0,-1-2-34 0,0-1-39 0,2 0-52 15,4 0-61-15,-3 0-84 0,1 1-96 0,1-1-55 0,3 2-35 16,-3 1-10-16</inkml:trace>
  <inkml:trace contextRef="#ctx0" brushRef="#br0" timeOffset="64223.0617">10599 5186 324 0,'0'0'279'0,"0"0"-45"0,0 0-33 0,0 0-27 0,0 2-20 15,0-2-17-15,0 0-15 0,0 0-10 0,0 2-15 0,0-2-11 0,0 0-14 16,0 0-12-16,0 1-12 0,0 1-10 0,0-2-9 0,0 0-7 16,2 1-6-16,-2 1-6 0,0-2-4 0,0 0-2 0,0 0-1 0,0 0 1 15,0 0-1-15,0 0 1 0,0 0 3 0,0 0 1 0,0 0 0 16,0 0 1-16,3 0 2 0,-1-2 4 0,0 1 2 0,0 1 3 0,0-2 2 15,1 1 4-15,-1-1 0 0,-1 0 1 0,2 0-2 0,-1 0-5 16,0-1-3-16,-1 0-3 0,1 0-3 0,1-2 0 0,-3 2-2 16,2-2-3-16,-1 0-3 0,-1 0-3 0,0 0-1 0,0-2-1 0,0 3-1 15,0-2 1-15,-3-1 1 0,2 2 3 0,-3 0 3 0,1 0 3 16,1 0 0-16,-2 2 1 0,-1-2-2 0,-1 3 1 0,3-1-1 0,-1 2-2 16,0-1-7-16,0 2-5 0,0-2-6 0,0 2-4 0,-1 0-2 15,1 2-3-15,-1-2-3 0,2 3-2 0,0-1-2 0,0 0-3 16,0 1 0-16,-1 2-1 0,1-1-1 0,0 2 0 0,2 2 4 0,-1-2 5 15,1 1 4-15,-1 0 3 0,2 3 3 0,0-1 3 0,2 1 3 16,-1-1 3-16,2 1 5 0,3 0 5 0,-2 0 1 0,0 0 4 0,4-1 2 16,-1 1 3-16,4-3-3 0,-2 2-4 0,3-3-10 0,3 0-13 15,-2-1-26-15,4-2-30 0,3-3-58 0,1 0-71 0,1-3-90 16,2-4-103-16,3 0-57 0,0-2-35 0</inkml:trace>
  <inkml:trace contextRef="#ctx0" brushRef="#br0" timeOffset="66090.7007">11130 4928 88 0,'0'-3'142'15,"2"-1"-1"-15,-1 1-1 0,-1 1 4 0,2-1-1 0,-2-1-1 16,2-1-2-16,-1 1-3 0,1 0-3 0,-2 1-4 0,3 0 1 16,-3-1-1-16,2 2 2 0,-1-1-1 0,1 0 1 0,-2 0 0 0,2 0-3 15,-1-1-4-15,-1 2-6 0,0 1-5 0,0-1-10 0,0-1-7 16,-1 1-8-16,-1 1-8 0,2 1-10 0,-2-2-11 0,-1 2-12 16,2 0-11-16,-3 0-10 0,1 0-11 0,0 2-8 0,-2-2-8 0,-1 1-6 15,1 1-4-15,-1 1-4 0,1 1-1 0,-3-1-3 0,-1 3-3 16,3-1 1-16,-1 2-1 0,-1 1 1 0,1-1 0 0,0 1 1 15,1 1 1-15,1 1 0 0,0-2-2 0,3-1-2 0,-2 2-4 0,4 0-4 16,0-1-3-16,0 2-4 0,4-3-4 0,-2 3-4 0,3-3-4 0,0 1-4 16,1-1-5-16,2-1 0 0,1 0-2 0,-1-2 1 0,2 3-1 15,2-4 1-15,1 0 5 0,1-1 3 0,-3 0 2 0,2-2 4 16,1 1 5-16,-3-1 5 0,2 0 6 0,-2 0 7 0,-3 0 8 16,1 0 7-16,-1 0 8 0,-3 0 9 0,-2 0 9 0,2 0 8 0,-3 0 7 15,-1 0 5-15,-1 0 8 0,0 0 2 0,-3 2 2 0,1-2-1 16,-4 3 1-16,1-1-2 0,-3 0-1 0,-1 1-4 0,-2-1-4 0,-3 1-5 15,1 1-7-15,-3 0-4 0,0 2-6 0,1-1-5 0,0-3-5 16,-2 3-8-16,1-1-8 0,2-1-5 0,0 0-8 0,2 0-9 0,0-2-12 16,4 3-17-16,-2-4-21 0,3 0-34 0,2 0-39 0,0-4-39 15,2 2-40-15,3-1-50 0,0-3-58 0,2-2-53 0,2-2-50 0</inkml:trace>
  <inkml:trace contextRef="#ctx0" brushRef="#br0" timeOffset="66758.3757">11222 4518 201 0,'0'-9'585'0,"0"0"0"16,0 1-81-16,0 1-120 0,-2 2-87 0,2 0-69 0,0 1-46 16,0 1-34-16,0 2-29 0,0-3-24 0,0 4-23 0,0 0-24 0,0 0-22 15,0 0-21-15,0 4-15 0,2-1-12 0,-2 0-8 0,2 4-3 16,-1-2-5-16,1 2 1 0,-1 4 2 0,1 1 4 0,1-1 5 16,2 5 8-16,-2-1 6 0,1 1 7 0,1 1 4 0,-1 2 2 0,0 0 3 15,1 0-1-15,0 2 0 0,0-1 3 0,2-1 0 0,-2 2-1 0,0 0 1 16,2-2-2-16,-1 1 2 0,0-1-2 0,0-1 1 15,-1 0-1-15,0-1 1 0,1-2-2 0,-1 0 1 0,1-4-1 0,-1 1 0 16,-2-2 0-16,2-1-1 0,-2-3 0 0,2-1 2 0,-2 0 1 16,1 0 2-16,0-2 2 0,-1-3 2 0,0 0 0 0,0 0 1 0,-1-2-3 15,1-1-3-15,0 0-2 0,1-3-2 0,-1-1 0 0,1 0 1 16,1-5-2-16,-2 2 0 0,2 0-2 0,0-2-3 0,-2 0 0 0,0 0-2 16,2 2 1-16,-2-2 1 0,0 2 6 0,-1 3 5 0,-1-3 3 15,1 5 2-15,-1 0-1 0,-1 1-2 0,2 0-4 0,-2 3-6 0,0-1-7 16,0 2-3-16,0 0-5 0,0 0-3 0,0 2-3 0,2 1-3 15,-1 0-2-15,1 2-2 0,-1 1 0 0,3 1-1 0,-1 1 2 0,3 2 2 16,-3-1 5-16,2 3 5 0,0-2 7 0,0 1 6 0,-1 1 4 16,4 0 2-16,-2-1 3 0,1 1 1 0,-1-2 1 0,-1 0-1 15,2 1 2-15,-2-4 2 0,0 3 0 0,0-5 3 0,1 2 3 0,0-4 6 16,-3-1 4-16,2 1 7 0,-1-3 5 0,0 0 4 0,0 0 4 16,-1-3 1-16,0-1 2 0,1-2-2 0,-1-1-1 0,1-4-3 15,-1 1-3-15,0-2-5 0,0-1-5 0,-1-3-7 0,-2 0-11 0,2-2-8 16,-2 0-11-16,0-1-6 0,-2 2-7 0,2-3-1 0,-2 4-1 0,-1-1 3 15,2 2 3-15,-1 0 0 0,-1 3 1 0,-1 1 0 16,3 1-1-16,-1 0 1 0,-2 3-1 0,2 0-1 0,1 1-2 0,-1 2-4 16,1 1-6-16,-1 3-5 0,2-2-5 0,0 2-3 0,-2 2 0 0,2 1-2 15,0 0-1-15,0 1-1 0,0 2 1 0,2 1 1 0,-2 2 3 16,2-2 3-16,-1 2 2 0,2 0 6 0,-1 0 4 0,2 0 3 16,-1 1 3-16,-1 0 0 0,3-2-1 0,0 1-1 0,-2-1-2 0,2-3-1 15,-2 3 1-15,3-3-4 0,-3 0-1 0,2-1-5 0,-2-1-4 16,2 0-1-16,0-3-2 0,-2 0 3 0,3 0 3 0,-3-3 2 0,2 0-1 15,-2-1 2-15,2 0 1 0,-2-2 0 0,2 0-1 0,-2 1-1 16,2-3 1-16,-1-1 1 0,-2-1 3 0,1 0 1 0,-1 0 1 16,-1 1-4-16,1 0-4 0,0-1-3 0,-1 0-1 0,-1 1-4 0,2 1-2 15,0 1-3-15,-1 0-4 0,2-1-8 0,0 1-9 0,0 1-9 16,0 1-8-16,2-1-8 0,0 2-8 0,2-2-7 0,0 2-6 0,-1-1-4 16,3 0-4-16,0 0-2 0,3 1 0 0,-2-2 4 0,1 2 4 15,0-2 11-15,2 3 13 0,-1-3 12 0,0 0 14 0,-1 1 14 16</inkml:trace>
  <inkml:trace contextRef="#ctx0" brushRef="#br0" timeOffset="67039.5935">11892 4546 1 0,'10'-8'49'0,"-2"1"21"15,-1-3 18-15,-2 0 17 0,-2 2 18 0,1-3 12 0,-3 1 11 16,1-2 13-16,-2 1 12 0,-2-2 8 0,1-1 5 0,-3 0-1 0,1 1-7 16,-2-1-5-16,-2-2-3 0,2 2-6 0,-3 0-6 0,3-1-4 15,-1 1-5-15,-2 0-4 0,3 3-5 0,-1-1-9 0,1 1-6 0,2 1-12 16,-3 3-10-16,1-1-11 0,2 1-10 0,1 0-12 0,1 2-16 0,-1 3-16 16,2-1-16-16,-1 0-22 0,-1 3-18 0,2 0-12 0,0 0-12 15,2 0-9-15,-1 3-9 0,1 1-3 0,-1 2-4 0,3 1 0 0,0 5 4 16,2 1 3-16,1 2 6 0,-1 3 8 0,2 3 11 0,3 3 11 15,-1 3 12-15,1 3 10 0,3 3 7 0,-1 3 6 0,2 3 7 0,1 3 4 16,0 3 5-16,0 2 2 0,1 4 1 0,1 1 1 0,-1 0 0 16,0 3-2-16,-1 1-2 0,0-1-6 0,-2 1-9 0,0 2-6 15,-1-2-6-15,0-2-7 0,-1 1-8 0,-2-4-6 0,0 1-3 0,-1-3-3 16,-1-3-1-16,0 0-3 0,-1-5 0 0,-2-3-3 0,0-1-2 16,1-6 0-16,-2-3-1 0,0-2-3 0,-2-4-4 0,1-3-4 0,0-2-3 15,-1-3-12-15,-2-4-19 0,0-1-29 0,-2-3-32 0,-1-4-37 16,3-2-40-16,-3-2-32 0,-2-4-31 0,0-3-53 0,-1-3-67 15,1-5-45-15</inkml:trace>
  <inkml:trace contextRef="#ctx0" brushRef="#br0" timeOffset="67273.397">11981 4660 184 0,'-8'-20'538'0,"3"1"-14"15,1 1-60-15,0 0-88 0,1 1-72 0,1 4-68 0,2-4-42 16,0 3-33-16,2-1-21 0,1 1-16 0,2 1-16 0,0 1-16 0,2 1-14 15,0-2-15-15,3 2-15 0,-1 1-14 0,4-1-12 0,-1 2-12 0,2 0-9 16,-1 1-9-16,3 1-3 0,0 1-3 0,-1 2-2 0,2-1 1 16,1 2-2-16,-2 1-1 0,1 2-1 0,0 0-2 0,0 4 1 0,0-1 0 15,-3 3 0-15,-1-1-1 0,1 4 2 0,-3-1 4 0,0 1 4 16,-3 3 7-16,-3 0 6 0,0 2 7 0,-5 1 6 0,-5 0 5 16,-3 1 3-16,-3 1-2 0,-5 1-6 0,-6 0-12 0,-3 0-27 0,-5 1-34 15,-5 1-68-15,-3-1-85 0,-5 1-118 0,-2-2-136 0,-3 0-77 16,-4-4-49-16,-2 3-30 0</inkml:trace>
  <inkml:trace contextRef="#ctx0" brushRef="#br0" timeOffset="71145.3323">15074 9026 284 0,'0'2'671'0,"-3"0"-31"0,3-1-89 0,-1 2-117 16,-1-1-106-16,2-2-103 0,0 3-61 0,0-3-39 0,-2 1-24 0,2 0-14 16,0-1-7-16,-1 2-2 0,1-2 1 0,-2 1 1 0,2-1-1 15,0 0-3-15,0 0-4 0,0 0-5 0,0 0-9 0,0 0-8 16,0 0-10-16,0 0-8 0,0 0-7 0,0 0-2 0,0 0-4 16,0 0-2-16,0 0-1 0,0 0-2 0,0 0 0 0,0 0-2 0,0 0-1 15,0 0-2-15,0 0-1 0,0 0-2 0,0 0-3 0,0 0-3 0,0 0-2 16,0 0-2-16,0 0-2 0,0 0-1 0,0 0-1 0,0 0 0 15,0 0-1-15,0 0 0 0,0 0 0 0,0 0-1 0,0 0-1 0,0 0 0 16,0 0 0-16,0 0-2 0,0 0 1 0,0 0-2 0,0 0 0 16,0 0-2-16,0 0-1 0,0 0-1 0,0 0-1 0,0 0 0 15,0 0 0-15,0 0 1 0,0 0 0 0,0 0 0 0,0 0 1 0,0 0-1 16,0 0 1-16,0 0 0 0,0 0 0 0,0 0 0 0,0 0 0 16,0 0-1-16,0 0-1 0,0 0-1 0,0 0-1 0,0 0-2 0,0 0 0 15,0 0-2-15,0 0-2 0,0 0-2 0,0 0-3 0,0 0-1 16,0 0-1-16,0 0-5 0,0 0 0 0,0 0-3 0,0 0 1 0,0 0-3 15,0 0 0-15,0 0-2 0,0 0-1 0,0 0-3 0,0 0 1 16,0 0-2-16,0 2-2 0,0-2-1 0,0 0-1 0,2 2-1 16,-2-2-2-16,0 0 0 0,1 0-2 0,-1 0-3 0,0 0-2 0,0 0-1 15,0 0-4-15,2 0-3 0,0 0-3 0,-2 0-1 0,1 0-2 16,-1 0 0-16,3-2-1 0,-1 2 0 0,-2-2 2 0,1 2-1 16,-1 0 2-16,2 0 4 0,-1 0 0 0,-1 0-1 0,2 0-3 0,-2 0-1 15,0 0-8-15,3 0-6 0,-1 0-9 0,-1 2-10 0,-1-2-16 16,0 0-20-16,0 0-24 0,0 0-27 0,0 0-46 0</inkml:trace>
  <inkml:trace contextRef="#ctx0" brushRef="#br0" timeOffset="72806.6704">8891 7449 34 0,'-4'-3'231'0,"1"-2"11"0,0 2 5 15,-1 0 5-15,2 0-12 0,-1 0-19 0,1 2-14 0,1-1-11 16,-1-1-10-16,0 2-10 0,2-1-8 0,-1 2-6 0,-1-5-6 0,2 5-8 16,0-2-5-16,0 0-6 0,0 1-4 0,0 1-5 0,0-2-5 15,0 2-7-15,0 0-7 0,0 0-6 0,0 0-7 0,0 0-8 0,0 0-7 16,0 0-7-16,0 0-7 0,0 0-6 0,0 0-8 0,0 0-9 16,0 0-8-16,0 0-8 0,0 0-9 0,0 0-8 0,0 0-6 15,0 0-8-15,2 0-5 0,-1 0-4 0,-1 0-2 0,2 0-3 0,-2 0-2 16,2 0-3-16,-1 0 0 0,-1 0-1 0,2 2 0 0,-2-2-1 15,1 0 1-15,1 0-1 0,-2 1 3 0,0-1 0 0,2 2 2 0,-1-2 2 16,4 2 3-16,-4-2 2 0,2 0 5 0,-1 2 1 0,1 1 4 16,2-3 5-16,0 0 5 0,1 0 4 0,2 0 4 0,0 0 3 15,2 0 3-15,2 0 0 0,2-3 1 0,3-1-3 0,1-1-3 0,6 0-4 16,1-5-5-16,3 0-9 0,4-2-9 0,1-2-12 0,2-1-11 16,3-3-13-16,1 0-14 0,-1 0-13 0,2 0-14 0,-3-3-13 0,0 3-12 15,-2 0-11-15,-2 0-11 0,-3 1-11 0,-3 2-16 0,-2 4-17 16,-4-1-16-16,-4 1-18 0,-1 2-9 0,-5 2-8 0,-3 2-3 15,-3 3-3-15,-2-1-3 0,-3 3-4 0,-3 0-1 0,-2 4-1 0,-3-1 4 16,-4 2 6-16,-3 2 15 0</inkml:trace>
  <inkml:trace contextRef="#ctx0" brushRef="#br0" timeOffset="73039.7139">9295 7267 31 0,'-8'3'187'0,"2"0"9"0,1 0 4 16,1 0 1-16,2-1-4 0,2-1-8 0,0-1-10 0,0 0-10 15,0 0-12-15,2 0-9 0,-1 0-6 0,2 0-2 0,0 0-4 0,-1 0-5 16,1 0-7-16,-3 0-4 0,2 0-7 0,-1 1-5 0,-1-1-3 15,0 2-3-15,2-2-4 0,-2 2-3 0,0-2-8 0,0 1-6 16,0 2-10-16,0-1-10 0,0-1-11 0,0 1-10 0,0 1-10 0,0-2-7 16,0 2-8-16,0 0-9 0,0-1-5 0,2 3-5 0,-1 0-3 15,-1 1-2-15,2 1-1 0,-1 0 1 0,1 2 2 0,1 1 2 16,-1 1 2-16,2-1 5 0,1 3 2 0,-2-1 3 0,2 2 0 0,0 1-2 16,1-1-1-16,2 1-3 0,-2-1-8 0,2 1-10 0,0 2-12 15,1-2-15-15,-1-1-19 0,2 3-21 0,-1 0-26 0,1-5-26 16,1 3-37-16,1-1-42 0,-2-1-45 0,-2-1-43 0,3 0-63 0,-1-2-72 15,-1 0-50-15,-1-1-41 0</inkml:trace>
  <inkml:trace contextRef="#ctx0" brushRef="#br0" timeOffset="73356.1807">9507 7529 470 0,'-3'-2'568'0,"3"-1"-9"0,-2 0-95 16,1 0-139-16,1 1-88 0,0 1-63 0,0-1-41 0,1 1-33 15,1-1-22-15,-2 2-18 0,3-2-18 0,-1 1-15 0,3 1-15 16,-1 0-18-16,2 0-14 0,-1 1-13 0,3 1-11 0,-1 0-11 0,3-1-7 16,-2 2-5-16,2 2-5 0,-1-1-1 0,1 0-2 0,0 3 1 15,-1-2 1-15,-1 3 2 0,0 1 4 0,-2 0 1 0,3 0 6 0,-4 2 3 16,-2-1 8-16,1 1 7 0,-3-1 11 0,1 0 10 0,-2 2 14 16,-2-4 12-16,1 1 14 0,-3 0 13 0,1-1 13 0,0-1 14 0,0-2 15 15,-3 2 12-15,3-4 12 0,-1 1 10 0,1-1 8 0,0 0 4 16,1-2 2-16,-1-1-2 0,1-1-4 0,-1-2-8 0,2-1-10 15,-2 0-9-15,1-2-14 0,2-2-14 0,0-1-15 0,0 0-17 0,0-3-16 16,2 1-17-16,2-4-13 0,-1 1-13 0,1 0-13 0,1-1-13 16,-1-2-14-16,3 2-11 0,0 1-14 0,1-1-14 0,-1-2-17 15,1 3-18-15,1 2-24 0,-1-2-29 0,0 2-31 0,0 0-34 0,1 1-31 16,-1 2-26-16,0 2-53 0,3 1-62 0,-3 2-35 0</inkml:trace>
  <inkml:trace contextRef="#ctx0" brushRef="#br0" timeOffset="74073.001">9849 7425 221 0,'-2'1'583'0,"2"-1"10"16,-1 2-68-16,-1-1-104 0,2-1-86 0,0 0-77 0,0 0-51 15,0 0-36-15,0 0-25 0,0 0-20 0,0 0-17 0,0 0-17 0,2 2-18 16,-1-1-20-16,-1 0-18 0,2 1-17 0,0 1-14 0,-2-1-11 16,2-1-10-16,1 2-8 0,-1 0-3 0,1 2-2 0,0-3 0 15,-1 2 1-15,1 2 3 0,2 0 2 0,-2-1 6 0,3 2 6 0,-1 1 4 16,0-1 5-16,0 0 3 0,1 2 3 0,-1-1-1 0,1-1-1 15,-1 1-3-15,1-1-4 0,-1 0-8 0,1 0-5 0,0 1-9 0,2-3-8 16,-3 1-9-16,1-1-8 0,-1-1-10 0,3-1-8 0,-2 0-7 16,-1-1-5-16,3-2 0 0,-3 0 3 0,2 0 4 0,0-2 5 15,-1-2 7-15,-1-1 7 0,2-1 8 0,0 0 8 0,-2-4 10 0,1-1 9 16,-1 1 13-16,-2-1 13 0,2-1 16 0,-1 0 12 0,-2 0 12 16,1 1 10-16,-1 0 11 0,-2-1 9 0,2 1 13 0,-2 2 12 0,0 0 9 15,0 0 8-15,-2 4 6 0,2-2 0 0,-2 2-2 0,2 1-8 0,0 1-9 16,0 2-15-16,0-3-15 0,0 4-17 0,0 0-16 0,0 0-19 15,0 0-15-15,0 2-14 0,2 0-11 0,-2 1-7 0,3-1-6 16,-1 4-3-16,1-2 1 0,0 1 1 0,0 3 3 0,1 1 3 16,1 0 1-16,-1 0 2 0,1 2-2 0,-1-1-2 0,1 1-9 0,0 2-10 15,3-2-15-15,-2 1-15 0,0-2-18 0,-1 1-16 0,2-1-17 16,0 1-19-16,-2-1-16 0,3-4-14 0,-3 0-17 0,1 0-19 0,2-1-13 16,-2-1-12-16,-1-2-5 0,2-2-2 0,-1 0 9 0,1-3 12 15,0-2 20-15,-1-1 26 0,-1 0 28 0,0-3 34 0,-1 2 32 16,1-3 32-16,-2 0 39 0,1 0 40 0,-3-1 41 0,1 1 39 0,-1-1 35 15,-1 0 32-15,0 2 22 0,-1-1 18 0,-1 0 10 0,1 2 8 0,-3 1-1 16,3 1-4-16,-1-1-10 0,0 3-10 0,-1-2-14 0,2 3-18 16,-2-2-18-16,3 3-21 0,-2 0-20 0,2 1-20 0,0 1-19 15,0 0-20-15,0 0-19 0,0 0-18 0,0 0-16 0,0 0-14 0,0 0-8 16,2 0-5-16,2 1-3 0,-2 1-2 0,1 0-1 0,0 0-1 16,1 1 0-16,-1 0-2 0,0 0 1 0,2 0-1 0,-2 1 1 15,4 1 0-15,-2-2-3 0,0-1-3 0,0 1-3 0,0 0-5 0,2 0-5 16,0-2-6-16,-1-1-1 0,-1 0 2 0,3 0 3 0,0-1 6 15,0-1 7-15,-2-1 9 0,2-1 6 0,-2 1 8 0,0-2 5 16,-1-1 5-16,0 0 8 0,0-2 6 0,0 3 9 0,-1-2 13 0,-2 0 7 16,-1 0 7-16,-1 1 5 0,-1 0 2 0,-1 0 1 0,0 0-1 0,-2 1 0 15,-1-1-2-15,0 3 0 0,2-1-2 0,-2 2-3 0,-1-1-2 16,-2 1-5-16,2 2-6 0,0 0-7 0,-2 0-7 0,-2 5-7 0,2-5-7 16,0 5-5-16,0-1-6 0,-1 2-3 0,1 2-3 15,0-1-2-15,-1 1 1 0,1 0-2 0,0 1-1 0,1 2 0 0,4 0-1 16,-1-1-1-16,2 2-1 0,2 0-3 0,0-2 0 0,5 2-7 0,-1-2-7 15,1 0-10-15,5-1-10 0,1 0-15 0,0-1-15 0,5-1-18 16,1-2-17-16,2-2-30 0,3-1-35 0,2-2-48 0,1 0-55 0,4-2-79 16,-1-4-90-16,2 1-43 0,0-2-21 0</inkml:trace>
  <inkml:trace contextRef="#ctx0" brushRef="#br0" timeOffset="76856.27">9302 10047 131 0,'0'0'492'0,"0"0"-39"0,0 0-70 0,0 0-87 0,0 0-59 15,0 0-44-15,0 0-26 0,0 0-21 0,0 0-13 0,0 0-8 16,0 0-7-16,0 0-3 0,0 0-3 0,0 0-3 0,0 0-4 0,0 0-6 16,0 0-6-16,0 1-5 0,0 1-6 0,3-2-5 0,-3 2-8 15,1-1-3-15,-1-1-7 0,0 2-4 0,0-1-4 0,2-1-5 0,-2 1-4 16,1 2-3-16,-1-3-3 0,0 3-3 0,0-1-4 0,2-1-3 16,-2 2 0-16,2-1-1 0,-1 1-1 0,1-1 1 0,-1 3 3 0,3-2 5 15,-1 2 4-15,2 0 7 0,1 0 4 0,-2 2 5 0,3 0 3 16,-1 2 4-16,1-1 1 0,0 0 1 0,1 0 1 0,0 1-2 15,0 0 1-15,1-2 1 0,0 0-1 0,0 0-1 0,0-2-1 16,1 2-4-16,1-4-3 0,5-3-4 0,-2-2-12 0,5-3-15 0,6-5-20 16,-1-4-21-16,9-4-27 0,5-5-33 0,7-7-31 0,7-8-33 0,9-8-42 15,9-5-44-15,9-7-77 0,11-9-92 0,10-6-120 0,8-5-134 0,8-4-61 16,4-5-22-16,3 0-2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4:22:35.590"/>
    </inkml:context>
    <inkml:brush xml:id="br0">
      <inkml:brushProperty name="width" value="0.05292" units="cm"/>
      <inkml:brushProperty name="height" value="0.05292" units="cm"/>
      <inkml:brushProperty name="color" value="#FF0000"/>
    </inkml:brush>
  </inkml:definitions>
  <inkml:trace contextRef="#ctx0" brushRef="#br0">12549 4909 63 0,'-2'0'146'0,"2"-1"-3"15,0 1-5-15,-2-2-6 0,2 2-9 0,-1 0-9 0,-1 0-10 16,0 0-11-16,1 0-9 0,-1 0-9 0,1 0-7 0,-1 0-5 0,2 0-3 16,0 0-4-16,-2 0-2 0,2 0-4 0,-1 0-4 0,-1 0-4 15,2 0-1-15,-1 0-3 0,-1 0-1 0,2 0-1 0,-2-2 0 16,2 1 0-16,-4 1-2 0,4 0-5 0,-1-2-2 0,1 1-2 0,-2 1-2 16,0-1-4-16,2 1-2 0,-1-3-4 0,-1 3-1 0,2-3 0 0,-2 1-1 15,2 1 0-15,-1-3 0 0,-1 3-2 0,2-2 3 0,-1 0 1 16,-1 0 3-16,2 0 2 0,-2 0 3 0,2 0 3 0,-1 1 1 15,-1-1-1-15,2-2-1 0,-1 3-4 0,-1-3-1 0,2 0-2 0,-2 1-2 16,2-1 0-16,0 0-2 0,0-1 0 0,0 0-2 0,0 0 0 16,0 0-3-16,0 0-3 0,0 2 2 0,0-1 0 0,2 1 3 15,-2-2 3-15,2 2-1 0,-1-1-1 0,-1 0 0 0,2 0 1 0,-1 3 2 16,-1-3-2-16,2 2-2 0,1 0-3 0,-1-1-2 0,-1 1 0 16,1 1-4-16,1 1-3 0,-1-3-1 0,0 3-3 0,-1 0-1 0,3-2 0 15,0 3-2-15,-1-2-2 0,0 1-2 0,2 1-1 0,-2-2-1 16,2 2 2-16,2-1 1 0,0 1-1 0,1 0 1 0,-2 0 0 0,3 0 1 15,-1 1 0-15,1-1 0 0,-1 2 1 0,2-1 0 0,-2 2 1 16,-1 0 0-16,-1 2-2 0,0-2 1 0,1 0 0 0,-3 2 0 16,0 2 1-16,-1-2 1 0,0 2 1 0,-1-2 1 0,-1 3 2 15,-1 0 3-15,0-1 3 0,-1 2 2 0,-3 2-1 0,1-3 2 0,0 4 3 16,-3-2 1-16,-1 2 1 0,0-2 0 0,-1 2 0 0,-1 2 1 0,-1-4 0 16,0 2 0-16,0 0-1 0,-2-1 0 0,4 1 0 0,-2 0-1 15,1-2-1-15,-2 1 0 0,3-2 1 0,0 0-1 0,-3 0 0 16,5-2 0-16,-1 1 0 0,1-2-2 0,-2 1 1 0,4-2-2 15,-1 0 1-15,0 0-1 0,2 0 1 0,0-3-1 0,-1 1 2 0,3 1 0 16,-2-3-1-16,1 3 2 0,2-4 0 0,-1 3 2 0,1-3 1 0,0 0 1 16,0 0 3-16,0 0 3 0,0 0 3 0,0 0 2 0,0 0 4 15,0 0 2-15,0 0 2 0,0 0 0 0,0 0 3 0,0 0-2 0,1 0-1 16,1 0-1-16,1-3-2 0,-2 3-3 0,3 0-1 0,-3 0-3 16,1-2-4-16,-1 0-4 0,3 2-3 0,0-1-2 0,1 1-3 15,-2-2-1-15,3 0-2 0,1 2-1 0,-1 0 1 0,2-3 0 0,1 3 1 16,-1 0 2-16,2-2 0 0,-2 2 2 0,4-2-2 0,-2-1 2 15,2 1 0-15,-2 1 0 0,1-1 1 0,3 0 0 0,-2-1 0 0,-1 3 0 16,1-3 1-16,1 1 0 0,-1-1 2 0,-2 0 3 0,1 0 2 16,0 2 5-16,-1-1 3 0,-2-1 8 0,-1 2 5 0,1-1 5 15,-1-1 6-15,-2 1 6 0,-1 1 6 0,-2-1 3 0,2 2 3 0,-1-2 2 16,-1 2 0-16,-2-1-2 0,0 1-3 0,0 0-5 0,0 0-4 16,0 0-7-16,0 0-6 0,0 0-8 0,0 0-7 0,0 0-9 0,0 0-13 15,0 0-13-15,0 0-16 0,-2 0-18 0,2 0-20 0,0 1-24 16,0-1-26-16,0 0-36 0,0 0-39 0,0 0-48 0,0 0-56 15,0 0-71-15,0 0-82 0,0 0-65 0,0 0-59 0,0 0-26 0</inkml:trace>
  <inkml:trace contextRef="#ctx0" brushRef="#br0" timeOffset="1623.3913">13094 5313 13 0,'-3'-1'264'0,"1"-1"-34"0,0-1-29 0,-1 1-24 0,2 1-18 15,-1 0-15-15,0-2-11 0,-1 1-5 0,1 0-11 0,1 1-13 16,-1-3-9-16,-2 4-11 0,4 0-6 0,-2-3-6 0,2 3-4 0,-1 0-1 16,-1-2-3-16,2 2-2 0,-1-2-2 0,1 2 0 0,-2 0-3 15,2 0-1-15,0 0-4 0,0 0-3 0,0 0-3 0,0 0-3 0,0 0-3 16,0 0-4-16,0 0-3 0,-2 0-6 0,2 0-5 0,0 0-4 16,0 0-3-16,0 0-4 0,0 0-2 0,0 0-3 0,0 0-2 15,0 0 0-15,0 0-3 0,0 0-2 0,0 0 0 0,0 0-2 0,0 0 1 16,0 0 1-16,0 0-1 0,0 0 1 0,0 0-1 0,0 0 1 15,0 0 1-15,0 0 1 0,0 0 1 0,0 0 1 0,0 0 0 16,0 0 3-16,0 0 0 0,0 0 0 0,0 0 1 0,0 0-1 0,0 0 0 16,2 0 0-16,0 0 1 0,-1 0-2 0,2 0 1 0,2 0 0 15,-1 2-2-15,1-2 1 0,0 2-2 0,2-2-1 0,3 0 1 0,-2 3-2 16,2-3 1-16,2 0 0 0,0 2 0 0,2 0 0 0,0-1-1 16,4 3 1-16,1-4-1 0,-1 3 1 0,2-2-3 0,0 2-2 15,4-2-5-15,-4 1-4 0,4 1-6 0,0-1-6 0,1 0-4 0,-2-1-4 16,2 1-3-16,1 1-2 0,-2-1-3 0,1-1-5 0,-1 2-2 15,1-1-3-15,-3-1-1 0,2 1 1 0,0 0 3 0,-1-2 4 0,-2 2 3 16,1 0 6-16,-2-2 3 0,-2 0 5 0,1 0 4 0,1 0 3 0,-4 0 3 16,0 0 4-16,-2 0 4 0,0 0 3 0,-1-2 4 0,-3 0 3 15,2 2 3-15,0-1 0 0,-4 0 3 0,1 1 1 0,-1-2 1 16,-2 1 1-16,-1 1 0 0,1-2 2 0,-1 2 2 0,0-1-2 0,-4-1-1 16,2 2-4-16,-1-1-5 0,1-1-6 0,-3 2-9 0,2-1-8 15,-2 1-8-15,0 0-8 0,0 0-10 0,0 0-12 0,0 0-15 16,0 0-17-16,0 0-18 0,0 0-15 0,0 0-21 0,0 0-21 0,-3 0-27 15,-1 0-32-15,0 1-27 0,0-1-22 0,-2 0-46 0</inkml:trace>
  <inkml:trace contextRef="#ctx0" brushRef="#br0" timeOffset="1975.8555">13694 5228 23 0,'-3'-3'274'0,"0"-1"-37"0,1 1-31 0,-1 1-18 15,3-1-13-15,-2 1-8 0,2 0-8 0,-1-1-8 0,1 1-11 16,0 2-12-16,0 0-10 0,0 0-8 0,0 0-7 0,0 0-9 0,0 0-5 16,0 0-8-16,0 0-9 0,0 0-7 0,0 0-5 0,0 0-6 15,0 0-5-15,0 0-2 0,0 0-6 0,0 0-3 0,0 0-3 0,0 0-2 16,0 0-3-16,0 2 0 0,1 1-3 0,-1-1 0 16,2 0-3-16,-2-2 0 0,3 3-2 0,1-1-1 0,-3 0-3 0,4-1-1 15,0 3-2-15,1-4 1 0,0 3-2 0,1-1-3 0,2 1-2 0,0 1-2 16,1-1-2-16,1-1 1 0,3 1 1 0,-1 0-2 0,3 0 1 15,0 0-1-15,-1-1 1 0,1 1 0 0,1-1-2 0,0 2 0 16,0-1-1-16,-3 0-1 0,3 0 0 0,-2-1-2 0,-1 1-1 0,-3 1-2 16,1-1-2-16,0-1 0 0,-3 1-3 0,0 1-1 0,-2-3-1 15,-1 3 0-15,-1-1-2 0,0-1 1 0,-2 3 0 0,0-2 1 0,-2 1 1 16,-1-1 2-16,-1 3 1 0,-2-1 1 0,0 0-2 0,-2 2-6 16,0-1-9-16,-1 1-13 0,-2 0-16 0,-1 3-25 0,-1-1-26 0,0 0-48 15,-2 1-56-15,2-1-59 0,1 2-61 0,-4-3-83 0,5 1-91 16,0 3-51-16</inkml:trace>
  <inkml:trace contextRef="#ctx0" brushRef="#br0" timeOffset="2592.0318">14366 5141 171 0,'-3'-3'435'0,"1"3"-60"0,-1-2-73 0,2 0-46 16,-3 1-34-16,1-1-25 0,1 2-22 0,1-2-15 0,-1 1-8 15,-2 1-11-15,2-2-9 0,1 2-13 0,1 0-15 0,0 0-11 0,0 0-15 16,0 0-10-16,0 0-13 0,-2 2-10 0,2-2-8 0,0 0-9 16,-1 1-7-16,-1 1-7 0,2-2-5 0,0 3-3 0,0-1-2 15,0 0 0-15,0 3-2 0,0 0 0 0,0 0-1 0,0 2 0 0,0 0 1 16,0 2-1-16,0 0 0 0,0 2 1 0,0-1 1 0,0 0 2 15,0 3-1-15,0 0 1 0,0 1-2 0,0-1-2 0,0 2-1 16,0-1-4-16,0 1-6 0,0-2-6 0,0 2-5 0,0-2-4 0,0 1-2 16,0 0-5-16,0-1-6 0,0-1-8 0,-2 2-7 0,2-4-10 15,-1 2-9-15,-1-2-9 0,2 2-10 0,0-4-7 0,-1 1-6 0,1-1-11 16,0 1-10-16,0-4-15 0,0 2-17 0,0-2-6 0,0-1 0 16,0-3-3-16,0 3-2 0,0-4-9 0,0 0-10 0,0 0-6 0,-4-4-4 15,3-1 4-15,-1 2 10 0,0-4 17 0,-1 0 18 0</inkml:trace>
  <inkml:trace contextRef="#ctx0" brushRef="#br0" timeOffset="2840.0908">14301 5329 145 0,'0'-16'159'0,"-1"1"10"0,1 0 3 0,0 0 2 0,0 1 0 0,0 0 0 16,0 2-4-16,0 0-7 0,0-1-6 0,0 3-8 0,1-1-9 15,-1 2-11-15,2 1-12 0,0 0-11 0,-1 1-14 0,2-2-13 16,-1 4-13-16,2 0-12 0,-1 0-10 0,1 0-9 0,1 2-9 0,-1-2-8 16,1 2-8-16,0 0-7 0,4 2-7 0,-1-1-7 0,0 1-6 15,1-1-2-15,1 2-3 0,0 2 0 0,0-1-1 0,0 1 1 0,1 1-1 16,2-1 2-16,-4 3 1 0,-1 0-1 0,3 0 2 0,-3 2 0 15,0-2 2-15,0 3 2 0,-2 0-1 0,0 0 1 0,-1-2 4 16,-1 2 3-16,-1 0 5 0,-2-1 5 0,-1 1 6 0,-1-3 5 0,-1 2 3 16,-1 0 3-16,-2 0 4 0,-1-2 1 0,-2 2 2 0,-2-2 2 15,-1 1 3-15,1-1-1 0,-3-1-1 0,1 0-3 0,-3 1-9 0,2 0-13 16,-3-2-17-16,4 1-16 0,-4-1-27 0,3 0-31 0,-1 1-36 16,5-4-36-16,-3 3-49 0,3-1-53 0,-1 0-76 0,4-2-87 0,1 0-55 15</inkml:trace>
  <inkml:trace contextRef="#ctx0" brushRef="#br0" timeOffset="3407.3755">14660 5172 499 0,'-3'-4'605'0,"-2"2"10"0,2-1-99 16,-1 0-148-16,2 0-98 0,0 1-70 0,2 1-44 0,0 0-30 16,0-2-19-16,0 3-14 0,2-2-17 0,0 0-17 0,-2 2-13 0,1 0-13 15,3 0-7-15,-2 0-9 0,1 0-4 0,0 0-7 0,1 2-1 16,-1 0-3-16,0-2 0 0,0 3 2 0,1-2 0 0,1 0 2 0,-1 2 3 16,0 1 1-16,0-1 0 0,1-1-1 0,-1 3-2 0,1-1-2 15,1 1-1-15,-1 0-3 0,0 2 0 0,0 0-2 0,-1-1-1 16,4 1-2-16,-2 1-6 0,1 0-8 0,-1 0-5 0,-1-2-7 0,1 2-6 15,0 0-6-15,-1 1-11 0,0-2-9 0,1 1-11 0,-1-3-12 16,1 3-10-16,-1-1-13 0,0-3-13 0,-2 2-11 0,2-2-7 0,-2-1-3 16,2 2 1-16,-1-2 2 0,-1-2 10 0,-1 1 11 0,1-2 9 15,-1 0 9-15,-1 0 10 0,-1-2 11 0,0-1 14 0,0 0 14 16,0-2 17-16,0 2 16 0,-1-4 16 0,-1 2 17 0,1-3 7 0,-1 1 5 16,0-2 3-16,-2 1 2 0,-1 2 4 0,2-3 6 0,1 3 3 15,-1-2 3-15,0 4 0 0,0-2-2 0,0 2-1 0,-1-3 0 0,1 4-2 16,1 1-3-16,-2-1-4 0,1 1-3 0,0 0-3 0,-2 2-8 15,0 0-4-15,0 0-4 0,-1 2-5 0,-2 0-4 0,0 1 0 16,-1 1-1-16,-4 1 0 0,2 0-3 0,1 2 0 0,-3-2 2 0,-2 3 2 16,1-1 3-16,1 1 4 0,-1-2 5 0,1 1 4 0,2 1 5 0,-3-3 3 15,3 2 5-15,0-1 3 0,3-2 5 0,-1 1 3 0,2-2 5 16,1-1 4-16,1 2 4 0,2-3 1 0,0 2 2 0,1-3 1 16,2 0 0-16,0 0-2 0,0 0-4 0,4 0-3 0,0 0-3 0,1-1-2 15,1-1-6-15,4-1-5 0,-1 0-5 0,4 1-5 0,0 0-6 16,2-3-5-16,1 1-7 0,3 0-7 0,0 0-7 0,2 1-11 15,1-2-10-15,-1 3-16 0,2-3-16 0,-1 2-23 0,2-1-26 0,-3 1-35 16,2-2-41-16,-1 2-52 0,0 1-58 0,-1 0-87 0,-1 0-104 16,1 1-56-16,-2-1-35 0</inkml:trace>
  <inkml:trace contextRef="#ctx0" brushRef="#br0" timeOffset="3823.8452">15093 5182 100 0,'-3'-1'586'0,"1"-1"7"16,1-1-75-16,-1 2-116 0,1-1-99 0,-1 2-90 0,2-1-55 16,0 1-38-16,0 0-24 0,0 0-17 0,0-2-15 0,0 2-14 15,2-2-11-15,-1 1-15 0,-1 1-9 0,3-1-11 0,-1 1-7 0,0 0-7 16,-1 0-4-16,3 0-1 0,0 0-2 0,-1 0 1 0,2 0-1 15,-2 0 0-15,2 0-1 0,0 0 1 0,0 0-1 0,-1 0 0 0,2 0 0 16,1 0-1-16,-2 1-1 0,-1-1-2 0,1 1-2 0,1 1-2 16,-1 1-2-16,-2 0-2 0,2 0-2 0,-2 0-1 0,0 1 1 15,-1 1-1-15,1 0-1 0,-1 2 1 0,-2-1-1 0,0 1 0 0,-2 2 2 16,-1-1 0-16,1 1 2 0,-2 2 0 0,-1-3 3 0,-2 2 6 0,1 0 4 16,-2 0 6-16,0-1 5 0,0 1 6 0,-1-3 6 15,1 2 5-15,0-1 5 0,0-1 3 0,1 1 4 0,0-4 2 0,1 2 5 0,1-2 1 16,2 1 1-16,-3-2-1 0,2 1 0 0,3-1-3 0,-1-3-2 15,1 4-2-15,-1-3-1 0,2-1-5 0,0 0-4 0,2 2-2 16,-1-2-2-16,2 2 0 0,-1-2 0 0,4 0 0 0,-1 0 0 0,1 0-2 16,1 0-6-16,2 0-7 0,2-2-14 0,0 2-16 0,2-2-20 15,1 1-21-15,0-1-33 0,2 0-39 0,1-1-58 0,1 1-66 0,2-1-93 16,-2-1-105-16,1-1-54 0,0 0-29 0</inkml:trace>
  <inkml:trace contextRef="#ctx0" brushRef="#br0" timeOffset="4039.8547">15502 5363 523 0,'-3'0'599'0,"-3"-2"3"0,5 0-101 0,-1 1-154 0,2-1-105 15,2-1-82-15,-1 1-53 0,5 0-40 0,-1-1-26 0,1 0-23 16,2 0-24-16,2-1-23 0,-1 2-26 0,4-1-27 0,1 1-31 16,1-1-33-16,0 0-36 0,1 0-40 0,1 1-41 0,-1 1-43 0,2-1-70 15,-2 2-82-15,-1-2-45 0</inkml:trace>
  <inkml:trace contextRef="#ctx0" brushRef="#br0" timeOffset="4213.6467">15504 5460 423 0,'-2'3'560'0,"-1"-1"-83"0,3-1-127 0,0-1-83 15,0 1-60-15,3-1-38 0,2 0-29 0,0 0-20 0,1 0-14 16,5 0-20-16,-1 0-21 0,3-1-27 0,2 0-26 0,1-1-32 0,3-1-36 16,1 0-50-16,1-1-58 0,3 1-76 0,1-1-82 0,-1-1-89 15,3 0-95-15,-3-3-47 0,1 1-25 0</inkml:trace>
  <inkml:trace contextRef="#ctx0" brushRef="#br0" timeOffset="4707.3569">16269 5200 153 0,'-1'-7'569'15,"-3"0"5"-15,1 3-96 0,1 0-146 0,-2-1-91 0,3 2-64 0,-3 0-41 16,4 1-31-16,-1 0-21 0,-1 2-14 0,2-1-14 0,-1 1-13 15,1 0-12-15,-2 0-11 0,0 1-10 0,-1 1-8 0,-2 0-7 0,2 1-2 16,-2 0-2-16,-2 3 0 0,-1 0 1 0,-2 2 2 0,-1 0 4 16,0 2 4-16,-2 0 3 0,-1 1 1 0,1 0 2 0,-2 2-1 0,0 0 1 15,0-1 1-15,0 2 0 0,0-2 1 0,2-2 0 0,-1 2 0 16,1-1 0-16,1-1 0 0,2-1 1 0,0 0-1 0,2-2 2 16,-1 0 3-16,4-1 3 0,-1-2 2 0,3 1 1 0,0-1 2 0,1-1-1 15,0-1 1-15,1-1-1 0,1-1 3 0,0 0 1 0,1 2 0 16,1-2 0-16,0 0 0 0,1 0-2 0,0 0 0 0,0 0 0 0,2-2-3 15,2 2-1-15,0-1-1 0,1-1-1 0,0 1-2 0,0-1-2 16,3-1-4-16,0 2-2 0,1-1-2 0,-2 0-1 0,3 1-2 16,1 1-2-16,-1-1-2 0,1 0-7 0,0 1-9 0,0 0-11 0,1 0-11 15,0 0-14-15,1 0-13 0,0 0-19 0,0 1-17 0,-1 0-21 16,-2 0-20-16,4 1-25 0,-4 1-28 0,3-1-35 0,-2-1-36 0,-1 1-33 16,1-1-26-16,-1-1-38 0,1 0-45 0,-3 0-43 0</inkml:trace>
  <inkml:trace contextRef="#ctx0" brushRef="#br0" timeOffset="4923.2761">16234 5216 164 0,'-6'-3'533'0,"0"-1"-65"0,1 1-99 0,0 0-67 16,2 1-55-16,1 0-37 0,-1-1-26 0,2 3-21 0,-1 0-16 16,2 0-14-16,0 0-15 0,0 0-14 0,0 0-15 0,0 0-14 0,0 0-12 15,0 0-11-15,0 0-10 0,2 4-6 0,-1-1-5 0,-1 0-5 16,3 2-4-16,-1 0-2 0,1 0-2 0,1 2-1 0,-3 0-2 0,2 1-2 15,1 3 2-15,1 0-1 0,-1 0-1 0,1 4-2 0,-1-2-1 16,1 3-3-16,0 2-2 0,2 2-4 0,-2 0-6 0,0 2-10 16,2 2-15-16,-3 0-23 0,1 1-28 0,1 3-42 0,-3 1-51 0,2 1-72 15,0 1-84-15,-2 0-96 0,-1 0-103 0,-1 1-52 0,1-1-28 16</inkml:trace>
  <inkml:trace contextRef="#ctx0" brushRef="#br0" timeOffset="8923.6165">12509 5763 58 0,'1'-1'111'0,"-1"-1"-1"0,0 2-4 0,0-3 0 0,2 3 0 15,-2-2-5-15,0 0-6 0,0 2-6 0,2-3-5 0,-2 3-4 0,1-2-4 16,-1 0-1-16,0 1-5 0,2-3 0 0,0 4-1 0,-2-3-3 15,0 1-2-15,1 0-4 0,-1 1-6 0,0-1-1 0,4 0-1 0,-4 1-5 16,2-1-4-16,-2 1-3 0,0 0-1 0,2 1-3 0,-2-2-4 16,1 1-4-16,-1 1-2 0,0-2-2 0,0 2-4 0,0 0-3 15,0 0-3-15,0 0-1 0,0 0-2 0,0 0-2 0,0 0 0 0,0 0-2 16,0 0-4-16,0 0-2 0,-3 2-4 0,1-2-4 0,-2 1-2 0,3 1-1 16,-1-1-1-16,0 0-1 0,-1 2 1 0,1 1 0 0,-1-1 2 15,0 2 1-15,1-1 1 0,-2 1 2 0,0 2 2 0,-2 1 5 16,0 0 2-16,-2 1 3 0,2 0 3 0,-4 1 1 0,2 0 2 0,0 0-1 15,-1 1 0-15,-2-1 1 0,3 2-2 0,-2-1-1 0,1-1 0 16,0-1-1-16,-1 2-1 0,-1-3-1 0,3 1-2 0,0-3 1 16,0 2 0-16,2-2-2 0,1 0 1 0,0-1-2 0,1-1 0 0,0 0 1 15,1-2-2-15,2 1 0 0,-1-1 1 0,2-1-1 0,0-1 0 0,0 0 1 16,0 0 1-16,2 0-2 0,-1-1-1 0,2-1-1 0,1 2-1 16,-1-2-1-16,0 1 0 0,2-1-2 0,-2 0 1 0,3 0-2 15,0 1 0-15,1-2-2 0,-1 1 0 0,2 1-2 0,0-3-1 0,0 3 0 16,0 0 1-16,1-1 1 0,-1-1 2 0,0 2 1 0,0-1-1 15,3 2-1-15,-3-1-2 0,0 1-5 0,0 0-8 0,1 0-7 16,-2 0-10-16,1 0-12 0,-2 1-13 0,3-1-15 0,-2 2-16 16,-1-1-23-16,2-1-25 0,1 2-19 0,-2-1-18 0,-1-1-16 0,1 2-12 15,0-1-6-15,-1-1-2 0,1 0-1 0</inkml:trace>
  <inkml:trace contextRef="#ctx0" brushRef="#br0" timeOffset="9273.6681">12539 5776 148 0,'-2'-1'149'0,"2"-1"-7"0,-1-1-8 16,-1 1-2-16,2 1-3 0,0 0-4 0,0 0-8 0,0 1-7 0,0-2-5 16,0 1-4-16,0-1-4 0,0 0-4 0,0 1-4 0,0-1-3 15,0 0-4-15,0 2 0 0,0 0 0 0,0-3-1 0,0 3-2 16,0 0-1-16,-2-2-3 0,2 2-2 0,0 0-2 0,0-2-5 15,0 2-3-15,0 0-3 0,0 0-5 0,0 0-3 0,0 0-3 0,0 0-4 16,0 0-3-16,0 0-5 0,0 0-4 0,0 0-4 0,0 0-4 16,0 0-4-16,0 0-3 0,0 0-2 0,0 0-3 0,-1 2-3 15,1-2-2-15,-2 2-1 0,2-2-1 0,0 3-1 0,0-3 1 0,0 2 0 16,2 1-1-16,-1 1 2 0,-1-1 0 0,2 0-1 0,1 2 3 0,-1 1 0 16,-1 1 3-16,3 0 0 0,-1 1 2 0,0 0 0 0,1 3 0 15,-2-3 0-15,3 4 0 0,-2-1-1 0,4-1 1 0,-4 4-1 16,0-1 1-16,0 2-2 0,1-3-1 0,0 2-4 0,-1 0-5 0,0 1-13 15,0-2-16-15,-1 1-17 0,0-1-18 0,-1 0-35 0,1 2-45 16,-1-3-63-16,-1 3-74 0,0-3-97 0,0-1-111 0,0-1-58 0,-3 0-35 16</inkml:trace>
  <inkml:trace contextRef="#ctx0" brushRef="#br0" timeOffset="10973.4511">13276 6140 91 0,'-4'-2'416'0,"0"-1"-85"15,0 1-71-15,1 1-67 0,0-1-38 0,0 0-25 0,1 2-17 16,0-3-11-16,-2 3-10 0,4 0-10 0,-1-2-9 0,1 2-10 0,0 0-8 16,0 0-6-16,0 0-7 0,0 0-5 0,0 0-4 0,0 0-5 15,0 0-2-15,0 0 0 0,0 0 0 0,0 0 1 0,0 0 2 16,0 0 1-16,0 0 2 0,0 0 2 0,0 0-1 0,0 0 0 0,1 2-3 16,-1-2-4-16,4 0-3 0,-2 0-3 0,1 0-2 0,0 0-3 15,1 3-3-15,1-3-3 0,1 0-2 0,3 0-3 0,1 2 0 16,1-2-3-16,1 0-2 0,4 0-4 0,0 0-5 0,3 0-7 0,0 0-8 15,3 0-6-15,3 0-8 0,-1 0-11 0,3 0-11 0,2 0-10 0,-1 0-10 16,4-2-10-16,-1 2-8 0,1 0-6 0,-2-3-7 0,3 3-4 16,-3 0-1-16,0-2 3 0,2 0 0 0,-2 2 1 0,-2-1 8 15,-1 1 8-15,0-2 9 0,-3 0 11 0,-1 2 9 0,-2-3 12 16,-1 1 10-16,-1 2 10 0,-4-2 17 0,-1 1 20 0,0-1 21 0,-4 2 23 16,-1-2 20-16,-3 1 19 0,-1 1 6 0,-2-2 3 0,1 2 3 15,-4-1 2-15,0 1-2 0,0-1 0 0,-4-2-7 0,1 1-8 0,0 1-11 16,-4-2-15-16,0-1-16 0,1 3-15 0,-3-2-15 0,1 0-14 15,-1 0-5-15,-2 0-3 0,0 0-3 0,-2 0-1 0,-1 1 0 0,2-1 0 16,0-1 5-16,-2 1 5 0,2 1 4 0,0-1 3 0,0 1 2 16,1 0 0-16,-2 1 3 0,2-3-1 0,3 4 3 0,-2-3 3 15,1 1 4-15,1 0 2 0,0 2 4 0,3-1 1 0,-2-1 3 0,2 2-1 16,0-2 1-16,0 1-2 0,1 1 1 0,0 0-1 0,0 0 1 16,3 0-2-16,-3 0-2 0,3 0-1 0,-1 0-2 0,2 0-2 0,0 0-3 15,0 0-1-15,0 0-1 0,0 0-1 0,0 0-1 0,0 0 0 16,0 0 1-16,0 0 0 0,0 0 0 0,0 0 0 0,0 0 0 15,0 0-3-15,0 0-1 0,0 0-3 0,0 0-3 0,0 0-4 0,0 0-1 16,2 0 1-16,-1 0-2 0,3 0 0 0,-3 0 1 0,3 0 1 16,1 1 2-16,-2 1-1 0,4 0 2 0,-2-1 2 0,1 1 3 0,2 3 3 15,-2-1 3-15,2-1 3 0,2 2 1 0,0-1 2 0,-1 1-2 0,0 0 0 16,2 1 1-16,-1 0-2 0,-1 1-3 0,0 0-4 0,-1 1-6 16,0 0-8-16,0-1-11 0,-2 2-13 0,-1-1-19 0,-3 1-21 0,-1 3-36 15,-2-1-43-15,-2 0-58 0,-4-1-67 0,-4 4-75 0,0-1-79 16,-3 0-45-16</inkml:trace>
  <inkml:trace contextRef="#ctx0" brushRef="#br0" timeOffset="12941.1112">14518 6109 211 0,'0'-1'240'0,"-2"-1"-31"0,-1-1-19 16,3 3-12-16,-1-2-9 0,-3 2-6 0,4-1-7 0,-3 0-7 15,3 1-7-15,-2 0-2 0,1 0-6 0,-1 0-6 0,2 0-4 0,-3 0-5 16,0 0-5-16,2 1-7 0,-1 0-6 0,1-1-6 0,1 2-5 16,-2-2-4-16,0 1-6 0,1 1-6 0,-1-2-5 0,2 2-7 15,-2-1-7-15,2-1-8 0,-1 2-5 0,-1-2-9 0,2 0-5 0,-3 2-5 16,3-2-5-16,0 3-5 0,0-3-2 0,0 2-6 0,-2 0 0 16,2-1-3-16,0 3-1 0,0-1 0 0,0 1 0 0,-1 2 0 0,-1-2 2 15,2 4-1-15,0-1 1 0,-1 1 2 0,1 1 0 0,-2 1 2 16,2 1 0-16,0-1 1 0,-3 1-1 0,3 1-2 0,0 0-5 15,-1-1-7-15,1 1-5 0,-2 3-6 0,2-3-3 0,0-1-4 0,0 3-3 16,-1-3-6-16,1-1-5 0,0 4-7 0,0-4-8 0,0 0-9 16,-2-1-8-16,2 2-10 0,0-2-7 0,-2-2-5 0,2-2-10 15,0 4-9-15,0-4-15 0,0 0-19 0,0-2-19 0,0 2-24 0,0-5-19 16,0 0-18-16,0 0-17 0,0 0-16 0,0 0-28 0,0 0-32 16,0 0-41-16</inkml:trace>
  <inkml:trace contextRef="#ctx0" brushRef="#br0" timeOffset="14990.8148">14453 6103 19 0,'0'-2'201'0,"-2"0"-25"0,2 0-18 0,0 1-9 0,0-1-9 15,0 1-6-15,0 1-6 0,0-2-6 0,0 1-7 0,0 1-5 0,-1-2-4 16,1 0-5-16,-2 2-2 0,2-1-1 0,0 1-3 0,-1-1 0 16,1 1-4-16,-2-2-2 0,2 2-1 0,0 0-3 0,-2 0 0 15,-1 0-4-15,2 2-7 0,-1-1-8 0,-2-1-7 0,1 1-10 0,-1-1-7 16,1 4-8-16,0-3-7 0,0 1-6 0,-1 1-4 0,0 0-4 16,-2 1-1-16,-1 1-2 0,1 0-2 0,-4 2-3 0,1 1 0 0,-1 1 1 15,-1-1 1-15,-3 3 1 0,1-1 1 0,-2 0 0 0,-1 0 0 16,0 4-1-16,2-4-1 0,-2 0 1 0,2 1-2 0,0-2-1 0,1 0 0 15,2 0 2-15,0-1 0 0,1-3 1 0,2 2 2 0,1-2 1 16,2 0 3-16,0-1-1 0,0-1 2 0,4 0-1 0,-3 0 0 16,4-1-3-16,0-2-1 0,0 0-2 0,0 1-2 0,4-1-3 0,-3 0 1 15,2 0-2-15,2 0 0 0,0 0-1 0,1 0 0 0,0 0 0 16,2-1 2-16,0-1-2 0,2 2 1 0,-1 0 0 0,4 0 2 0,-1-1 1 16,1 1 1-16,4 0 1 0,-2 0-6 0,0 0-8 0,3 0-12 15,-1 0-14-15,-1 0-17 0,3 1-21 0,0-1-26 0,0 2-28 0,0-1-40 16,1 1-44-16,-2-1-49 0,1 2-48 0,0-2-80 15,0 1-97-15,1 0-46 0</inkml:trace>
  <inkml:trace contextRef="#ctx0" brushRef="#br0" timeOffset="15339.8565">14625 6128 131 0,'-1'-5'539'16,"-1"-2"-55"-16,0 2-87 0,-1 0-74 0,0 0-69 0,2 3-42 15,-1-3-29-15,2 1-19 0,-1 0-12 0,-1 3-10 0,2-2-12 16,0 2-10-16,0 1-14 0,0 0-10 0,0 0-12 0,0 0-13 0,0 0-13 15,0 0-12-15,0 0-11 0,2 1-8 0,-1 1-8 0,2-1-5 16,0 2-5-16,2 2-3 0,-2-1-3 0,2 0 0 0,1 3-2 16,1-2-1-16,0 3 0 0,3 1 1 0,-2 1 0 0,0-2-4 15,3 4-4-15,-1-1-7 0,2-1-8 0,-3 0-12 0,3 2-13 0,0 0-13 16,-1-1-11-16,1-1-16 0,0 3-18 0,-1-3-20 0,1 1-20 0,0-3-26 16,-1 2-28-16,1-1-34 0,0-2-37 0,-3 0-30 0,2 1-27 15,0-2-51-15,-1-2-64 0,-1 1-40 0</inkml:trace>
  <inkml:trace contextRef="#ctx0" brushRef="#br0" timeOffset="15537.8643">14845 6121 129 0,'-5'-1'486'0,"0"1"-37"0,1 0-87 16,-2 1-110-16,1 1-75 0,0 0-56 0,0 1-31 0,-1 1-18 15,-2 2-12-15,0 1-10 0,0 1-7 0,-2 0-6 0,0 2-6 16,0 0-9-16,-4 2-4 0,5 0-4 0,-4 3-5 0,0-3-4 0,0 3-5 15,0-1-5-15,1 0-5 0,1 1-7 0,0-2-6 0,0-1-6 16,3-1-9-16,-1 1-10 0,1 0-13 0,1-4-18 0,3 0-22 16,0-1-27-16,1-1-29 0,0 0-34 0,2-3-32 0,-1 0-29 0,2-3-57 15,3 2-72-15</inkml:trace>
  <inkml:trace contextRef="#ctx0" brushRef="#br0" timeOffset="16073.6394">15000 6165 587 0,'-2'-5'598'16,"-1"-1"6"-16,3 2-96 0,-1-1-150 0,1 0-105 0,0 0-83 15,1 0-49-15,-1 0-30 0,3 1-17 0,-1 1-11 0,1-2-11 16,0 3-10-16,3-3-12 0,-1 2-12 0,2-1-10 0,-3 1-10 0,3 0-6 16,0 0-6-16,0-1-4 0,1 3-2 0,-2-2-2 0,2 0-3 15,0 2 0-15,-2-1 2 0,2 1 0 0,-1-1 3 0,0 2 1 0,-2 0 1 16,0 0 0-16,-2 0-3 0,2 0 0 0,-2 2 1 0,-1-1 0 16,-1 2-1-16,2 0 1 0,-1 0 1 0,-1 0 1 0,-1 2 1 0,0-1 1 15,0 0 2-15,-1 3 1 0,-1-2 2 0,-1 2 3 0,2 1 3 16,-2-1 1-16,-1 3 3 0,1-2 2 0,0 0 0 0,-2 2 0 0,2 0 2 15,-2 0-1-15,1-1 1 0,-1-1 1 0,0 1-1 0,3 0-1 16,-1-1-1-16,0-1-1 0,1 1-1 0,-1-3-1 0,3 2-4 16,-1-2-1-16,1-1-4 0,0 1-2 0,1-2-4 0,-1 1-3 15,2-1-4-15,-1 0-3 0,3-1-3 0,-1 0-4 0,0 1-4 0,4-3-2 16,-3 3 1-16,4-1 1 0,-2-1 3 0,1-1 2 0,1 2 5 0,1-1 2 16,1-1 5-16,-2 0 3 0,2 0 2 0,-2 0 5 0,0 0 6 15,3 2 9-15,-3-1 7 0,-1-1 7 0,-1 2 6 0,-1-1 2 16,-1-1 3-16,1 1 1 0,-3-1 3 0,1 2-1 0,-2 0 1 0,-1-2 1 15,-1 1 1-15,-1 1-3 0,1 1-1 0,-3-2-5 0,3 1-4 16,-4 0-3-16,2 0-3 0,-2-1-4 0,1 1-2 0,-3 1-4 0,2-1-7 16,-4 3-9-16,1-1-10 0,-2-1-14 0,1 2-18 0,0-3-22 15,-1 3-26-15,-1-2-40 0,3 1-44 0,0-1-46 0,0 0-47 16,1 0-75-16,0-1-90 0,2-1-55 0,1 1-37 0</inkml:trace>
  <inkml:trace contextRef="#ctx0" brushRef="#br0" timeOffset="16241.2384">15422 6196 175 0,'2'-1'600'16,"-1"-1"6"-16,-1 0-58 0,2 2-90 0,-1-3-107 0,-1 3-115 16,2-2-71-16,1 2-46 0,-1 0-36 0,2-2-29 0,-1 1-25 0,2-1-22 15,3 0-30-15,-1 1-28 0,2-1-36 0,0 1-38 0,1 0-44 16,2-2-47-16,0 3-45 0,2-2-45 0,-3 1-75 0,3 1-90 15,-1-2-51-15,0 1-32 0</inkml:trace>
  <inkml:trace contextRef="#ctx0" brushRef="#br0" timeOffset="16407.4872">15512 6287 175 0,'-2'1'543'0,"2"1"-5"0,0-2-88 0,0 0-129 15,2 0-91-15,1 0-68 0,0 0-48 0,2 0-39 0,4-2-32 0,-1 1-29 16,2-1-40-16,2-1-44 0,1-1-56 0,4 1-61 0,0-1-82 16,1-1-94-16,2 0-71 0,0 0-62 0,2 0-31 0</inkml:trace>
  <inkml:trace contextRef="#ctx0" brushRef="#br0" timeOffset="16676.6784">15959 5975 167 0,'-5'3'595'0,"0"-1"2"0,1 0 0 0,-1-1-108 16,2 3-164-16,2-1-105 0,-1-1-78 0,2 1-46 0,0 0-27 0,0 0-16 15,0 3-10-15,0-2-12 0,2 3-10 0,-1-1-6 0,2 1-5 16,-1 3-3-16,1-1-3 0,1 1 0 0,0 0 1 0,-1 2 1 0,0 0 1 15,2 0 0-15,-2 0-2 0,0 0 0 0,2 0-2 0,-1 2-4 16,-3-2-4-16,3 1-7 0,1-1-10 0,-2 0-12 0,-1 0-13 16,1 0-18-16,1 0-16 0,-1 0-22 0,0-2-25 0,-1 2-37 0,-1-2-40 15,3 0-47-15,-2-2-50 0,0 0-75 0,1 0-86 0,0-1-53 16,0-2-30-16</inkml:trace>
  <inkml:trace contextRef="#ctx0" brushRef="#br0" timeOffset="17006.7715">16151 6121 49 0,'0'-5'618'0,"0"-2"8"0,0 2 7 0,1 1-97 16,-1 0-148-16,2-2-102 0,-1 2-81 0,1 0-50 0,1 1-35 0,3 0-23 16,-3 0-18-16,2 0-17 0,0 1-16 0,0 1-15 0,1 0-13 15,0 1-12-15,2 0-14 0,0 0-10 0,-1 1-10 0,0 0-7 16,0 1-3-16,-1 1-1 0,-1 2-1 0,0-1 2 0,0 0 2 0,-1 3 0 15,-1 0 1-15,-1 1 0 0,-1 0-1 0,-1 1 2 0,0-1 4 16,-3 4 4-16,1-1 6 0,-3 1 3 0,0-1 4 0,0 1 0 0,-1 2 3 16,-1 1 2-16,-2-3 4 0,1 2 3 0,-2-1 3 0,2-1 3 15,1-1 3-15,0-1 2 0,-1 2 1 0,3-3 1 0,-2 0 1 16,2-2 3-16,3 0 3 0,-1-2 5 0,2 0 2 0,1 2 3 0,0-5 4 16,1 1 0-16,2 1 2 0,2-3 1 0,4 1 0 0,1-2-6 15,1 0-11-15,5-2-16 0,2-1-19 0,4 0-26 0,1-1-35 0,7-1-40 16,0-2-42-16,5 0-78 0,5-2-95 0,2-1-101 0,3-1-104 15,2-2-53-15,1 0-29 0</inkml:trace>
  <inkml:trace contextRef="#ctx0" brushRef="#br0" timeOffset="21531.6927">11935 7321 15 0,'0'0'93'16,"0"2"-5"-16,0-2-2 0,0 1-7 0,0-1-7 0,0 4-7 16,0-4-5-16,-1 0-6 0,1 3-6 0,-2-3-3 0,0 1-3 0,2-1-2 15,-1 1 1-15,-1 1 1 0,2-2 2 0,-2 1 3 0,2 1 3 16,0-2 3-16,-1 2 3 0,1-2 4 0,0 0 2 0,0 0 3 0,-2 0 2 16,2 0 2-16,0 0 2 0,0 0 0 0,0 0 2 0,-1 2-1 15,1-2-2-15,0 0-4 0,0 0-3 0,-2 3-5 0,2-3-2 16,0 0-7-16,0 0-5 0,0 0-5 0,-2 0-5 0,2 0-6 15,0 0-5-15,0 0-9 0,0 0-8 0,0 0-12 0,0 0-9 0,0 0-18 16,0 0-18-16,0 0-26 0,0 0-31 0,0 0-36 0,0 0-39 16,0 0-34-16,0 0-32 0,5 0-66 0,-2 0-84 0,2 0-45 0</inkml:trace>
  <inkml:trace contextRef="#ctx0" brushRef="#br0" timeOffset="22356.5886">13169 7045 43 0,'-3'0'161'0,"2"0"-7"0,-1 0-4 0,0 2-4 16,2-1-1-16,-1-1-6 0,-2 0-8 0,3 2-5 0,-1-1-3 15,1-1-7-15,-2 0-8 0,0 2-2 0,2-1-3 0,-1-1 0 16,1 0-4-16,-2 2-3 0,2-1 0 0,-2-1-3 0,2 0 0 0,0 0-2 15,0 2 0-15,0-2-5 0,0 0-6 0,0 0-7 0,0 0-6 16,0 0-10-16,0 0-8 0,0 0-9 0,0 0-7 0,0 0-10 0,0 0-8 16,2 0-12-16,0 0-12 0,1 0-9 0,0 0-6 0,3 0-6 15,0 0-5-15,1 0-5 0,1 0-7 0,4 0-7 0,0 0-6 0,3 0-7 16,1 0-9-16,4-2-6 0,1 2-9 0,3-1-6 0,1-1-5 16,2-1-8-16,1 2-12 0,1-1-12 0,-1-1-13 0,2 0-13 15,0 1-10-15,-1-1-9 0,-1 1-6 0,1-1-4 0,-4 2 0 0,1-2 4 16,-4 0 9-16,-1 2 8 0</inkml:trace>
  <inkml:trace contextRef="#ctx0" brushRef="#br0" timeOffset="22590.0288">13756 7011 96 0,'-8'0'107'0,"2"0"-2"15,-5-2-4-15,1 2 1 0,0 0 4 0,-2-1 2 0,3 1 1 16,-1-2-2-16,-2 2-4 0,2 0-4 0,0 0-6 0,1-2-5 0,1 2-6 16,0 0-3-16,3-1-5 0,-2 1-6 0,2 0-6 0,0 0-7 15,3 0-6-15,-1 0-10 0,0 0-8 0,3 0-12 0,0 0-10 16,0 0-7-16,0 0-7 0,2-1-2 0,-1 1-4 0,2 0-1 0,-1 0-4 15,1 0-1-15,2 0-3 0,-2 0 1 0,3 0 0 0,-1 0 3 16,0 0 4-16,1 1 6 0,-1-1 8 0,0 1 6 0,1 1 5 0,-3 1 2 16,2-1 2-16,-2 0 2 0,0 1 2 0,1 1-1 0,-3-3 1 15,2 3 2-15,-1 2-2 0,-2-4 2 0,3 3-2 0,-3-3 0 16,0 3 1-16,0 1-1 0,-3-1-1 0,3 1-4 0,-2 0-8 0,-1 0-15 16,0-1-16-16,1 2-28 0,-1 2-31 0,-2-1-43 0,2-1-48 0,-2 3-83 15,1-2-98-15,-1 1-66 0,2-2-48 0</inkml:trace>
  <inkml:trace contextRef="#ctx0" brushRef="#br0" timeOffset="22956.6787">14073 6870 222 0,'-1'-4'568'0,"-2"-1"6"0,0 3-96 0,1-1-144 15,1 1-84-15,-1 1-57 0,1 0-37 0,-1 1-27 0,0 0-16 0,2 0-12 16,0 0-11-16,0 0-10 0,0 0-14 0,-1 1-14 0,-1-1-13 15,2 1-13-15,-2 1-10 0,2 1-8 0,-1-1-5 0,-1 3-4 0,2 0-1 16,-1-1 1-16,-1 3 2 0,2 1 0 0,-2-1 2 16,2 3 2-16,-1 1 2 0,-2-1 1 0,2 0 1 0,-3 5 1 0,3-3-6 15,-3 2-8-15,3 3-14 0,-1-2-16 0,-1 2-20 0,1 0-23 0,-1 1-31 16,2 0-36-16,-1 0-46 0,0 3-49 0,2-3-53 0,0 0-52 0,0-1-72 16,0 0-84-16,2-3-44 0,1 1-25 0</inkml:trace>
  <inkml:trace contextRef="#ctx0" brushRef="#br0" timeOffset="23289.4402">14198 6957 240 0,'-1'-4'589'0,"1"-3"0"0,0 2 1 0,0 0-121 0,1 0-179 15,1 1-108-15,1-1-75 0,0 1-42 0,4-1-26 0,-1 1-16 16,2-1-8-16,-2 2-9 0,2 0-9 0,2 0-7 0,2 0-7 15,-2 1-5-15,1 2-6 0,-2 0-3 0,3 0 2 0,-2 0 0 16,-2 2 1-16,0 1 3 0,-1-1 4 0,0 2 3 0,-4 1 3 0,1 1 1 16,-3 0 3-16,1 0 3 0,-2 1 4 0,-2 2 2 0,-1 0 3 0,0 2 1 15,-5 1 1-15,2 0 4 0,-2 0 2 0,-2 1 1 0,0 1 0 16,-2 0 2-16,0-1 1 0,-1 0 3 0,3 1 2 0,-3-3 0 16,1 0 0-16,3 0 0 0,-1-1 0 0,1-1 0 0,1-1 0 0,0-2-1 15,3 1-2-15,2-1 0 0,-2-1-4 0,4-3-3 0,-1 1-4 16,2 1-6-16,0-3-1 0,2 2-4 0,1-3-3 0,0 1-6 15,2 2-6-15,3-3-7 0,-2 0-8 0,5 0-10 0,-1-3-8 0,2 2-9 16,1 0-10-16,4-1-14 0,-1 1-15 0,1-3-23 0,2 1-25 16,-1-1-32-16,4 1-39 0,-2-1-38 0,0 1-39 0,0-2-67 15,0 1-78-15,-4-1-38 0</inkml:trace>
  <inkml:trace contextRef="#ctx0" brushRef="#br0" timeOffset="23495.7784">14575 6931 410 0,'-2'-2'603'0,"1"1"-27"0,-1 1-45 16,0-1-103-16,2 1-132 0,0 0-82 0,0 0-55 0,0 0-34 0,2 1-25 15,0-1-18-15,1 3-15 0,0 0-16 0,3-1-11 0,0 2-10 16,2 1-10-16,0-1-5 0,0 3-6 0,3-1-2 0,-1 2-2 16,1-2-2-16,1 3-6 0,1 0-9 0,0 0-12 0,0 1-13 0,0 1-13 15,-1 0-18-15,-1-1-16 0,4 1-22 0,-3-1-21 0,0 1-25 16,-1-2-26-16,1 3-32 0,0-3-35 0,-2-1-33 0,-1 0-29 0,4 1-30 15,-4-3-28-15,-1-1-52 0,3-1-60 0</inkml:trace>
  <inkml:trace contextRef="#ctx0" brushRef="#br0" timeOffset="23686.0919">14905 6915 196 0,'-5'-6'557'0,"0"1"-11"0,1-1-78 15,-2 3-110-15,3 0-77 0,-2 1-58 0,1 0-38 0,1-1-27 0,0 3-22 16,1-2-18-16,-1 2-17 0,2 0-15 0,-2 2-14 0,1-2-15 15,-1 3-13-15,-2-1-10 0,2 3-11 0,-2 0-7 0,-1 2-7 0,-3 1-4 16,1 1-3-16,-2 1-1 0,-2 2-1 0,0 2 0 0,-1 1-4 16,0 1-9-16,0-1-12 0,-3 3-14 0,3-2-22 0,-2 4-22 0,0-2-28 15,0 0-34-15,2 1-43 0,-1-2-49 0,1 3-62 0,3-4-69 16,-2 1-74-16,2-2-79 0,2-2-39 0,2 1-17 0</inkml:trace>
  <inkml:trace contextRef="#ctx0" brushRef="#br0" timeOffset="24123.2821">15153 6938 246 0,'-3'-4'648'0,"-2"-1"6"0,0 1 4 15,2 0-101-15,2-1-155 0,-1-1-109 0,-1 3-87 0,3-1-60 0,0-1-44 16,3 2-27-16,-1 0-23 0,-1 1-19 0,2 0-19 0,2 1-19 16,0-1-17-16,0-1-13 0,0 3-11 0,2-2-10 0,0 2-7 15,1-2-5-15,1 2-5 0,0 0-2 0,0 0 2 0,0 0 5 0,0 2 4 16,1-2 7-16,0 2 10 0,0 1 7 0,-2 0 5 0,0-1 4 16,1 3 3-16,-4-2 2 0,0 3 2 0,0 0 1 0,0 0 4 0,-2 2 3 15,-1-1 4-15,-1 0 3 0,-1 3 2 0,-1-1 3 0,-1 1 0 16,-1 2 3-16,-2 0 0 0,0 0 2 0,0 1 1 0,-4 2 2 0,1-4 1 15,-1 3 2-15,-1-2 2 0,1 1 1 0,-1-3 3 0,-1 2-1 16,3 0 1-16,0-4 0 0,2 1-1 0,-2 0-1 0,0-1 2 0,4-1 0 16,0-2 1-16,1 0 0 0,1-1 1 0,-1 0 0 0,3 0-2 15,-1-4-2-15,1 3-2 0,1-2-1 0,-1-1-1 0,3 1 0 0,-1-1 1 16,1 0 1-16,1 0 1 0,0-1 1 0,4 1 0 0,0-1-3 16,0-2-6-16,2 3-8 0,2-4-10 0,1 1-12 0,1 2-15 15,0-4-17-15,3 1-18 0,-1-1-28 0,2 1-30 0,-1-1-40 0,0-1-43 16,1 0-60-16,3 0-68 0,-3 0-74 0,-2 0-82 0,3 2-36 15</inkml:trace>
  <inkml:trace contextRef="#ctx0" brushRef="#br0" timeOffset="24317.1272">15665 6967 454 0,'-3'0'641'0,"-2"0"4"16,2 0 2-16,1 0-114 0,2 0-173 0,0 0-114 0,0 0-81 16,2 0-57-16,0-2-42 0,1 2-34 0,0 0-32 0,2-2-32 15,1 2-31-15,4-1-31 0,-1-1-31 0,1 0-36 0,2 1-38 0,1 0-43 16,1-2-46-16,0 0-53 0,2 2-58 0,-1 0-64 0,-3-1-67 16,4 2-29-16</inkml:trace>
  <inkml:trace contextRef="#ctx0" brushRef="#br0" timeOffset="24489.511">15687 7096 20 0,'-4'3'599'0,"-1"1"12"16,4-1-55-16,-1-2-90 0,2-1-90 0,0 0-90 0,3 0-59 0,2 0-49 16,-2 0-35-16,3-1-30 0,2-2-32 0,0 0-33 0,6 1-37 15,-2-1-40-15,3-2-44 0,1 1-45 0,1-1-58 0,-1 1-61 0,5-2-84 16,-3 1-93-16,2-1-79 0,-1 0-73 0,-1 0-35 0,2-2-14 15</inkml:trace>
  <inkml:trace contextRef="#ctx0" brushRef="#br0" timeOffset="24889.8626">16106 6892 135 0,'0'-4'560'0,"0"-2"-25"0,0 2-39 0,3-1-107 16,1 0-146-16,-1 0-87 0,3 1-59 0,-1 1-34 0,4-1-22 0,-1 1-13 15,0-2-12-15,2 2-10 0,2 2-12 0,-2-1-10 0,2 0-9 16,-2 2-7-16,1 0-5 0,0 2-2 0,-1 0-1 0,-1 1 1 16,-1 0-1-16,1 3 2 0,-1-2 1 0,-3 3 1 0,0 1 1 0,1 1 4 15,-3 1 3-15,-3 0 5 0,0 2 6 0,0 0 5 0,-2 0 4 16,-3 1 5-16,0 1 4 0,-2 1 4 0,1 0 5 0,-2 1 6 0,-3-1 7 15,2 1 5-15,-3-2 6 0,2 0 3 0,-2-1 2 0,2 1 3 16,2-2 0-16,-2-2 3 0,2 2 0 0,-1-3 2 0,2-1-1 0,2-1-1 16,1 1 0-16,-1-3-3 0,2 0 0 0,0-2-1 0,1 1-1 15,1 0 1-15,1-3 0 0,0 1 2 0,0 0 0 0,1-1-1 16,1-1 0-16,1 0 0 0,0 0-1 0,2-1 0 0,-2-1-4 16,2 2-7-16,1-3-9 0,5 2-14 0,-2-2-14 0,1-2-16 0,2 2-16 15,1-4-20-15,3 3-17 0,-2-2-19 0,5-1-17 0,-3 1-20 0,1-2-21 16,3-1-22-16,-2 1-25 0,4-1-17 0,-4-2-17 0,4 0-12 15,-2 1-12-15,0-2 1 0,0-2 4 0,-1 3 15 0,-1-3 23 16,-1 0 27-16,-1 1 30 0</inkml:trace>
  <inkml:trace contextRef="#ctx0" brushRef="#br0" timeOffset="25240.436">16591 6910 45 0,'7'-12'153'0,"-2"-1"40"0,-2 2 33 15,0-2 27-15,-1 4 16 0,-1 0 9 0,-1 0 3 0,0 1-1 0,-1 2-10 16,-1-1-14-16,2 1-21 0,-2 2-21 0,1-1-22 0,-1 2-21 16,2-1-18-16,-1 1-19 0,-1 1-20 0,2 2-22 0,0 0-19 15,0 0-18-15,0 0-17 0,0 0-15 0,0 0-12 0,0 0-11 0,0 2-7 16,0 1-4-16,0 1-2 0,0-1-3 0,0 2 0 0,0-1-1 15,0 2 1-15,0 1 2 0,0-1 3 0,0 3 3 0,0-1 3 0,0 2 3 16,0-2 4-16,0 4 2 0,0-2 1 0,0 2 2 0,0-3 2 16,0 3 0-16,0-1 1 0,0-2-1 0,2 1-1 0,-1 1-2 0,-1-3-4 15,3 0-4-15,-1 1-4 0,1-3-4 0,1 2-6 0,-3-2-4 16,5-4-5-16,-3 3-3 0,2-3-5 0,2-2-5 0,-3 0-1 16,5 0-3-16,-1-2 2 0,1-1 1 0,-1 0 4 0,2-3 4 15,-2 0 3-15,2-3 4 0,1 0 5 0,-2 1 4 0,-1-4 8 0,3 2 7 16,-3 0 9-16,-1-2 11 0,-1 1 12 0,1 1 15 0,-2 0 9 15,0 0 11-15,-2 1 10 0,2 1 8 0,-2 1 6 0,-1 3 5 0,0-2 2 16,-1 1 2-16,-1 2-4 0,0 0-7 0,0 0-12 0,0 3-13 16,0 0-15-16,0 0-18 0,0 0-14 0,0 0-12 0,0 3-10 0,0 0-8 15,0 2-7-15,0 1-3 0,-1 1-2 0,-1 3-2 0,2 2 2 16,-2 0 3-16,-1 5 5 0,2 0 6 0,-3 2 1 0,1 1-4 16,0 2-8-16,0 2-11 0,-1 2-13 0,0-1-16 0,3 1-20 0,-1 3-21 15,0-1-25-15,-1 0-28 0,2 2-35 0,-1-3-39 0,2 2-52 16,-2-1-60-16,2-2-82 0,0-1-93 0,0-1-52 0,2-1-33 15,-2-3-9-15</inkml:trace>
  <inkml:trace contextRef="#ctx0" brushRef="#br0" timeOffset="26373.2478">13470 7836 52 0,'-2'-8'338'0,"0"1"-66"0,-2-1-40 0,1-1-28 0,-2 0-26 0,0 0-20 15,0 1-13-15,1-2-8 0,-3 0-6 0,1 1-5 0,-2 0-6 16,2-2-6-16,-4 2-7 0,1 0-7 0,-1 1-7 0,1-2-4 16,-4 0-6-16,2 2-4 0,-1-1-4 0,-1 0-1 0,-3-1-5 15,2 1-5-15,-2 2-2 0,0-4-3 0,-1 2-4 0,-1 1-4 0,1-1-4 16,-2 0-6-16,-1 0-5 0,-1 3-5 0,2-4-6 0,-3 3-4 0,0-1-4 16,3-1-4-16,-5 2-1 0,2 2-5 0,0-1-1 0,1 0-1 15,-4 1-2-15,3-1-1 0,-2 3-2 0,-1 0-1 0,1 3 0 0,1-5-1 16,-3 5-1-16,0 0 0 0,0 0 0 0,2 0 0 0,-1 5 2 15,-2-5 2-15,2 3 3 0,0 2 0 0,-2-1 3 0,4 1 1 16,-2-1 3-16,2 2 2 0,-3 0 1 0,4-1 2 0,-2 3 1 0,2 0 1 16,-3 0 1-16,3 0 0 0,1 3 0 0,-1-2-1 0,0 2 0 15,0-1-2-15,3 0-1 0,0 2-2 0,0 0-2 0,0-1-1 0,2 3-1 16,-1-2-1-16,3 1-2 0,-1 0-3 0,0 4 0 0,3-5 0 16,-1 5 0-16,1-2 1 0,2 2-1 0,0-3 2 0,0 4 0 0,2 0 2 15,-1 0 0-15,4 1 2 0,-2-2 1 0,3 1 2 0,-1 0 3 16,1 1-1-16,2-1 1 0,2 1-1 0,-1-2-3 0,2 2 0 0,2-1-1 15,-1 0 0-15,2-2 0 0,2 1-1 0,1 1 0 0,-1 0-1 16,1-3 0-16,1 1-1 0,-1 0 0 0,3 1-1 0,1 0 1 16,0-1-1-16,0 1-1 0,2-1 1 0,2-1 1 0,-2 0 0 0,3 1-2 15,2 0-1-15,0-1-2 0,-1 1 0 0,6-2 0 0,-2 0-2 16,3-1-1-16,1 0-2 0,3-1-2 0,1 0 2 0,0-1-2 0,4-2 2 16,3 0-1-16,0-1-2 0,1-3 0 0,3-1 2 0,-1 1-2 15,4-3-1-15,0-2 1 0,1 0-2 0,0-2 0 0,2-3 0 0,0-2 1 16,-1 0 2-16,0-3-1 0,2 0 0 0,-3-2 1 0,2-2 0 15,-3-3 2-15,-1 0 2 0,0-1 1 0,-3-2 2 0,-3 0 1 16,0-3 2-16,-2-1 1 0,-1-2 0 0,-6 1-1 0,1-2-3 0,-2-1-1 16,-3-2-2-16,-4-2 0 0,1 0 2 0,-5 1 4 0,-1-1 4 15,-2-2 5-15,-5 0 5 0,0 1 4 0,-3 1 0 0,-3-2 2 0,-3 2 1 16,0-1 2-16,-5 2 3 0,-3-2 0 0,1 3 1 0,-5 0-2 16,-4-1-3-16,2 3-8 0,-5 0-11 0,-2-1-14 0,-2 2-14 15,-4 1-15-15,-1 1-15 0,-4 1-21 0,-3 2-24 0,0-2-26 0,-4 6-30 16,-4-2-32-16,-2 3-37 0,-1 0-40 0,-3 6-41 0,-3 1-75 0,-2 2-90 15,-5 2-62-15,1 3-48 0,-6 3-18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4:23:19.962"/>
    </inkml:context>
    <inkml:brush xml:id="br0">
      <inkml:brushProperty name="width" value="0.05292" units="cm"/>
      <inkml:brushProperty name="height" value="0.05292" units="cm"/>
      <inkml:brushProperty name="color" value="#FF0000"/>
    </inkml:brush>
  </inkml:definitions>
  <inkml:trace contextRef="#ctx0" brushRef="#br0">6638 9639 182 0,'-19'-5'163'0,"-3"2"-65"0,3-2-31 0,-1 3-13 0,-1-1-4 16,2 0 0-16,-1 1 4 0,-1-1 7 0,2 2 3 0,-3-1 3 15,3 2 0-15,0 0 1 0,-1 2-2 0,1-1-2 0,-1 1-2 0,3-1-3 16,-2 2-3-16,2 2-2 0,-2-3-2 0,3 3-2 0,-1 1-1 16,1 0-4-16,-3 0-3 0,3 1-2 0,-1 2-3 0,1 1-1 0,-2-2-4 15,1 3-1-15,1 0-3 0,-3 0-2 0,3 1 0 0,-1 3 1 16,1-1-3-16,-3 1 0 0,3 0-3 0,-3 1 1 0,2 3-2 15,0-1 0-15,-1 0 1 0,2 0-1 0,-1 3 0 0,1 0 0 0,-1 0 1 16,0 0 0-16,2 1 0 0,0-1 1 0,2 2-1 0,0 1 2 0,-1 0-1 16,1-2 2-16,1 2-1 0,2 0 1 0,-1 0 1 0,2 1-1 15,1 0 2-15,0-2 1 0,1 4 0 0,0-1-1 0,0-1 0 16,3 3 1-16,0-1 0 0,1 0-1 0,0 2-1 0,1 0-2 0,2 0 0 16,0 1-3-16,0 0-1 0,2-1-2 0,1-1-3 0,2 0-4 15,0 2-2-15,3-3-3 0,1 1-1 0,-1 0-4 0,3-3-2 16,3 1-1-16,-1-1-1 0,1-1-2 0,2 1 0 0,1-2 0 0,1 0-1 15,2 0-1-15,1 0 1 0,1 0 0 0,0-1 0 0,3 0-1 16,1 0-2-16,0-1-2 0,3-1 1 0,-2 3 0 0,3-3 1 0,0-1 2 16,0 1 3-16,3-1 3 0,2-1 3 0,0 0 3 0,0 0 2 15,1 0 2-15,2-3 3 0,3 2 4 0,0-2 2 0,3 0 3 0,2 0 0 16,3-2 2-16,0 0-2 0,3 1-2 0,2-1-2 0,3-2-4 16,0 1-3-16,0-1-2 0,6-1-5 0,-2-2-4 0,3 4 1 0,-1-4 2 15,3 2 1-15,1-1 2 0,1-2 0 0,3 1 1 0,0-1 0 16,0 1 2-16,5-2 0 0,-1 1-1 0,0-1 2 0,3 1 0 15,1-3 0-15,0 2 0 0,-2 1-6 0,4-4-9 0,-2 3-2 0,0-2 0 16,1 0 0-16,-2 0 0 0,1-1 0 0,0 2-1 0,3-2-1 0,-1-2 0 16,-2 1 0-16,3 1-2 0,0-3 1 0,2 0-1 0,-2 0 2 15,0 0 0-15,2-2-3 0,-3 1 0 0,3-2-3 0,-1 0 0 0,-1-2 0 16,1 1 1-16,-1-1 0 0,2-1-1 0,-3 0 1 0,2-2 0 16,-1 0 0-16,2-3 3 0,-2 1 1 0,-1 1 0 0,1-3 0 15,-3 0-5-15,0-1-1 0,0-2 1 0,-5 1-1 0,-1-1 1 0,1 0 2 16,-6-1 1-16,1-3 4 0,-5 2 2 0,2 0 4 0,-6 0 1 0,2-4 6 15,-6 1 3-15,1 3 4 0,-4-5 4 0,1 3 3 0,-4-2 0 0,-2 2 1 16,-1-2 1-16,-4-3-1 0,0 4-1 0,-2-1-2 16,-2-1 0-16,-4-2 0 0,-1 1-2 0,-1 0 0 0,-1-2-1 0,-6 1-1 15,1-2-1-15,-2-2-1 0,-3 1-1 0,0-3 0 0,-4 2 0 16,-1-2 1-16,-1-1 2 0,-2 0 0 0,-1-2 2 0,-2 0-2 0,0 0-1 16,-3 0 0-16,-2 0-1 0,-1 0 1 0,-2 0 1 0,0 0-1 15,-3 0 1-15,-1 0-1 0,-1 1 1 0,-4-1 1 0,1 1-1 0,0-1 2 16,-3 1 2-16,-4 1 1 0,2-1-1 0,-3 0 2 0,-2 1 1 15,0 0 3-15,-3 2 0 0,-3-5 1 0,0 7 2 0,-4-4 0 16,0 2-1-16,-2 0 0 0,-3-3-3 0,0 3-3 0,-3-2-4 0,-2 0-1 16,0 1-3-16,-4-3-1 0,3 3-2 0,-4-3 0 0,0 2-3 0,-2-1-2 15,1 0 1-15,-3 1-2 0,-1-1-2 0,1 3 1 0,-2-2 1 16,-1 2 1-16,-1 0 2 0,-1 0 0 0,-2 4 0 0,-2-1 0 16,-1-1-2-16,-3 0 0 0,-1 4-2 0,-2-2-1 0,-2 0-4 0,-3 2-2 15,-1-1-3-15,-2 2-3 0,-1 1 0 0,-1 2 0 0,0-1 1 0,-1 1 3 16,0 1 2-16,1 0 2 0,-4 2 3 0,3-1 2 0,-2 5 3 15,-1-4 1-15,-2 3 3 0,-1-1 2 0,-1 2 0 0,-4 2 1 16,0 0-2-16,1-1-2 0,-3 1-6 0,1 1 0 0,-1 1 2 0,-1 0 0 16,2 1 0-16,-2 2 0 0,0 0 0 0,-1 2 0 0,2 0 1 0,-3 1-1 15,2 0 1-15,-2 1 1 0,-1 1 0 0,-1 1 0 0,-1 1 0 16,2 1 0-16,-1 0-2 0,1 2-2 0,2 0-2 0,-1 4 1 16,0-2 1-16,2 2-1 0,-2 2-1 0,2 0 1 0,2 1 1 0,0 1 3 15,-1 2 3-15,3 2 3 0,-1 1 3 0,2 0 1 0,2 1 0 0,1 3-1 16,2-1 2-16,1 2 3 0,3 3 3 0,4 1 3 0,-2 0 1 15,6 4 3-15,1 0 0 0,1 1 0 0,2 3 0 0,5 2-2 16,-1-1-1-16,3 3-2 0,1-1 0 0,5 2-5 0,-1 1-3 0,4 0-4 16,1-2-6-16,5 3-4 0,1-4-5 0,4 3-3 0,1 0-2 15,2-1-5-15,6 0-2 0,-1-2 0 0,6-1 2 0,3 1-1 0,2-1 0 16,3-2-1-16,3-2-4 0,5 3-1 0,2-5-2 0,2 1-2 16,4-2-3-16,2-2-7 0,3 1-8 0,5-3-9 0,0-1-12 0,4-1-17 15,2-3-23-15,2-1-30 0,3-3-34 0,1 2-41 0,2-5-49 16,0 1-85-16,2-3-105 0,3-1-58 0,1-3-34 0</inkml:trace>
  <inkml:trace contextRef="#ctx0" brushRef="#br0" timeOffset="2082.6626">11241 9394 38 0,'0'0'82'0,"0"0"8"0,0 0 4 0,0 0 7 0,0 0 1 15,0 0 0-15,0 0 1 0,0 2-2 0,0 1-1 0,0-2-1 16,0 0-2-16,0 1-3 0,2 1-3 0,-2-1-3 0,2-1-6 16,-1 1-6-16,-1 1-8 0,3-2-5 0,-2 0-4 0,1 2-4 0,1-1-2 15,-1 0-4-15,-1 1 0 0,3-1-3 0,-1 1-1 0,0 1-1 0,0-1-2 16,2-1 1-16,1 1-1 0,0 1-3 0,1 1 1 0,-1-1-2 15,3-2-2-15,1 3-1 0,1-2-3 0,2 2 1 0,0-2 0 0,2 1-2 16,1-1-1-16,1 2-1 0,1-2-2 0,2-1-4 16,2 1 0-16,1 1-2 0,2-1-1 0,0-1-2 0,4 1-2 0,1-3-1 15,0 4-3-15,3-4-1 0,2 1-3 0,1 1-1 0,3-2-3 16,-2 2 0-16,4-2-2 0,0 0-2 0,2 3-1 0,1-3-1 0,0 0-3 16,1 0-3-16,2 0-1 0,0 0-2 0,-1 0 0 0,3 0 3 15,2 0 2-15,1 0 3 0,2 0 2 0,-1-3 1 0,3 3 1 16,1-2 2-16,3-1 1 0,0-1 1 0,3 4 2 0,1-5 1 0,3 2 1 15,0-2 2-15,2 1-3 0,-1-1-5 0,3-1-5 0,1 0-5 16,-3 0 1-16,4 0-1 0,-4-1 1 0,3 1 2 0,0-3 0 0,-2 2 1 16,1-1 1-16,0-1 1 0,0 0 2 0,3 0 0 0,-3-2 0 15,1 1 2-15,0 0 3 0,-1-2 0 0,2 0-2 0,-2-1-5 0,0 1-3 16,-1-1-4-16,-1 0-2 0,-1-3-1 0,-3 3 0 0,2-2 1 16,-4-1 0-16,0-1 1 0,-1 2 1 0,-2-3 0 0,2 0 1 0,-4 0 2 15,1-2 3-15,-3-1 4 0,1 0 2 0,-2-1 5 0,-1 1 1 16,-1-2 2-16,0-3-1 0,-2 2 0 0,-2 1 2 0,-2-5-1 0,-1 3 0 15,0-2 2-15,-3 0-2 0,-1 0 2 0,-4-1-2 0,0 0-2 16,-3-1-1-16,-1 0-2 0,-2-5-1 0,0 4-2 0,-4-2-2 0,1-1-2 16,-7-2-2-16,3 1-2 0,-3-2-2 0,0 0 0 0,-4-1 0 15,1 0-3-15,-3-1-2 0,-1 0-1 0,-2-1-1 0,1 2-3 16,-3-4 1-16,2 2 1 0,-2 1 0 0,-3-2 2 0,2-1 2 16,-1 3 2-16,0-3 1 0,-2 2 2 0,-1 1 1 0,2 0 2 0,-2 0 1 15,-1 1 3-15,0 1 2 0,0-1 2 0,-2 3 0 0,1 0 0 16,-2 0 0-16,-1 0-2 0,-1 2-1 0,0 0-1 0,-1 0-2 0,-1 1-1 15,-2 1 1-15,2 0-1 0,-1 1 0 0,-2-1 1 0,0 3-2 16,2 0 0-16,-2 0 0 0,1 2 0 0,-4 1-1 0,3-2 2 0,0 4-1 16,-3 1 0-16,4-2 0 0,-2 4-1 0,1-3 0 0,0 5 0 15,0-3-1-15,0 4 0 0,1-1-2 0,-4 2 0 0,3 0 1 16,2 0-1-16,-2 2-1 0,2 1 2 0,0 0-2 0,0 3 1 0,-2-2 0 16,4 1-1-16,-1 1 1 0,0 0 1 0,-1 1-1 0,2 1 0 0,-1 0 2 15,2 0-1-15,-2 1 1 0,2 2-1 0,-1-2 1 0,-1 1-1 16,2 1 1-16,-1-1 1 0,-1 2 0 0,0-1 2 0,2-1 1 15,-1 3 1-15,-1-3 0 0,2 2 2 0,-2 1-1 0,2 0 0 0,-1-2 0 16,-2 3 1-16,3-1 0 0,-1 1 0 0,-1-3 1 0,2 3-1 16,-2-1 1-16,2 2-1 0,-1-2-1 0,-1 2 0 0,2 0 0 0,0-2-2 15,0-1 0-15,0 1-2 0,0 1 1 0,0 0 1 16,0-2 0-16,-1 1 1 0,1 1 1 0,0-2-1 0,0 1 1 0,0 1 0 16,0-1 2-16,-2-1-1 0,2 2 1 0,0-1 1 0,-2 2 2 0,2-1 1 15,0-1 1-15,0 2 1 0,0 0-1 0,0 0 1 0,-1 0-1 16,1 0 0-16,0 0-2 0,0 0-1 0,0 0 0 0,0 0-3 0,0 0 0 15,-2 0-1-15,1 0-1 0,-1 2 0 0,0-1 1 0,-1 1 2 16,1-1-1-16,1 2 2 0,-2 0 0 0,-2 2 1 0,2-2-1 16,2 1 3-16,-4 1 0 0,2-2 2 0,-2 4 0 0,1-1 3 0,-3 0-1 15,2 1 2-15,0-2-1 0,0 3 1 0,-1-1-1 0,1 1 1 16,-2 1-1-16,0 0 1 0,1-1-1 0,-1 4 2 0,-2-2 1 16,1 2-1-16,0 1 1 0,-1 1 1 0,-1-3 0 0,-1 4-1 0,2 2-3 15,-2-2 1-15,1 2-2 0,-2-1-1 0,1 1 0 0,-1 2 0 16,0-1-2-16,1 0 0 0,-1 0 0 0,2 2-2 0,0-2 1 0,-1-1-1 15,0 2 0-15,1-1-2 0,1-2 0 0,0-1-1 0,-1 0 1 0,4-1-1 16,-2-4 1-16,3 2 1 0,0-3-1 0,1-1 3 0,0-1 1 16,3-2 1-16,-1 0 3 0,1-1 1 0,1-1 2 0,0-3 1 15,0 0 0-15,1 0-2 0,1-2 0 0,1-1-1 0,0-2-2 16,2-2-2-16,0 0-1 0,2-2-3 0,0-3-3 0,1-1-4 0,2-2-4 16,0 1-2-16,1-3-4 0,-1-1 0 0,4-1-2 0,-3 0-1 15,3 0 2-15,-1-2-1 0,-1 1 0 0,1 1 1 0,-3 1-1 0,4-1 1 16,-4 3 1-16,-1-4-1 0,2 6 1 0,-3-1 1 0,0 0 0 15,1 3 1-15,-2 2 0 0,-1-1 1 0,-1 1 1 0,0 1 0 16,0 1 2-16,0-1-2 0,-1 3 0 0,0 1 1 0,-2 0-1 0,1 1-1 16,1-1 0-16,-1 2 0 0,0-1 0 0,1 1 0 0,-1 1 1 15,2 2-1-15,0 0 0 0,0 0 1 0,1 0 0 0,2 0 2 0,0 2 0 16,0 0 2-16,2 1-1 0,0 0 2 0,2 4 2 0,1-3 2 16,0 4 2-16,0-1 0 0,3 2 4 0,1 1 1 0,-1-1 2 15,1 2 2-15,3 1 0 0,-2 0 1 0,3 1 0 0,0 2 1 0,1 0 2 16,0 2 1-16,0 0 1 0,3 0 0 0,0 0-1 0,-1 0 0 0,1 2-2 15,0 0-1-15,1-1-2 0,-1-1-1 0,1 3 1 0,-3-3-1 16,1 1 1-16,-2 0-2 0,0-3-1 0,0 1-1 0,-2-2 0 16,0 0 0-16,-3-4 0 0,-1 0 0 0,1 1 0 0,-5-3-1 0,0 0-4 15,-2-1-5-15,-4-3-18 0,0 1-25 0,-4-3-46 0,0 0-57 16,-2-2-107-16,-4 0-130 0,-4-3-86 0,-4-1-66 0,-2-2-34 0,-7-1-22 16</inkml:trace>
  <inkml:trace contextRef="#ctx0" brushRef="#br0" timeOffset="4484.2938">13424 923 398 0,'-5'-5'416'16,"2"0"-125"-16,-2 1-68 0,0-2-41 0,2 4-23 0,-3-1-18 16,3 1-11-16,0 1-6 0,0-2-10 0,1 3-13 0,0-1-13 15,2-1-16-15,0 2-15 0,0 0-14 0,0 0-13 0,0 0-10 0,0 0-7 16,2 0-8-16,0 2-5 0,1-1-3 0,0-1-2 0,0 3 0 15,1-2 0-15,1 3 1 0,-1-1 0 0,2 0 3 0,-1 2 2 0,1 2 3 16,2 1 1-16,-2-3 3 0,2 4 2 0,2-1 2 0,-1 1 1 0,2 0 1 16,-1 1-1-16,4 0 1 0,-3 2-1 0,3 0 0 0,-1 0-2 0,3 1-1 15,-2-2-1-15,2 2 0 0,1 1 0 0,0-2-1 0,1 1 0 16,-1-1 0-16,1-1-1 0,2 2 1 0,1-1 1 0,1-2 1 0,-1 1 3 16,2-3 1-16,-1-1 2 0,3 0 1 0,0-1 0 0,1-1 0 0,1-2 1 15,0 0 1-15,3-3 0 0,-2 3 0 0,2-3 0 0,0-3 0 0,2 3-2 16,-2-3-2-16,3-2-3 0,1-1-3 0,0 0-2 0,-2 0-1 15,3-1-3-15,1-2-2 0,-1 1-2 0,-2 0-3 0,0-4-2 0,0 4-1 16,1 0-1-16,-3-1-2 0,-1 0 0 0,0 2-1 0,-3 2 0 0,-2-2 0 16,-1 0 0-16,0 4 1 0,-3-2 1 0,0 1 1 0,-3 3 4 0,1-1 1 15,-2 2 2-15,-1 0 2 0,1 2 3 0,-2-1 0 0,0 3 2 0,0-1 1 16,0 2-1-16,2-1 1 0,-2 1 0 0,1 0 0 0,3 2-1 16,-3-2 1-16,4 3 0 0,-1-1 0 0,0 1 1 0,5-2 1 0,-2 2 0 15,3 1 0-15,-1-1 2 0,3 0 1 0,2 0 3 0,-3-3-1 0,4 3 2 16,2-4 2-16,0 2 1 0,1-1 0 0,3-1 1 0,0-2-4 0,1 2 0 15,1-1-1-15,0-3-2 0,3 1 0 0,-2-1-3 0,3-1-3 0,2 1-2 16,-3-3-1-16,3-1-4 0,-1 4-3 0,1-5-1 0,-1 0-2 16,0 1-2-16,0 0-2 0,0-2-1 0,1 1-3 0,-2 0 1 0,2-2-1 0,-5 2 2 15,3-2 1-15,-3 2 2 0,0-2 1 0,-1 2 1 0,1 0 2 16,0 2-1-16,-5 0 1 0,1-1 2 0,-3 3 2 0,0 0 2 0,-1 1 1 16,-2 0 1-16,-1 1-2 0,0 0-1 0,-1 3 0 0,-3-1 0 15,2 0-1-15,-1 4-1 0,-2-1 4 0,1 1-1 0,-1 0 0 0,-1 2 0 0,1 0 0 16,-1 0 1-16,-1 1 2 0,3 1-1 0,-1 1 2 0,1 0-1 15,-2 0 1-15,2-1 0 0,-1 2 0 0,1-1-1 0,1 1 2 0,-1-1-2 16,0-1 2-16,1 1-2 0,0-2 1 0,1 0-1 0,-2 0 1 0,3 2-2 16,-4-4 1-16,4 1-2 0,-2-2-1 0,0-2-1 0,2 0 0 0,-3-2-1 15,3 0-1-15,-2-1 1 0,2-1 1 0,0-1 1 0,0-1 1 16,0 1 0-16,-3-3 3 0,2-1-1 0,0 2 3 0,0-2 0 0,0-1 2 16,-1-2 0-16,-1 2 1 0,0-2 1 0,-1 0 0 0,-1 0-1 0,1 1-2 15,-3-2-2-15,2 2-2 0,-3-1-1 0,2 1-4 0,-3 0-2 0,0 0-1 16,-1 2-2-16,-1 0-2 0,2-1 0 0,-4 2-1 0,0 3-1 0,1-2-1 15,-2 0 0-15,0 2 0 0,1 0 0 0,-1 2 4 0,-1 0-1 0,1 1 1 16,0-1 1-16,0 3 3 0,-1-3 0 0,1 5 0 0,1-2 2 16,0 0 1-16,1 3 1 0,0-2 0 0,0-1 2 0,2 5 0 0,1-3 0 15,-1 1 0-15,2-1 0 0,0 0 0 0,1 1 1 0,-1-1 0 16,3 0 1-16,0-1-1 0,-1 0 1 0,5 0-1 0,-3-2 1 0,1 1-2 16,1-1-1-16,0-1 0 0,-1-1-2 0,3-1-2 0,0 1 0 0,0-2-1 15,-1 0-1-15,1-2 2 0,2 1 0 0,-3-1 0 0,2-1 1 0,-1 0-1 16,1-1 4-16,-3 1-1 0,4-2 2 0,-3 1 2 0,1-1 0 0,0-1 2 15,-2 0 0-15,1 1 2 0,2 0-1 0,-2-2-3 0,0 0 0 0,-2 2-2 16,3-2-1-16,-2 1-1 0,-2 2-2 0,0-1 0 0,-1 0-2 16,2 3-2-16,-5-1 1 0,5 1-2 0,-6-1-1 0,2 3 1 0,0 0-1 15,-2 0 1-15,1 0 0 0,-1 2 0 0,0-1 0 0,-1 2 1 0,1 0 0 16,1-2 2-16,-2 4 1 0,1 0-1 0,0-2 1 0,-2 1 0 16,3 2 0-16,0-2-1 0,-1 1 2 0,0 2 0 0,0-2 2 0,2 0 0 0,-1 0 0 15,0-2 2-15,2 4-2 0,-1-3 1 0,0-1-1 0,2 1 0 16,-1 0 2-16,0-1-1 0,1-2-1 0,0 1-1 0,0-2-1 0,3 0 0 15,-4 0 1-15,5 0 1 0,-3-3 0 0,2 1 0 0,-2-1 0 0,2 0 0 16,0 0 3-16,1-1 0 0,-3-1 1 0,1 0 0 0,2 2 2 0,-3-4 0 16,2 2 1-16,-4-2 0 0,4 2-1 0,-3-2-1 0,2 1-1 0,-2-1-2 15,1 4-1-15,-3-4-1 0,2 3-1 0,-3-2-2 0,2 3 0 16,-3-2-2-16,2 4 0 0,-2-1-1 0,-2-1 0 0,3 1-1 0,-2 0 1 16,-1 2-1-16,3 0 0 0,-3 2 1 0,1 0-1 0,-2-1 2 0,2 1-1 15,-1 0 2-15,1 1-1 0,-1 2 2 0,3-2 0 0,-2 1 1 0,-1-1 1 16,2 2 1-16,-1 1 0 0,2-2 1 0,-3 0 0 0,5 1 2 15,-3 2-1-15,0-2 2 0,2-1-2 0,1 1 2 0,0 0-2 0,-1 0 1 16,2-3 1-16,-3 1-2 0,5 0 0 0,-2-1-1 0,1-1-1 0,-2-1 0 16,1 0-2-16,2 0-1 0,0 0-2 0,-2-1 1 0,2-2 0 0,-1-1-1 15,1 3 1-15,-2-3 1 0,4-1 0 0,-1 1 2 0,-2 0 2 0,3-3-1 16,-4 2 1-16,3-2 1 0,1 1 2 0,-3-1-1 0,2 0 2 0,0 0 0 16,-2 1-1-16,2 0 1 0,0-1-2 0,-1 1 1 0,1-2-3 15,-2 3 0-15,2-2-1 0,-1 1-2 0,1-1 0 0,-2 4-1 0,0 0 0 16,0-2-1-16,-1 2 0 0,-1 2-1 0,3-1-1 0,-2 1 1 0,1-1-1 15,-2 2 1-15,1 2-2 0,0-1 1 0,2 1 1 0,-3 1 1 0,2-1-1 16,1 2 1-16,0 0-1 0,-2 1 1 0,2-1 0 0,-1 2 0 0,3 1 1 16,-3-2 0-16,1 2 0 0,1-2-1 0,-1 2 2 0,1-4 0 15,0 4 0-15,0-3-1 0,1 1 0 0,0-3-1 0,-1 3 2 0,0-2 0 16,0-1 2-16,-1 1 1 0,3-2 2 0,2 0 1 0,-6-1 1 0,6 0 0 16,-4-1 0-16,2 1 2 0,-1-4 0 0,0 4 1 0,3-3 1 0,-3 0 2 15,1-1-2-15,3 0-1 0,-1 1 0 0,1-1-1 0,0-3-2 0,1 4-1 16,3-2-1-16,-1 0 0 0,2 0-2 0,-1-2-1 0,2 2-2 15,1 1-1-15,1-2-2 0,0 2 0 0,1-1-2 0,1 1 1 0,-2 0-2 16,3 2-1-16,-5 0-1 0,2-1-1 0,0 3-1 0,1-1-2 0,-1 1 0 16,-3 0-2-16,2 1 2 0,-1-1 1 0,0 3 2 0,1 0 1 15,-4-2 4-15,2 4 1 0,0 0 2 0,-1-2 3 0,2 1 2 0,-1 2 2 16,0-2 2-16,2 1 2 0,-3 0 2 0,4 1 2 0,-2-2 1 0,2 0-1 16,1 0 0-16,0-2-1 0,0 3-2 0,3-2-3 0,-3 0-6 0,2-1-9 15,-1-1-18-15,-1 1-22 0,1-1-35 0,-1-1-41 0,-2 0-90 0,-1 0-113 16,-3-3-97-16,-3 0-90 0,0-1-48 0,-4-3-26 0</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4:23:48.027"/>
    </inkml:context>
    <inkml:brush xml:id="br0">
      <inkml:brushProperty name="width" value="0.05292" units="cm"/>
      <inkml:brushProperty name="height" value="0.05292" units="cm"/>
      <inkml:brushProperty name="color" value="#FF0000"/>
    </inkml:brush>
  </inkml:definitions>
  <inkml:trace contextRef="#ctx0" brushRef="#br0">6494 4432 357 0,'0'2'349'0,"0"-2"-72"0,0 0-78 16,0 0-47-16,0 0-31 0,0 0-16 0,0 0-9 0,0 0-4 15,0 0-1-15,0 0-2 0,0 0-4 0,0 0-5 0,0 0-6 0,0 0-5 16,0 0-7-16,0 0-6 0,0 0-4 0,0 0-4 0,0 0 1 16,0 0 0-16,0 0 2 0,0 0 1 0,0 0 0 0,0 0 2 15,0 0 0-15,0 0 0 0,0 0-1 0,0 0-1 0,0 0 0 0,0 0 0 16,0 0-2-16,0 0 0 0,0 0-3 0,0-2-2 0,2 1-3 16,-2-1-4-16,0-1-2 0,0 0-4 0,2 0-2 0,-1-3-4 0,-1 2-4 15,2-1-4-15,-2-4-3 0,1 1-5 0,1 1-6 0,0-3-6 0,-1 0-6 16,1-1-3-16,2 0 0 0,-1 2-2 0,1-4 0 0,0 0-1 15,1 2 1-15,0-4-2 0,2 1-1 0,0 0 0 0,1-1-4 0,3 1 1 16,2-1-1-16,-2-2 2 0,4 3 2 0,3-3 1 0,1-1-2 0,3 1-1 16,-1-1-3-16,6 1 0 0,-1 0 0 0,3-3-2 0,2 2 1 15,1 1-2-15,3-3 0 0,1 2 1 0,2 0-2 0,0 0-1 16,0 1-1-16,0-1-2 0,3 0-4 0,-1 4-3 0,-1-2-3 0,2 0 0 16,0 1-1-16,-3 1 1 0,3 0-1 0,-3 2 0 0,0 0-3 0,0 2-2 15,0 0-3-15,-2 1-2 0,-1 1-1 0,-2 2 0 0,-1 0 1 0,0 0 3 16,-2 2 4-16,-3-3 2 0,-1 5-1 0,-2-3 3 0,-2 2 2 15,-1-1 2-15,-2 4 3 0,-5-3 6 0,0 3 5 0,-1-2 5 16,-2 0 6-16,-2 2 6 0,-2-1 6 0,-1 0 6 0,-1 1 3 0,1 0 5 16,-3 0 2-16,-1-2 3 0,-1 2 3 0,-1 0 4 0,0 0 6 0,0 0 1 15,0 0-4-15,0-1-6 0,0-1-8 0,-1 1-8 0,-1-2-10 16,0 0-10-16,1 0-9 0,-3 1-9 0,0-2-10 0,0 1-11 0,0-3-11 16,-2 1-12-16,1 1-12 0,-4-2-6 0,3-1-2 0,-3 3 1 0,0-3 3 15,-2 1 7-15,0-2 9 0,-3 1 10 0,3 1 10 0,-2-2 11 16,-1 2 10-16,-1 0 10 0,0-1 15 0,0 0 9 0,-2 3 10 15,1-2 11-15,-1-1 8 0,1 4 10 0,2-1 8 0,-2 0 5 0,2 0 4 0,1 1 1 16,-3 0 3-16,5 0 2 0,-3 1 3 0,3 0 0 0,1 1 3 16,0-2 1-16,2 3 1 0,1-1-1 0,1 1-3 0,-2-2-1 0,3 1-3 15,1 1-2-15,0 0-4 0,1 0-2 0,1 0-2 0,2 0-2 16,0 0-4-16,0 0-1 0,0 0-7 0,0 0-3 0,0 0-5 0,0 0-6 16,2 0-7-16,1 0-7 0,-1 0-5 0,1 0-6 0,0 0-4 0,1 0-5 15,0 0-4-15,1 0-1 0,-1 1-3 0,3 1 0 0,-1-2 2 16,2 1 1-16,3-1 3 0,0 2 5 0,3-1 2 0,-1-1 3 15,4 1 3-15,1 1 0 0,2-2-1 0,1 2 1 0,1-2-2 0,2 1 0 16,1 1 0-16,0-2-3 0,2 1-4 0,-3 1-3 0,3 1-4 0,0-2-3 16,0 2-3-16,-2 0-2 0,0 2 1 0,-1-2 1 0,0 1 1 15,-1 1 1-15,-4-1-1 0,1 0-1 0,-2 1-1 0,-2 2 0 0,0-2-1 16,-3 1 2-16,-1 0 0 0,-1-1 1 0,-3 1 2 0,1 0 2 0,-2-1 0 16,-1 2 2-16,-1 0 2 0,0-1 2 0,-1 2 3 0,-2 0 4 15,-2-1 5-15,0 0 1 0,0 1 4 0,-2 1 4 0,0-1 3 0,-2 2 4 16,1 0 1-16,-3-1 1 0,1 0 3 0,-2 2 0 0,0-1 0 15,1 1-1-15,-1-2 0 0,-1 1-1 0,-1 0-2 0,3-2-1 0,-1 3-2 16,1-4-1-16,-1 2-3 0,1-1-2 0,0 1-2 0,1-3-2 16,0 1-1-16,2-1-3 0,-2-2 0 0,1 3-1 0,2-2 0 0,-1 0 0 15,0-3-5-15,1 2 1 0,1-1 0 0,-1 1 1 0,0 0-1 0,2-1 1 16,-1 0 0-16,-1 0 0 0,2 0 1 0,-1-2-1 0,-1 1 0 0,0 1-1 16,2-2 0-16,-1 1 2 0,-1 1 0 0,2-3 1 0,-1 3 2 15,-2-2 1-15,3-1 2 0,-2 1 6 0,2 1 7 0,0-2 6 16,0 0 4-16,0 0 6 0,0 0 6 0,0 0 4 0,0 0 4 0,0 0 6 15,0 0 2-15,0 0 5 0,-3 0 2 0,3 0 4 0,0 0 3 0,0 0-1 16,-2 0-4-16,1-2-3 0,1 1-2 0,0 1-3 0,0 0-3 16,-2 0-2-16,2-1-1 0,0 1-4 0,0 0 0 0,-1 0-4 15,-1-3-4-15,2 3-1 0,0 0-4 0,0 0-4 0,0 0-2 0,0 0-2 16,0 0-2-16,0 0-3 0,-2 0 0 0,2 0-3 0,0 0-2 0,0-3-1 16,0 3-2-16,-1 0-2 0,1 0 1 0,-2 0-1 0,2-2 2 15,-1 1-1-15,-1 1 1 0,2-2 2 0,-2 1 0 0,-1 1 3 0,2-3 4 16,-2 1 0-16,1-1 3 0,-3 0 3 0,2-1-1 0,0 0 1 0,-2 0 1 15,2-2-1-15,-2 1-1 0,-1-2 0 0,1-1-2 0,-1-2-3 16,1 0-5-16,-3-2-9 0,1-1-12 0,0 0-13 0,-1 0-13 0,0-4-12 16,-1 1-15-16,-1-1-17 0,2 0-21 0,-4 0-27 0,2-2-33 0,-3 2-39 15,-2 2-43-15,2 0-66 0,-6-2-77 0,3 4-91 0,-6 1-99 16,2 3-50-16,-4 1-26 0,0 2-9 0</inkml:trace>
  <inkml:trace contextRef="#ctx0" brushRef="#br0" timeOffset="2320.0683">6387 3843 93 0,'0'0'109'0,"0"0"0"0,0 0 1 15,0 0 2-15,0 0 0 0,0 0 3 0,0 0 0 0,0-2-2 0,0 2 1 16,0 0 0-16,0-1-4 0,0 1-2 0,0 0-5 0,0 0-4 0,0 0-5 16,0 0-6-16,0 0-9 0,0 0-8 0,0 0-8 0,0 0-8 15,-1 0-7-15,-1 0-8 0,2 1-6 0,0-1-6 0,-2 2-5 0,2-2-5 16,0 0-6-16,0 0-5 0,-1 0-4 0,-1 3-4 0,2-3-4 15,0 0-1-15,0 0-3 0,0 0-3 0,-1 0 0 0,1 0 0 0,0 3-3 16,0-2 0-16,-2-1 0 0,2 1-3 0,0 1 0 0,0-2 0 16,0 3 0-16,0-1 1 0,-2-1 0 0,2 0 0 0,0 2 1 0,0 1 2 15,-1-1-1-15,-1-2 0 0,2 3 2 0,0 1-1 0,0-2 2 0,0 2 0 16,0-1 0-16,0 1 2 0,0 1 0 0,0 0-1 0,0 0 1 16,0 0 1-16,0 1 1 0,0 0 1 0,0 1 2 0,0-1-1 0,2 1 1 15,-1 1 1-15,-1-1 1 0,2 2 0 0,1 1 2 0,0-3 2 0,-1 1 2 16,3 3 0-16,2-2 0 0,-2 0 1 0,0 2-1 0,3-1 2 15,1 2-1-15,-1-2 1 0,3 2 0 0,0-2 2 0,2 1 0 16,0 1 2-16,2-1 1 0,3 2-1 0,-1-1 1 0,4-2 1 0,2 1 2 16,0 0 1-16,4-1 1 0,1 1 1 0,2 0-1 0,2-2 1 0,1 0 0 15,3 1 0-15,2-2-3 0,0 0-2 0,0 0-1 0,0-1-1 16,3-1-2-16,-3 0-2 0,0 0-4 0,1-2-2 0,-1 1-3 0,0-1-1 16,-1-1-2-16,-1 0 0 0,0 0 0 0,-1-1 2 0,0 0 1 15,-2 1 2-15,0-3 1 0,1 1 2 0,-1-2 1 0,-2 0 2 0,1 0 1 16,0 0 2-16,0-2 1 0,-3 1 2 0,4 0 0 0,-3-2 3 0,2 0-1 15,-4-2 0-15,2 1 1 0,-1 1-1 0,0-3-1 0,-1 1 1 16,0 1-1-16,-1 0 0 0,0-1-1 0,0 1 0 0,-2-3 1 0,0 3-1 16,-2 0 0-16,-1-1-2 0,1 0-2 0,-5 1-1 0,2-2-1 15,-1 3 0-15,-3-1-2 0,0 0 0 0,-3 1 1 0,1 0-2 0,-5 2-1 16,1-1-1-16,-1-1-1 0,-3 1 1 0,1 1 0 0,-1 1 0 16,-2-1 0-16,-1 1 1 0,-2 0-1 0,2 0 0 0,-3 0 1 0,0 0 0 15,0 0 1-15,0 0 1 0,0 0 1 0,0 0 1 0,0 0 0 16,0 0 2-16,0 1-2 0,-3-1-1 0,3 1-1 0,-1 1 0 0,-1-2 3 0,-1 0 1 15,1 0 6-15,1 0 2 0,-4 0 3 0,3 0 2 0,-3 0 0 16,2 0-1-16,-3 0 0 0,0 0 0 0,-1 0 2 0,-1 0 0 16,-2-2 0-16,0 1 1 0,0 1 0 0,-2-1-2 0,-1-1-3 0,2 2-4 15,-3-1-1-15,1-2-1 0,-1 1 3 0,1 1 2 0,1-1 3 0,-1 0 4 16,0-1 0-16,1 3 1 0,2-4 2 0,-2 3 0 0,2-1 4 16,1 1 1-16,-2-3 1 0,3 4 1 0,1-3-1 0,-1 2-1 0,2-2-3 15,0 3-3-15,1-2-1 0,0 1-3 0,2 1-1 0,-2-2-1 16,2 1-2-16,0 1-4 0,0 0-1 0,0 0-5 0,3 0-2 0,0 0-2 15,0 0-1-15,0 0 0 0,0 0-1 0,0 0 0 0,0 0 1 16,0 0 0-16,0 0 2 0,0 0 0 0,0 0 3 0,0 0 0 0,0 0 1 16,0 0 1-16,0 0 0 0,0 0 0 0,2 1-1 0,-1 1-1 15,2-2 0-15,0 0-2 0,-1 1-2 0,-1 1-5 0,1-2-2 0,1 0-4 16,0 2-3-16,-1-1-1 0,1-1-3 0,0 1 0 0,-1-1 0 16,1 3 0-16,3-3 0 0,-3 4 0 0,2-1 2 0,2-2 0 0,1 3 1 15,1 1 1-15,-1-2 0 0,0 2 0 0,4-1-2 0,-1 1 1 0,1-1-3 16,0 1-1-16,1 0-2 0,2 2-1 0,-2-1-3 0,1-1-3 15,1 2-1-15,0-1-2 0,-2-2 0 0,2 3-2 0,-1-2 3 0,-2 0 1 16,2-1 3-16,-2 2 0 0,0-1 1 0,-2-1 2 0,-1 0 1 16,-1 3 0-16,1-4 0 0,-4 1 2 0,0 0 3 0,0 1 0 0,-2-1 3 15,0-1 0-15,2-1 2 0,-4 1 4 0,-1 1 1 0,0 1 4 16,0-3 4-16,-3 3 4 0,-1-1 3 0,-1 0 6 0,2 2 3 0,-4 0 4 16,1 2 2-16,-3-2 2 0,-1 1 2 0,0 1-1 0,-4 1 1 15,2-1 0-15,-4-1-1 0,3 1-1 0,-4 2-2 0,1-2-4 16,0 2-4-16,2-3-5 0,-2 1-16 0,3-1-16 0,2 0-28 0,-3-2-35 15,5 2-57-15,-2-3-71 0,5 0-90 0,-1 1-103 0,4-2-68 16,1-3-52-16,2 0-25 0</inkml:trace>
  <inkml:trace contextRef="#ctx0" brushRef="#br0" timeOffset="3450.8165">8082 4296 131 0,'0'-3'139'15,"0"3"-3"-15,-2 0 1 0,2 0 0 0,-2-2-3 0,2 1-6 0,0 1-3 16,-1 0-3-16,-1-2-4 0,2 2-1 0,0-2-2 0,-2 2-4 15,1 0-2-15,-1 0-1 0,2 0-3 0,-3 0-2 0,1 0-4 0,2 0-4 16,-1 0-5-16,-1 0-6 0,2 2-6 0,-1 0-7 0,1-2-7 0,-3 0-7 16,3 0-6-16,0 1-6 0,0-1-7 0,0 0-7 0,0 0-6 15,0 2-7-15,0-2-7 0,0 0-5 0,0 0-7 0,0 0-4 16,0 0-4-16,0 3-3 0,0 0-5 0,0-3-3 0,0 1-5 0,0-1-3 16,0 1-1-16,3 1-2 0,-2 1 1 0,-1-1 0 0,2-1 2 0,-1 3 3 15,1-1 2-15,0 1 5 0,-1 1 0 0,1 0-1 0,1 2-6 16,0-1-7-16,2 4-11 0,-2-2-11 0,-1 5-20 0,4-3-24 0,-3 4-30 15,2 1-34-15,-2 0-41 0,0 0-43 0,1 3-74 0,-1 1-89 16,0-1-54-16</inkml:trace>
  <inkml:trace contextRef="#ctx0" brushRef="#br0" timeOffset="7951.0568">8560 2178 31 0,'0'-3'59'0,"0"3"2"15,0-2 1-15,0 0-3 0,0 2-3 0,0-1-2 0,0 1-1 16,0 0 0-16,0-1-1 0,0 1-2 0,0 0-3 0,0 0-4 0,0 0-5 15,0 0-3-15,0 0-3 0,0 0-5 0,0 0-2 0,0 0-3 16,0-2-1-16,0 2 1 0,0 0-2 0,0 0 1 0,0 0 1 0,0 0-1 16,0 0 1-16,0 0-1 0,-1 0 0 0,1 0 0 0,0 0-1 15,0 0 1-15,0 0-1 0,-2-1 1 0,2 1-1 0,0 0 0 0,0 0-1 16,0-2-1-16,0 2-1 0,-2 0 0 0,1-1-1 0,1 1 0 16,0-2-2-16,-2 2 1 0,2 0-2 0,-1-1 0 0,-1 1 0 0,2-2 2 15,-2 1 1-15,1 1-2 0,-2-2 1 0,2 0-1 0,-1 2 0 16,0-1-4-16,-1 1-1 0,2-1 0 0,-1 0-1 0,0-2 1 0,-1 1-1 15,0 0-1-15,1 1-3 0,1-3-3 0,-1 4-3 0,-1-3-3 0,-1 3 0 16,0-2-2-16,1 0-1 0,0 1 0 0,0-1-1 0,-1 0-2 16,0 2-1-16,0-3-3 0,-3 1-1 0,2 2-2 0,0-2 0 0,-1 2 0 15,-1-3 1-15,0 3 3 0,0-2 1 0,-1 1 2 0,2-1 3 16,-3 2 3-16,2-1 2 0,-1 0 6 0,0 1 1 0,-2-2 4 0,2 1 2 16,-1 1 1-16,0-2 2 0,1 1-1 0,-3 1 1 0,3-2 0 0,-3 1 1 15,3 1-2-15,-1-2-1 0,-2 2-1 0,1 0-1 0,2 0-3 16,-2 0-3-16,0 0 0 0,0 0-2 0,1 0-1 0,1 0-1 0,0 0-1 15,-2 0-1-15,1 2-3 0,1-2 1 0,2 1-3 0,-1 1 0 16,-2-2 0-16,1 0 0 0,3 1 0 0,-1 1 1 0,-2-2 0 0,0 1 0 16,2 1 0-16,-2-2 2 0,0 2-1 0,0 0 3 0,0-1 0 0,0 1 2 15,-1 1 0-15,1-1 0 0,-2 0 0 0,1 1 1 0,-2 1 1 16,1-1 0-16,-2-1-1 0,2 1 0 0,-1 1 1 0,-1 1 2 0,1-2-1 16,-2 0 1-16,2 1 1 0,0 0 0 0,-2-1 1 0,2 2 1 15,1-3 2-15,-3 3 1 0,1 0-1 0,0-2 1 0,2 1 0 0,-3-1 0 16,1 2 0-16,2 0 0 0,-2-3-1 0,1 3-1 0,1-3-1 0,-2 3 1 15,2-2-1-15,-1 2-2 0,0-1 1 0,2-1-1 0,-1 2 1 16,-2-2-2-16,2 1 1 0,0-1-1 0,0 2 0 0,0-2 1 16,0 1 0-16,-2 0 1 0,2-1-1 0,1 2 0 0,-4-3-2 0,4 3 0 15,-1 0-1-15,-1-1 1 0,0-1 1 0,1 1 0 0,-2 1 0 0,2-2 1 16,-2 2 0-16,2-2 2 0,-1 2-2 0,-1-1 2 0,1 0 0 0,-1 1 0 16,0 0 2-16,2 0 1 0,-4 0 0 0,3 0 1 0,1 0-1 15,-2 0 2-15,-1-1 0 0,1 3 0 0,2-2 0 0,-3 0 1 0,3 1 0 16,-2 0 0-16,3 0 2 0,-4-1 0 0,4 1 0 0,-1 1 1 0,-1-1 0 15,0 1 0-15,0 2 0 0,0-4-1 0,3 2 1 0,-2 1-2 16,0-3 1-16,0 2-2 0,2 1 1 0,-3-1-1 0,3 0-2 0,-3 0 0 16,2 3-1-16,-1-3 0 0,2 2 0 0,-4-1 0 0,4 0 1 15,-2 0 0-15,2 2 2 0,-1-2-1 0,-1-1 0 0,2 3 2 0,-1-3-1 16,1 3-1-16,0-3 2 0,0 1-2 0,-1-1 0 0,1 1-1 0,0 0 0 16,-1 0-1-16,2-1 0 0,-1 2 0 0,0-2-1 0,1 1 1 15,0-1 0-15,-1 0 1 0,0 0 0 0,-1 3 1 0,1-3-1 0,0 1 1 16,0 1 0-16,-1-1 2 0,-1 1-2 0,2-1 0 0,-1 1 0 15,1-2-1-15,0 3 1 0,-2-2-2 0,0 3-3 0,0-2 1 0,2 0 0 16,-3 3-2-16,0-4 1 0,1 0-1 0,-2 5-2 0,2-3 0 16,-2 1 1-16,1-1-1 0,-1 2 0 0,0-1 0 0,1 1-3 0,0 1-1 15,-2-1-1-15,0 1 0 0,-1 1-1 0,3 0-2 0,-3 1 0 16,3-2-1-16,0 2 0 0,-2 1 1 0,2-3-2 0,1 2-1 0,-2-2-1 16,4 1 1-16,-2-1 4 0,0 1 2 0,2-1-2 0,0 1 2 0,1-2 3 15,-2 2 1-15,3-1 2 0,-1 0 0 0,1 1 1 0,-2-1 0 16,2 0 2-16,1 2 1 0,-1-1 1 0,1-2 0 0,-3 3-2 0,3-1-1 15,1 0 0-15,-1 1 0 0,0-1-1 0,0 1 1 0,-1 0 0 0,1 1-1 16,1-1 1-16,0 1-1 0,-1-1 0 0,2 0-1 0,-2 2 1 16,1 0-2-16,-1-2 2 0,2 3-1 0,-2 0 0 0,2-1-1 0,0 1 0 15,-2 0 1-15,3 1-2 0,-2-1 0 0,1 2-1 0,1-1 1 16,-1 2-1-16,2-2 0 0,-1 1-1 0,0 1 0 0,1-2-1 0,-1 3 0 16,2-3-1-16,-2 1 0 0,1 1 0 0,1 0 0 0,0-2-2 15,0 2 1-15,0-1 1 0,0-1-1 0,1 2 0 0,1 0 1 0,-2-2-2 16,3 0 1-16,-1 0 0 0,1 0-1 0,0 1 1 0,-1-2 0 15,3 2-2-15,-1 0 1 0,1-1-1 0,1-1 2 0,-1 3-1 0,0-4 2 16,2 3 1-16,0 0 3 0,1-2 2 0,2 3 1 0,0-3 2 0,0 1 2 16,0 1 2-16,2-1 3 0,1 1 0 0,1-2 3 0,0 1 1 15,3 1 2-15,-2-2 1 0,5 0-1 0,-2 1 0 0,4-1-1 16,0-1 0-16,0 1-2 0,0 0 0 0,4-3-1 0,-1 2-1 0,2-3-2 16,-1 0 1-16,3 1-1 0,-1-2 1 0,1-1-1 0,1 2-1 15,0-4 0-15,-3 1-2 0,3-1-1 0,0-1-1 0,0 0-2 16,0-2-1-16,-1 0-2 0,-1 0-3 0,-1-2-1 0,1 0-1 0,-1 0-3 15,-2-2-1-15,0 2-3 0,0-2-1 0,-2 0-3 0,-1-1 0 0,0 2 0 16,-1-3 1-16,-1 1 2 0,2 1 1 0,-4-3 1 0,1 0 3 16,-3 3 1-16,1-3 1 0,2 1-1 0,-5-1 2 0,2 0 0 15,0 0 1-15,-2 0 2 0,0 0 1 0,0 0-1 0,-1 0-2 0,0-1 0 16,1 1-1-16,-3-3-1 0,3 3-1 0,-1-2-1 0,-2 1 0 0,0-2-2 16,0 1-1-16,3-1-1 0,-4 0 1 0,1 0-1 15,0 0 0-15,-1 0 0 0,-1 0 1 0,0 0 2 0,-1 1-1 0,-1 0 1 16,-1 1 1-16,2-1 0 0,-3-1 1 0,-1 3 0 0,-2-2 3 15,1 2 0-15,-1 0 0 0,-2 0 0 0,0 0-2 0,0 0-1 0,0 0-3 16,0 0-1-16,0 0 0 0,0 0 1 0,0 0-1 0,0 0 1 16,-2 0 0-16,1 0 0 0,-1 0 1 0,0 0-1 0,-1 0-1 15,0 0-1-15,1 0 0 0,-2 0 1 0,-1-2 3 0,0 2-1 0,1-3-1 16,-3 3-1-16,2-2 0 0,-4 0-2 0,3 1-1 0,-4-3-1 16,2 1-2-16,-1 1 2 0,-1 0-1 0,1-1 2 0,-4 0 0 0,2 0 1 15,0-1-1-15,0 1-1 0,-2 0 2 0,-1-1-1 0,3 0 0 16,-4 1 1-16,2 0 2 0,-1 0 2 0,-1 0 3 0,2 0 2 0,-1 1 3 15,0-1 3-15,0-1 4 0,3 1 3 0,-2 1 3 0,-1-1 3 16,4 3 3-16,-2-4 0 0,4 3 2 0,-2-1-2 0,1 0 0 0,3 2 0 16,-1-3-2-16,2 3-2 0,2 0-4 0,-3-2-3 0,3 2-2 15,0 0-5-15,1 0-3 0,-1 0-2 0,3 0-3 0,0 0-2 16,0 0-1-16,0 0-1 0,0 0-1 0,0 0-1 0,0 0-2 0,0 0 1 16,0 0-1-16,0 0 0 0,0 0-2 0,0 0 1 0,0 0-2 15,0 0 0-15,0 0 0 0,0 0 1 0,0 0 0 0,0 2 2 0,2-2 0 16,-1 0 2-16,1 3 1 0,1-3 0 0,0 0 1 0,3 4 1 15,-3-3 2-15,2 1 3 0,2 0 1 0,-1 1 2 0,2-1 3 16,1-2 1-16,-1 2 2 0,2 1 1 0,2-1 1 0,0-1 0 0,0 1 1 16,-1 0 0-16,2-1 1 0,1 1 0 0,-3 1 0 0,3-1 0 15,-3-1 0-15,3 1 0 0,-2 1-2 0,-1-2-1 0,1 1-3 0,-4 0 0 16,0 0-2-16,0 0-2 0,0 1-1 0,-2-3-1 0,2 3-2 16,-3 0 0-16,-2-2-1 0,3 0 1 0,-4 1-2 0,1-2 1 15,0 1-2-15,-1 1 1 0,0 0 2 0,-1-1 0 0,1 1 2 0,-1 0 1 16,-1 1 2-16,2-3 0 0,-2 4 1 0,2-3 1 0,-1 3-1 15,-1-1 0-15,2-1 2 0,-1 0-1 0,-1 1-1 0,3 2 0 0,-1-3 1 16,-2 3-2-16,0-1 0 0,0 1-1 0,0-1 1 0,-2 2 0 16,-1-1 0-16,2 2 2 0,-1-1-1 0,-1 1 0 0,0 0 0 0,-2 0 1 15,2 1 0-15,-2-1 1 0,0 2 1 0,-1 0 1 0,0-1 1 16,-1 0 1-16,1 1 1 0,-2-2 1 0,2 1 2 0,1-1-1 0,-1 0-1 16,1-1 1-16,-3 0-1 0,5-1 1 0,-2 1-1 0,2-3-1 15,0 0 0-15,0 2-1 0,1-3-2 0,0 1 0 0,-1 0-2 0,3-1 0 16,-1 0-2-16,-1-2 0 0,2 0 2 0,-2 3 0 0,2-3 2 15,0 0 2-15,0 0 2 0,0 0 1 0,0 0 4 0,0 0 2 16,0 0 2-16,0 0 2 0,0 0 4 0,0 0 4 0,0 0 5 16,0 0 6-16,0 0 8 0,0 0 7 0,0 0 7 0,0 0 4 0,0-3 3 15,0 1-1-15,0 0 0 0,0-1-2 0,0-2-3 0,0 0-2 16,0 0-3-16,0-2-5 0,0-1-4 0,0-1-9 0,0-1-10 16,-2-1-9-16,0-1-12 0,2-3-8 0,-2 0-8 0,1 1-3 0,-1-3-5 15,1 0-2-15,-3 1-1 0,1-1-4 0,0 2-4 0,1 0-7 16,-2 0-7-16,0 2-8 0,-2-1-12 0,3 1-13 0,-2 3-16 0,-1-2-20 15,1 2-23-15,-1 3-31 0,-2-2-36 0,2 3-47 0,-1 3-53 16,-1 0-75-16,-1 1-90 0,-2 4-51 0,1 1-33 0</inkml:trace>
  <inkml:trace contextRef="#ctx0" brushRef="#br0" timeOffset="19784.0906">9532 5028 155 0,'-1'0'513'0,"-1"0"-19"0,-1 0-83 0,1 0-111 15,1 0-65-15,-1 0-41 0,2 0-24 0,-1 1-17 0,-1-1-8 16,2 0-3-16,0 0-6 0,0 0-4 0,0 0-7 0,-3 0-8 16,3 2-7-16,0-2-9 0,0 0-6 0,-1 0-10 0,1 0-5 0,0 0-7 15,0 0-5-15,0 0-5 0,-2 1-2 0,2-1-4 0,0 0-3 16,0 0-3-16,0 0-3 0,0 0-4 0,0 0-5 0,0 0-3 0,0 0-5 16,0 0-6-16,0 0-4 0,0 0-7 0,0 0-4 0,0 0-6 15,2 2-5-15,-2-2-6 0,1 0-3 0,2 0-5 0,0 0-2 16,0 0-1-16,2 0-1 0,3 0-2 0,3 0-2 0,2 0-1 0,4-2-2 15,2 1-2-15,5-1-5 0,6-1-4 0,6-1-1 0,4-1 0 16,7 1 4-16,5-1 1 0,7 0 1 0,7-2 1 0,9 2-3 0,8-2-3 16,7-1-6-16,10 0-6 0,7 0-3 0,4-1-2 0,6 0 1 15,7 2 5-15,6-3-5 0,3 1-9 0,3 2-10 0,2-2-11 0,2 0-13 16,1 0-11-16,1 0-10 0,4 1-9 0,-3 0-9 0,0-1-6 16,1-1-15-16,0 3-15 0,-7 0-21 0,-1-1-24 0,-8 1-20 0,-3 1-19 15,-5-2-9-15,-5 3-5 0,-7-2-6 0,-7 2-11 0,-1-2-36 16</inkml:trace>
  <inkml:trace contextRef="#ctx0" brushRef="#br0" timeOffset="22005.1144">7906 2484 28 0,'-3'-2'90'16,"1"1"0"-16,-1 1 0 0,2-2 2 0,-1 1 2 0,0 1 1 0,1-2-2 15,-1 1-2-15,2 1-2 0,-2-2-4 0,1 0-4 0,1 2-7 16,0 0-7-16,0 0-6 0,0 0-8 0,0 0-8 0,0 0-6 0,0 0-6 16,0 0-8-16,0 0-6 0,0 0-4 0,0 0-6 0,0 0-4 15,0 0-1-15,0 0-4 0,0 0-2 0,0 0 0 0,0 0 0 0,0 0 1 16,0 0 0-16,0 0 0 0,0 0 1 0,0 0 1 0,0 0 1 15,0 0 1-15,0 0 1 0,0 0 0 0,0 0 1 0,0 0-1 0,0 0 1 16,0 0-1-16,0 0 0 0,0 0-2 0,0 0 0 0,0 0 0 16,0 0-1-16,0 0 1 0,0-1-1 0,3 1 1 0,-1 0 1 0,1 0 0 15,0-1 0-15,0 1 1 0,5-2 2 0,-2 2 1 0,1-1 1 0,1-1 1 16,1 2 0-16,2-1 0 0,2 1 0 0,1-2-1 0,4 1 1 16,0-2 2-16,3 1 0 0,1 2-1 0,5-3 1 0,0 1 1 0,3-1-2 15,3-1 0-15,0-1-1 0,5 2-1 0,2-1-3 0,1 1-1 16,6-4 1-16,-1 4 4 0,6-4 2 0,2 2-1 0,6-1 2 0,2 0 3 15,4 0 0-15,5-2 1 0,5 1 0 0,6-1-3 0,4-1 0 0,7-1-2 16,3 2 4-16,5 1 4 0,4-3 1 0,5 2 0 0,7-3-3 16,3 2-2-16,2 1-6 0,3-1-5 0,3 1-6 0,2 0-5 0,4 1 2 15,5-1 4-15,4-1 4 0,3 3 4 0,-2 1-4 0,3-3-5 0,-1 1-7 16,2 2-7-16,-1-2-2 0,0 2 1 0,0-2 1 0,-2 2 2 16,1 0 1-16,-2 0 2 0,0 1-3 0,-5-2-9 0,-2 2-5 0,-7-1-5 15,1 1 1-15,-3-1 5 0,-6 2 5 0,-4-2 7 0,-3 5 1 0,-2-4-1 16,-4 1 1-16,-6 1 0 0,-3-1 4 0,-1 1 2 0,-3 0 2 15,-4 1 1-15,-2-1 2 0,-5 2 4 0,-3-2-1 0,-5 1-2 0,-4-1-2 16,-4 2 0-16,-4-1-1 0,-4 0 2 0,-4 1-1 0,-3-2 2 16,-3 1 0-16,-3 1 0 0,-5-2 3 0,-1 2 4 0,-3 0 2 0,-3 0 1 15,-2 0 1-15,-3 0 1 0,-1 0 0 0,-3 0 0 0,0 0 2 16,-4 0-2-16,2 0-1 0,-3 0-1 0,-1 0 0 0,-3 2-1 0,3-2 0 16,-4 0 0-16,0 1 0 0,1 1-1 0,-4-2 1 0,3 0-1 0,-4 1-1 15,3-1 2-15,-2 1 0 0,0-1-1 0,-3 0 0 0,3 0 1 16,-2 0 1-16,-3 0 0 0,0 0 2 0,-1 0 1 0,0 0 4 0,0 0 4 15,-2 0 6-15,-1 0 5 0,0 0 6 0,-2 0 5 0,0 0 4 0,-1 0 3 16,-2 0 4-16,0 0 5 0,0 0 3 0,0 0 0 0,0 0-1 16,0 0-3-16,-2-1-7 0,2 0-9 0,-1-2-10 0,-1 1-8 0,2 1-14 15,-1-2-13-15,1-1-15 0,-2 2-17 0,0-1-22 0,2 0-23 16,-1 0-35-16,-1 0-39 0,2-1-47 0,-2 3-48 0,1 0-74 0,-1 0-85 16,-2-2-54-16</inkml:trace>
  <inkml:trace contextRef="#ctx0" brushRef="#br0" timeOffset="24332.3887">7174 6310 175 0,'-1'1'359'0,"-1"1"-112"16,2 0-76-16,-2-2-57 0,2 0-30 0,-1 1-16 0,1-1-8 15,0 0-4-15,0 0 0 0,0 0 3 0,0 0 1 0,0 0 4 0,0 0 2 16,0 0-3-16,0 0-3 0,0 0-3 0,0 0-8 0,0 2-6 16,0-2-7-16,0 3-7 0,0-3-3 0,1 1-3 0,1 1 0 15,-2-2 2-15,2 1 1 0,-1 0 2 0,1-1 1 0,2 2 3 0,-1-2 0 16,2 0 1-16,0 0-2 0,1 0 2 0,1 0 0 0,2 0-1 15,1 0 0-15,-1 0-1 0,5-2-1 0,-2 2-6 0,3-2-2 16,1 0-4-16,1-1-4 0,3 0-4 0,0 0 1 0,5 0-1 0,-1-1 0 16,3-1-1-16,0 1 1 0,3-1 0 0,4 0 0 0,-2-2 0 15,4 2 0-15,2-4 3 0,2 2-1 0,4-1 1 0,-1 1-1 16,4-2 0-16,1 0 0 0,4 0-3 0,0 0-3 0,3 1-1 0,-1-4-4 16,2 2-3-16,2 0-4 0,2-1-3 0,-2-1-2 0,4 2-2 15,-2 0 2-15,0-2 1 0,4 2 0 0,-3 0 1 0,4-1 1 0,-2-1 1 16,3 2 2-16,2 0 1 0,-1 1 2 0,1-1 2 0,4 1 3 15,-2-2 4-15,3 3 1 0,3-3-1 0,-3 4-2 0,2-3-2 0,1 1 1 16,1 2 5-16,1-1 4 0,3 0 2 0,1 0 2 0,0 2 0 16,0-1 0-16,5 0 2 0,-2 2-2 0,2-2-1 0,-1 4-3 0,3-2-2 15,-3-2 0-15,1 5-1 0,0-3-2 0,-2 2-3 0,-2 0-1 0,1 0-3 16,-2 0-1-16,-5 2-1 0,2-2-2 0,0 3 0 0,-3-2 0 16,-2 0-1-16,-1 2 1 0,-2-1 1 0,-1 1 0 0,-2-1 2 15,-2-1-3-15,-1 2-6 0,-3-1-3 0,-2-1-4 0,-2 2-2 0,-1-1-2 16,-2-1-2-16,0 1 0 0,-2-1 2 0,-1-1 3 0,-2 1 3 15,1 0 3-15,-2-1 2 0,2 0 0 0,-4 0 2 0,2 1 3 16,-1-3 0-16,-1 1 2 0,2 1 1 0,-3-2 2 0,1 3 0 0,-2-3 3 16,0 2-2-16,-2-1-3 0,1 1-3 0,1 0 1 0,-4 0-2 15,1-1 0-15,-2 2 0 0,-2 0 1 0,1 1-1 0,-3-1 2 0,1 1 0 16,-2-1-2-16,-2 2 1 0,2-1-2 0,-1 1 0 0,-2 0 2 16,-2 0-1-16,1 0 1 0,0 1-2 0,-1-1 1 0,-3 2-2 0,3-1 1 15,-2-1 2-15,1 2-1 0,-1-1 2 0,-1 1 1 0,1 0 2 16,-1 0 1-16,0 0 1 0,0-1 1 0,-2 1 2 0,1-1-1 0,-1 1 2 15,0-2 2-15,2 1 0 0,-2 1 0 0,0-2 1 0,-2 1 0 16,2-1 0-16,0 0-3 0,1 0 1 0,0 0 0 0,0 0-3 16,-2 0 0-16,1 0 0 0,0 0 1 0,2-1-1 0,0 1 1 0,-1 0-3 15,1 0-1-15,-1-2-2 0,-1 2 0 0,2 0-1 0,1 0-1 16,-2 0 2-16,0 0 0 0,1 0 0 0,-3 0 0 0,3 0-1 16,-2 0-3-16,-1 0 1 0,1 0-1 0,0 0 1 0,-2 0-1 0,2 2-1 15,-3-2 0-15,3 1-1 0,-4 0 0 0,4-1-1 0,-3 2-2 16,2-2-1-16,1 1-1 0,-4 1-1 0,1-2 0 0,0 2-1 0,1-1 1 15,-1-1-1-15,-2 2 1 0,4-2-1 0,-7 2 2 0,5-2-1 0,-3 0 2 16,0 3 1-16,0-3 1 0,0 0 1 0,-1 2 0 0,-1 0 2 16,0-2 1-16,-1 1 2 0,-2-1-1 0,4 2 1 0,-4 0 1 15,2-2-1-15,-3 0 2 0,0 3-1 0,0-3-1 0,3 0-3 16,-5 2-1-16,2-2-3 0,1 0-2 0,-3 0-3 0,1 0-3 0,0 0-2 16,-1 0-3-16,1 0-2 0,-2 0-5 0,1 0-2 0,0 0-7 0,0 0-1 15,-1 0-4-15,1 0-3 0,-2 0-2 0,1-2-2 0,-1 2-4 16,-1 0-4-16,0-3-2 0,1 3-5 0,-1 0-6 0,-3-2-6 15,2 0-5-15,-3 2-4 0,2-1-3 0,-1 1-6 0,-2-2-10 0,2 0-13 16,0 2-17-16,-2 0-17 0,0-3-20 0,1 3-31 0,0 0-42 16</inkml:trace>
  <inkml:trace contextRef="#ctx0" brushRef="#br0" timeOffset="35532.3132">16224 3282 112 0,'-4'0'459'15,"1"0"-101"-15,0 0-144 0,1 0-93 0,2 0-62 0,0 0-39 0,0 0-25 16,0 0-10-16,2 0-6 0,1 0 2 0,0 0 5 0,5 1 5 16,-2-1 5-16,4 2 3 0,1-2-1 0,3 1 2 0,2 1 3 0,5-2-1 15,1 1-3-15,3-1 1 0,2 2 1 0,3-1 3 0,3-1 0 16,2 2 3-16,1-1 3 0,2-1 0 0,6 2-1 0,-1-2 6 0,4 1 6 16,1 1 0-16,6-1-7 0,-1 1-3 0,2 1-4 0,1-2-3 15,3 1-7-15,-1 1-1 0,2-1-2 0,2 2 1 0,0-1 0 0,-2-1 4 16,1 1 5-16,1 1 1 0,0-1-4 0,-4-1 2 0,2 1 4 0,2 2 3 15,-4-1 3-15,2-1 2 0,-1 2 2 0,-2-2 2 0,-1 2 1 0,0-2-4 16,-4 1-1-16,0-1-4 0,0 2-1 0,-4-2-2 0,-1 3-2 16,-4-2-2-16,-1 1-1 0,-4-1-1 0,-1 2-1 0,-4-2 1 15,-1 2-1-15,-1-4 1 0,-4 3-1 0,2-1 1 0,-6-1 1 0,1 2 2 16,-2-2-2-16,-3 1 2 0,0-1 0 0,-1 2 2 0,-3-2 2 0,0 1 1 16,-2-1 1-16,0 0 3 0,-2 0 2 0,-1-1 1 0,-2 1-1 15,-2-1 2-15,3 0 3 0,-4 1 1 0,2-1 4 0,-4-1 1 0,2-1 2 16,-4 2 2-16,1-1 0 0,0-1 1 0,-2 1-2 0,2-1-1 0,-2 0 1 15,0 0-2-15,0 0-2 0,0 0-3 0,0 3-3 0,-2-3-3 16,2 3-2-16,-2-2-5 0,2 0-2 0,-2 1-2 0,2-1-3 0,0 3-1 16,0-2-1-16,0 1 0 0,0 0 1 0,0 2-1 0,0-1 1 0,0 1 0 15,0 2 0-15,0 1 2 0,0 1-1 0,0 1 2 0,0 2-1 16,0 0 1-16,0 3 0 0,0 0 0 0,0 3-1 0,2 0 0 0,0 2-3 16,-2 1 0-16,2 1 0 0,0 2 0 0,-1 2-2 0,3-1-1 15,-3 1 0-15,2 1-2 0,1 2-1 0,-3-3-2 0,2 3 0 0,2 0-1 16,-1-1-2-16,1 3-1 0,0-2-2 0,-2 1 0 0,2 2-3 15,-2-1 2-15,2 1 1 0,0 0 3 0,-1-1 3 0,0 3 3 16,0-1 2-16,0-1 2 0,0-1 2 0,-2 1 1 0,1-2 3 0,2 2 2 16,-4-2 2-16,2 0 2 0,-1-2 2 0,0 1-1 0,-1-3 0 15,-1 1-3-15,2-2-1 0,-1-2-3 0,-1 2 0 0,0-3 0 0,0-1-2 16,0-1 1-16,0-1-2 0,0-1 0 0,0-1 0 0,0-2 1 16,0-2 2-16,0 2 3 0,0-5 4 0,0-1 6 0,0-2 5 0,-1 0 6 15,1 0 8-15,-2-4 4 0,2 1 7 0,0-1 5 0,0 0 5 16,0 0 7-16,-1-1 4 0,1-2 6 0,0 0 1 0,0 0 2 0,0 0 0 0,0 0 1 15,0 0 1-15,0 0-2 0,-2 0-3 0,0 0-2 0,-1 0-3 16,2-2-6-16,-4 1-4 0,2-1-5 0,-2-1-5 0,0 0-5 16,-3-1-3-16,-1 1-5 0,1-2-5 0,-3 1-5 0,-5-2-6 0,2-2-4 15,-6 3-3-15,-2-3-4 0,-3-1-1 0,-3-1-5 0,-5 0-7 16,-6 0-16-16,-4-2-21 0,-6 1-36 0,-5-1-45 0,-6 0-74 16,-3 0-86-16,-3-1-116 0,-6 1-132 0,-2 1-68 0,1-2-37 0,0 1-23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1:27:34.783"/>
    </inkml:context>
    <inkml:brush xml:id="br0">
      <inkml:brushProperty name="width" value="0.05292" units="cm"/>
      <inkml:brushProperty name="height" value="0.05292" units="cm"/>
      <inkml:brushProperty name="color" value="#FF0000"/>
    </inkml:brush>
  </inkml:definitions>
  <inkml:trace contextRef="#ctx0" brushRef="#br0">25546 2660 148 0,'-3'-12'542'0,"2"3"14"16,1-1-71-16,-2 1-113 0,0-1-83 0,2 1-69 0,0 0-36 0,0 2-18 15,0-2-10-15,0 2-3 0,0-1-1 0,2 3 0 0,0 0-6 16,-2 0-6-16,1 1-11 0,2 1-12 0,-3 0-15 0,0 2-15 0,0-2-13 16,0 3-9-16,0 0-11 0,0 0-11 0,0 0-10 0,0 0-10 0,0 0-10 15,0 0-11-15,0 0-11 0,0 0-9 0,0 0-9 0,0 1-10 16,0 1-6-16,0 1-4 0,0 0-3 0,0 1 1 0,0 1-1 0,0 1 2 15,0 1 2-15,0 1 2 0,0 2 6 0,0 2 5 0,0 2 6 16,0-1 6-16,0 3 6 0,0 3 8 0,0 1 3 0,-3-1-1 0,2 1-4 16,-3 4-7-16,3-2-13 0,-3 2-13 0,1 1-19 0,0-1-21 15,-2 2-24-15,2-1-27 0,0 1-34 0,-3 1-39 0,3-1-39 0,-1-1-42 16,1 0-54-16,0 0-60 0,1-3-63 0,1 0-67 0,-1-1-32 0</inkml:trace>
  <inkml:trace contextRef="#ctx0" brushRef="#br0" timeOffset="247.7074">25190 3361 583 0,'-8'2'639'16,"1"-2"-9"-16,2 1-19 0,2-1-100 0,-1 0-141 0,1 0-91 15,3 0-67-15,0 0-44 0,0 0-29 0,0 0-17 0,0 0-9 0,0 2-13 16,3-1-12-16,-1-1-16 0,1 0-16 0,1 0-15 0,-1 0-13 0,4 0-15 15,1 0-14-15,0 0-11 0,4 0-10 0,5 0-6 0,-2 0-6 16,5 0-5-16,3 0-6 0,6 0-4 0,-1 0-7 0,4-1-8 0,3-1-10 16,3 2-14-16,1-1-15 0,0-1-22 0,3 1-24 0,-2 1-26 15,2-2-32-15,-1 1-45 0,1 1-54 0,-4 0-79 0,1 0-91 0,-5 0-59 16,-2 1-45-16,-4 1-16 0</inkml:trace>
  <inkml:trace contextRef="#ctx0" brushRef="#br0" timeOffset="1849.0676">25627 3753 47 0,'-2'-3'445'0,"1"1"-39"0,-1 1-64 0,0-1-73 16,2 0-49-16,-1 1-36 0,1 1-23 0,-2-1-17 0,2 1-12 16,0 0-10-16,0 0-7 0,0 0-9 0,0 0-7 0,0 0-8 0,0 0-6 15,0 0-6-15,0 0-5 0,0 0-5 0,0 0-5 0,0 0-3 16,0 0-3-16,0 0-1 0,-2 1-3 0,2-1-3 0,0 0-1 0,0 0-3 16,-1 1-4-16,1-1-4 0,-2 2-5 0,2-2-5 0,0 0-4 0,-1 2-6 15,1-2-4-15,0 1-7 0,0 1-7 0,0-1-8 0,0 1-5 16,0 1-5-16,0-2-3 0,0 2-4 0,0 1 0 0,0 0 1 0,0-1-1 15,0 6 2-15,0-1 1 0,-2 0 3 0,0 3 4 0,2 2 2 16,-1 1 1-16,-2 1-1 0,3 2-10 0,-1-1-14 0,1 2-18 0,-2 3-22 16,0-1-37-16,2 0-40 0,0 1-48 0,0 1-50 0,0 2-91 15,2-4-111-15,0 3-73 0,-2-1-52 0,1-1-21 0</inkml:trace>
  <inkml:trace contextRef="#ctx0" brushRef="#br0" timeOffset="2414.7372">26412 3459 121 0,'-1'0'380'0,"1"-2"-28"0,-2 1-30 15,2 1-30-15,0 0-28 0,0 0-23 0,0 0-16 0,-2 0-15 0,2 0-10 16,0 0-8-16,0 0-11 0,0 0-13 0,0 0-9 0,0 0-13 15,0 0-10-15,0 0-10 0,0 0-10 0,0 0-9 0,0 0-9 0,0 0-8 16,0 0-9-16,0 0-9 0,0 0-7 0,0 0-7 0,0 0-9 16,0 0-6-16,0 0-8 0,0 0-7 0,0 0-9 0,0 1-8 0,4 1-5 15,-3-2-7-15,3 0-7 0,0 0-4 0,4 0-9 0,0 0-7 0,2 0-10 16,2 0-12-16,2 0-13 0,3-2-14 0,3 1-19 0,3 1-19 16,3-2-18-16,-1 1-22 0,5-1-29 0,-2 1-37 0,2-2-54 0,3 1-68 15,-1 0-86-15,0 0-95 0,-1-1-49 0,1 0-23 0,-4-2-5 0</inkml:trace>
  <inkml:trace contextRef="#ctx0" brushRef="#br0" timeOffset="2647.9411">26610 3243 222 0,'-5'0'558'0,"4"0"-1"0,-3 0-91 0,4 0-136 0,0 0-93 0,-3 1-71 0,3-1-45 15,-1 2-36-15,1-2-19 0,0 0-16 0,0 4-10 0,0-3-11 16,0 3-9-16,0-1-10 0,0-1-8 0,0 4-6 0,0-2-4 16,0 3-2-16,1-1 0 0,-1 3 1 0,3 0 4 0,-3 2 8 0,0 0 4 15,2 1 7-15,-2 3 4 0,0-2 2 0,2 2 2 0,-2 1-2 0,0 0-4 16,0 1-9-16,1 1-9 0,-1 1-14 0,0 1-14 0,3 1-18 16,-1-3-22-16,-2 2-23 0,1 0-36 0,1 0-39 0,1 0-50 0,0-2-49 15,0 2-80-15,2-4-92 0,2-1-53 0,0-2-37 0</inkml:trace>
  <inkml:trace contextRef="#ctx0" brushRef="#br0" timeOffset="2904.5496">27426 2773 529 0,'2'-6'625'0,"-2"2"1"0,2 1 3 0,0 0-118 0,-2 1-177 0,0-1-117 16,0 3-86-16,0 0-54 0,0 0-36 0,1 3-20 0,1-1-11 16,-2 2-8-16,1 2-7 0,-1 2-7 0,2 2-7 0,0 1-6 0,-2 3-3 15,1 3 0-15,-1 1 2 0,3 3 5 0,-3 1 7 0,2 0 4 0,0 2 1 16,-2 2-1-16,1 2-4 0,-1-2-8 0,0 2-12 0,0 0-16 16,-1 2-18-16,-1 0-26 0,0-1-26 0,-1 0-32 0,0 0-32 0,0 0-39 15,0 0-40-15,1-3-59 0,0 1-69 0,0-3-59 0,-2-3-55 16,3 0-28-16</inkml:trace>
  <inkml:trace contextRef="#ctx0" brushRef="#br0" timeOffset="3094.2137">27191 3459 468 0,'-4'1'623'0,"-1"1"9"0,2-2-42 0,0 1-72 0,1 0-109 0,2-1-130 16,2 0-80-16,1 2-53 0,0 0-29 0,5-2-16 0,-2 0-12 15,2 0-9-15,5 0-15 0,3 0-16 0,1 0-24 0,2-2-25 0,5 0-28 16,1 1-28-16,2 0-33 0,3-2-33 0,1 1-40 0,-1 1-43 16,4-2-69-16,0 0-83 0,0 0-97 0,-3 1-101 0,3-1-55 0,-3 0-28 15,1 0-7-15</inkml:trace>
  <inkml:trace contextRef="#ctx0" brushRef="#br0" timeOffset="3464.2955">27187 3889 348 0,'-6'0'640'16,"-1"-1"11"-16,4-1-8 0,0-1-13 0,1 0-125 0,1 1-180 0,1-1-105 15,1-2-69-15,1 2-40 0,1-1-23 0,2 0-17 0,1-2-12 16,3 2-13-16,-1 1-14 0,4-2-15 0,2 1-16 0,-2 1-15 0,2-2-12 15,3 2-10-15,-2 2-6 0,0-2-10 0,2 3-8 0,-1 0-5 0,-1 0-2 16,0 3-1-16,-1 0 2 0,-1 0 2 0,-1 3 2 0,-2 0 2 16,-2 0 3-16,-2 1 2 0,0 3 3 0,-1-1 3 0,-4 1 6 0,-1 2 5 15,-1 0 7-15,-4 3 6 0,-3-1 7 0,-1 1 5 0,-2-1 3 16,-3 3 5-16,1-1 6 0,-4 1 6 0,-1-2 8 0,1 0 4 0,-4 0 5 16,5-2 5-16,1 0 1 0,-1-1 3 0,2-2 1 0,1-2 4 0,2 2 2 15,1-4 3-15,2 0 3 0,4 0 1 0,0-2-1 0,3-1-1 16,-1 0-1-16,4 0-3 0,3-3-3 0,-1 0-5 0,6 0-9 15,4 0-14-15,2-3-17 0,4 0-28 0,6 0-28 0,0-1-42 0,4-2-46 16,5-3-66-16,2 1-78 0,1-2-101 0,3 0-114 0,-2-1-70 0,3-2-43 16,-2 2-19-16</inkml:trace>
  <inkml:trace contextRef="#ctx0" brushRef="#br0" timeOffset="3719.1004">28040 3375 316 0,'-7'-3'612'0,"2"0"5"0,2 0 2 16,-2 1-108-16,2 1-164 0,1-2-97 0,0 1-66 0,2 1-36 0,0 1-21 15,0 0-12-15,0 0-9 0,0 0-12 0,2-2-13 0,0 2-16 0,1 0-17 16,2 0-17-16,-1 0-15 0,2 0-10 0,2 0-10 0,2-3-8 15,2 3-8-15,1-2-12 0,4 2-11 0,-1 0-13 0,3-2-15 0,2 1-18 16,3 1-18-16,-1 0-20 0,3-2-22 0,-1 0-29 0,-1 2-32 0,3-1-46 16,-1 1-51-16,1-1-71 0,0-2-81 0,-2 0-52 0,-1 2-37 15,-3-2-15-15</inkml:trace>
  <inkml:trace contextRef="#ctx0" brushRef="#br0" timeOffset="3923.7982">28249 3157 34 0,'-6'0'520'0,"3"0"-48"0,-1 2-79 16,3-2-88-16,-2 1-94 0,1 1-58 0,0 0-41 0,1 2-22 15,-2-1-12-15,1 1-10 0,0 2-5 0,1 1-6 0,-4 3-10 0,2 0-9 16,2 2-9-16,-3 2-2 0,1 2-1 0,0 1 1 0,0 1 4 16,-1 1 1-16,0 2 1 0,-1 1-1 0,4-2 1 0,-2 4-5 0,-1 1-5 15,1-2-12-15,0 1-14 0,0 1-21 0,1-2-22 0,0 1-33 0,-1 0-37 16,3-3-40-16,0 0-41 0,0-1-66 0,0 1-78 0,3-5-73 15,1 1-71-15,-1-3-37 0</inkml:trace>
  <inkml:trace contextRef="#ctx0" brushRef="#br0" timeOffset="4181.4013">28839 2761 607 0,'-2'-9'649'16,"0"2"3"-16,2 0-2 0,-1 2-105 0,1 0-155 0,0 0-124 0,0 3-105 16,0 2-65-16,0 0-46 0,0 0-23 0,0 2-11 0,0 3-10 15,0 2-10-15,0 0-7 0,0 3-10 0,1 2-5 0,-1 3-3 0,2 2-2 16,0 5 2-16,-1 1 3 0,1 2 6 0,-1 2 3 0,-1 1 1 0,2 2 6 16,-2 2 5-16,0 1 3 0,-2 1 4 0,1 0-5 0,-2 2-6 0,-1 0-11 15,-1 1-13-15,1-1-14 0,-5 2-16 0,2-4-18 0,-1 3-19 16,0-3-28-16,-1 0-32 0,-1-2-44 0,2-2-49 0,-1 2-67 15,3-6-79-15,-2 1-66 0,3-3-64 0,0-4-28 0</inkml:trace>
  <inkml:trace contextRef="#ctx0" brushRef="#br0" timeOffset="4393.5102">28370 3738 304 0,'-10'3'585'0,"3"-2"-1"0,1 2-5 0,3-1-107 0,-1-2-154 0,3 1-95 16,1-1-68-16,1 2-36 0,4-2-24 0,2 0-16 0,1-2-13 15,4 1-17-15,3-1-23 0,3 0-30 0,2 0-32 0,3-1-30 0,2 0-28 16,2-2-28-16,2 2-30 0,-1-1-26 0,0 1-23 0,1-1-30 16,-3-2-30-16,0 4-25 0,1-3-21 0,-3 2-11 0,-1-1-9 0,-3 4-1 15,-2-3 5-15,-5 3 18 0</inkml:trace>
  <inkml:trace contextRef="#ctx0" brushRef="#br0" timeOffset="4714.1837">28725 3742 173 0,'-15'8'202'0,"0"-2"-4"0,0 1-6 0,0 1-10 16,2-4-10-16,-1 2-10 0,3 1-11 0,1-2-12 0,1 2-13 0,1-2-12 15,1-2-16-15,3 2-12 0,-1-1-10 0,3 1-10 0,1-1-7 0,1 1-8 16,1-2-3-16,2 1-6 0,1 1-3 0,2-2-3 0,2 1-4 0,1-1 0 16,1 2-1-16,1-3-2 0,3 1 0 0,-3 1-5 0,3-1-2 15,1 0-4-15,-2-1-4 0,1 1-4 0,-2-1-4 0,2-2-4 16,-2 2-3-16,-3 1-3 0,0-2-4 0,3 1-3 0,-4-1-4 0,-1 2-2 15,0-2-2-15,-2 1 0 0,-2 1 1 0,2 0 0 0,-2 2 2 16,-2-2 1-16,4 1 2 0,-5 1 3 0,0 1 3 0,0 0 4 0,0-1 4 16,-2 5 2-16,-1-2 4 0,0-1 2 0,0 1 2 0,0 2 2 15,0 0-1-15,-1 1 0 0,3-1 0 0,-3 2-1 0,1-1 0 0,0 0-1 16,-1 2-2-16,2-1-2 0,1-2-2 0,-3 3 0 0,3-1-2 0,1-2-1 16,-2 0 0-16,0 1-2 0,2-2 0 0,-1 1 0 0,-1 0 1 15,1-3 1-15,-3 1 0 0,3-1 2 0,-4-1 4 0,-1 0 1 0,0-2 1 16,-1 1 2-16,-1-1 2 0,-4 1 1 0,1-2 2 0,-3-3 1 0,-2 3 1 15,-2-3-2-15,1 0-5 0,-4 0-15 0,-1-3-15 0,1 3-29 16,-1-3-34-16,-3-2-68 0,3 1-84 0,0-4-98 0,-2 1-103 0,1-2-57 16,2 0-31-16</inkml:trace>
  <inkml:trace contextRef="#ctx0" brushRef="#br0" timeOffset="4981.3128">29188 3567 185 0,'-3'-1'595'15,"1"-2"8"-15,2 0-48 0,0 3-76 0,0 0-108 0,0 0-121 16,0-1-70-16,2 1-40 0,1-1-24 0,-2-1-14 0,2 2-10 0,1-1-7 15,0 1-10-15,1-2-9 0,3 2-12 0,1 0-12 0,3 0-14 0,-3-2-12 16,5 1-14-16,2 1-13 0,2-2-13 0,-2 0-13 0,4 2-19 0,0 0-20 16,1 0-24-16,1-3-26 0,0 3-33 0,2 0-38 0,-2-4-49 15,2 4-55-15,0-2-77 0,-1 0-88 0,1 1-52 0,-3-2-37 0,2 0-15 16</inkml:trace>
  <inkml:trace contextRef="#ctx0" brushRef="#br0" timeOffset="5264.4479">29395 3408 322 0,'-1'0'614'16,"-3"-2"2"-16,4 2-2 0,0 0-96 0,0 0-144 0,0 0-90 0,-1-1-68 15,1 1-35-15,0 0-21 0,0 0-17 0,0 0-15 0,0 0-18 16,0 0-20-16,0 0-22 0,0 0-23 0,0 1-19 0,0 1-17 0,0-1-14 16,0 3-11-16,0 0-5 0,0 1-5 0,0 0-1 0,0 1 0 0,0 3 2 15,1 0 2-15,-1 3 0 0,2 1 2 0,0 3-4 0,-2-1-4 0,1 3-12 16,1 0-14-16,-1 2-25 0,-1 0-28 0,0 1-39 0,0 1-47 16,3 2-62-16,-1-2-71 0,-2 2-94 0,1-3-103 0,1 0-58 0,-2 0-32 15,1 0-11-15</inkml:trace>
  <inkml:trace contextRef="#ctx0" brushRef="#br0" timeOffset="5563.5106">29936 3488 466 0,'-2'0'590'16,"0"-3"-6"-16,2 3-14 0,0 0-103 0,0 0-145 0,0 0-90 0,0 0-61 16,0 0-33-16,0 0-20 0,0 0-11 0,0 0-6 0,0 0-9 0,0 0-8 15,0 0-15-15,0 0-13 0,4 0-18 0,-3 0-19 0,2 0-21 0,1 0-23 16,1 0-27-16,2 0-29 0,-1 0-34 0,2 3-34 0,5-3-57 15,0 0-66-15,1 0-102 0,2 0-115 0,-1 0-71 0,1 0-47 0,1 0-19 16,0 0-7-16</inkml:trace>
  <inkml:trace contextRef="#ctx0" brushRef="#br0" timeOffset="5731.5748">30394 3541 77 0,'-2'2'555'16,"2"1"1"-16,0-3-1 0,2 0-110 0,0 0-169 0,-1 0-110 0,2 0-87 16,2 0-57-16,1 0-42 0,1 0-44 0,2 0-45 0,0 0-64 0,3-3-70 15,1 3-92-15,0 0-101 0,0-4-57 0,1 3-34 0</inkml:trace>
  <inkml:trace contextRef="#ctx0" brushRef="#br0" timeOffset="5894.3207">30920 3528 406 0,'2'-2'602'0,"-2"1"-1"0,1-2 0 0,1 1-101 16,-1 0-153-16,3 1-118 0,1 0-104 0,-1-1-73 0,3 2-55 16,2-1-52-16,-3 1-49 0,4-2-62 0,2 1-69 0,0 1-96 0,3-2-108 15,-2 1-69-15,1 1-50 0,2 0-23 0</inkml:trace>
  <inkml:trace contextRef="#ctx0" brushRef="#br0" timeOffset="6202.1862">31812 2854 7 0,'0'-4'610'0,"0"0"8"0,0 2 2 0,0 0 3 16,0-1-119-16,0 3-179 0,0 0-107 0,0 0-70 0,0 0-45 0,0 0-30 0,0 0-20 16,0 0-12-16,0 2-13 0,0-1-12 0,0 2-12 0,-2 2-14 0,0-1-9 15,2 4-8-15,-1-1-5 0,1 2 0 0,-2 3 0 0,1 3 3 0,-3-3 6 16,3 5 9-16,-2 2 1 0,0 1 0 0,1 1-5 0,1 3-8 0,-2 0-11 15,3 1-13-15,-2 2-19 0,0 2-25 0,2-1-33 0,-1 2-39 0,1 0-42 16,0 0-42-16,0 1-63 0,0-3-72 0,1 2-61 0,-1-3-57 0,4 0-33 16</inkml:trace>
  <inkml:trace contextRef="#ctx0" brushRef="#br0" timeOffset="6390.4492">31475 3643 552 0,'-3'2'609'16,"0"-2"14"-16,-1 1-63 0,4-1-100 0,0 0-94 0,0 0-93 0,2 0-59 16,3 0-44-16,0 0-26 0,4 0-17 0,4 0-10 0,1 2-7 0,5 0-12 15,2-2-16-15,2 0-21 0,4 2-23 0,3-2-25 0,2 3-27 16,1-3-28-16,2 0-26 0,2 2-33 0,0-2-36 0,1 1-44 0,0 1-49 16,3-2-86-16,-2 0-104 0,1 0-85 0,1 0-77 0,-3 0-35 0,0-2-18 0,-1 1-2 15</inkml:trace>
  <inkml:trace contextRef="#ctx0" brushRef="#br0" timeOffset="6696.1534">31511 3930 60 0,'2'-4'640'16,"0"2"20"-16,-2-1 18 0,1 0-43 0,-1 0-77 0,2 0-101 0,-2 0-112 15,0 1-69-15,0 1-44 0,0-1-28 0,0 2-22 0,0 0-17 0,0 0-15 16,0 0-21-16,0 0-21 0,0 0-25 0,0 0-28 0,0 2-22 16,0-1-18-16,0 1-16 0,0 1-11 0,0 1-9 0,2 1-6 0,-2 2-3 15,0 0-4-15,0 3-5 0,0 0-11 0,0 1-8 0,1 2-11 0,-1 1-8 16,2 2-11-16,-2 0-13 0,0 0-18 0,0 0-20 0,1 2-25 0,-1-1-30 15,3-1-30-15,-1 1-39 0,-1-1-43 0,1-1-48 0,-1 0-52 0,3 0-70 16,-1-3-81-16,0 0-42 0,0-1-24 0,4-3-4 0</inkml:trace>
  <inkml:trace contextRef="#ctx0" brushRef="#br0" timeOffset="7281.4983">31820 4020 581 0,'-3'-2'634'0,"-1"1"2"16,3-3 4-16,-3 4-94 0,1 0-143 0,-2 0-116 0,1 0-102 0,-1 0-60 16,1 0-40-16,-1 3-25 0,0-2-14 0,-2 2-10 0,0 2-7 0,0 0-8 15,1 0-6-15,0-1-6 0,1 4-7 0,-3-1-6 0,3 2-6 0,1 2-5 16,-1-2-6-16,0 1-5 0,2 2-5 0,-1-3-7 0,0 2-7 0,4-1-8 16,-1 1-9-16,1-1-9 0,0 1-7 0,1-3-7 0,1 2-6 0,4-3-5 15,-3 1-3-15,2-1-3 0,0 1-5 0,-1-5 1 0,3 3 2 0,0-4 1 16,1 0 4-16,2-1 6 0,1-1 6 0,-3-1 11 0,2-1 8 0,2 0 13 15,-3-1 11-15,0-2 9 0,0-1 7 0,0 0 9 0,3 0 9 0,-4-3 8 16,1 2 5-16,-3-4 7 0,1 3 7 0,-1-4 4 0,2 1 6 0,-4-1 3 16,0 0 0-16,0 1 3 0,0-2-1 0,-3-1 7 0,1 2 4 0,-1 0 6 15,-1 0 3-15,0 2 3 0,0-1 3 0,0 0 3 0,0 4 0 16,0 0-2-16,0-1-1 0,0 2-4 0,0 2-4 0,0-1-7 0,0 0-9 0,0 3-9 16,0 0-11-16,2 1-8 0,0-1-10 0,-2 2-5 0,0 0-5 0,1 0-5 15,1 2-4-15,2-1-3 0,-1 1-1 0,1 0-1 0,0 2 0 0,0-1 1 16,0 0 2-16,1 1 4 0,3 1 4 0,-2-2 4 0,1 0 2 15,1 3 5-15,-1-4 3 0,0 3 8 0,-1-2 4 0,1 1 7 0,-3 0 5 0,4 0 7 16,-2 0 7-16,1-1 6 0,-2-1 5 0,-1 0 4 0,0 1 3 16,1 0 1-16,-1 0 0 0,-3-1-1 0,3 2-2 0,-3-1-2 0,1 0-2 15,-1 0-2-15,-1 0-2 0,2 0-3 0,-2 0-4 0,0 0-4 0,0 3-4 16,-2-2-3-16,2 2-2 0,-1 1-2 0,1-2 0 0,-2 4 0 0,1-3-2 16,-1 1-2-16,0 1-2 0,2 0-1 0,-1 1-4 0,1-2-1 0,0 2-2 15,0-1-2-15,0 0-1 0,0-1-1 0,1 0-1 0,1 2-1 0,0-1-1 0,1-3-1 16,2 2-1-16,-1 0 0 0,2-1-2 0,-1-2-1 0,2 2-1 0,-1-2-1 15,2-3 1-15,3 3-1 0,-3-1 1 0,1-3 4 0,4 0 3 16,-4 0 7-16,4-3 8 0,0 3 10 0,-2-4 10 0,3 0 14 0,-4 0 17 0,1 0 16 16,-1-2 17-16,2-1 17 0,-3 1 15 0,0-2 12 0,-2-1 10 15,-1 0 8-15,1 0 7 0,0 0 2 0,-3-2 0 0,0 0-7 0,0-1-9 16,-3 0-12-16,-1 0-15 0,-1-1-19 0,-3 1-19 0,1-1-26 0,-3 0-29 16,-3-1-40-16,-1 1-47 0,-1-1-52 0,-3 2-55 0,-2-1-73 0,-1 2-80 15,-5-1-138-15,1 2-168 0,-6 0-98 0,-3-1-61 0,-4 0-33 0,-5 1-18 16,1 1-1-16</inkml:trace>
  <inkml:trace contextRef="#ctx0" brushRef="#br0" timeOffset="30531.9883">25783 3638 192 0,'-3'-3'232'0,"0"1"-51"0,1 0-32 0,1-1-21 0,-3 1-18 16,3 1-11-16,-1-3-9 0,1 4-6 0,-1-3-10 0,0 3-12 0,2-4-8 15,-1 4-6-15,-1-1-6 0,2 0 0 0,-1 1-3 0,-2-2 0 16,3 2-5-16,0 0-1 0,-2-1-3 0,2 1-1 0,0 0-2 16,0 0 0-16,-1-2 1 0,1 2 0 0,-4-1-2 0,3 1-3 0,-1 0-1 15,1-2-5-15,-3 1-3 0,1 1-3 0,0-2-4 0,0 1-5 0,-3 1-3 16,3-2-1-16,-4 1-2 0,2-1-3 0,-1 0-1 0,-1 1 0 16,0 0 0-16,1-1 1 0,-2 2 2 0,1-1 0 0,-2 1 3 0,1-2 2 15,0 1 2-15,0 1 3 0,-1 0-1 0,1 0 0 0,0 0-1 0,-1 0 0 16,2 0 1-16,1 1-2 0,-2 1 0 0,-1-1-3 0,0 1 0 15,1-1-1-15,2 2-2 0,-3 2 1 0,-1-2 1 0,2 3-2 0,2-2 2 16,-3 1 0-16,1 2 1 0,-2 2-1 0,-1-1-1 0,3 0 1 16,-1 2 1-16,-2 0 0 0,0 1 3 0,-1 1 0 0,2 3 2 0,-2-2-2 15,-2 4 1-15,1-2 2 0,2 0 0 0,-3 2 1 0,1 3 1 0,0-2 0 16,0 2 0-16,-3 0 1 0,3 2 0 0,0-1 1 0,-2 1 0 16,3 0-1-16,-1 0 0 0,0 2-1 0,0-2-2 0,4 1 1 15,1-1-2-15,0 0 0 0,-1 0-2 0,4 0-1 0,0 0-1 0,2 0 0 16,3-2 1-16,0 2 0 0,1-2 2 0,2 2 0 0,2-3 2 0,3 1 1 15,1 1 2-15,3-1 2 0,-1-3 4 0,3 3 4 0,0-3 3 16,4-1 4-16,0-1 4 0,2-1 5 0,2 0 1 0,1-3 2 16,1-1 0-16,2-1-1 0,0-1 0 0,1-1-1 0,2-2-4 0,-1-2-4 15,0 0-3-15,2-3-4 0,0 0-3 0,0 0-3 0,-1-3-4 16,-1 0-2-16,1-2-2 0,-1 1 0 0,-4-2 2 0,5-1 5 0,-4-1 5 16,-2-1 5-16,3-1 6 0,-5 0 8 0,1-2 7 0,-4 0 6 0,2 0 6 15,-2-1 7-15,0-1 6 0,-4 1 4 0,0-4 3 0,-3 2 4 16,2-1 3-16,-1-1 2 0,0-1 0 0,-4 0 0 0,1-1-1 0,1-1-1 15,-2 1-3-15,-2-2-5 0,2-1-4 0,-4 2-4 0,3-1-5 16,-1-1-4-16,-1 0-4 0,-1 0-3 0,1-1-6 0,-2 0-6 0,1 3-5 16,-3-4-7-16,1 3-5 0,-1-3-5 0,-1 3-4 0,0-1-6 15,0 0-2-15,0 0-6 0,-3 1-7 0,2 0-9 0,-3 0-11 0,1 0-15 16,-3 1-15-16,-2 0-18 0,-1 3-22 0,-3-3-23 0,-2 4-28 0,-2 0-28 16,-2 0-34-16,-4 0-34 0,-4 2-51 0,-1 2-56 0,-1 2-79 15,-7 0-89-15,4 2-50 0,-4-1-32 0</inkml:trace>
  <inkml:trace contextRef="#ctx0" brushRef="#br0" timeOffset="31496.7447">27522 3909 187 0,'1'-8'318'0,"-1"0"-61"0,2 1-44 0,-1 1-27 0,-1-3-19 16,0 1-12-16,0 0-8 0,0-1-10 0,0 0-9 0,0 0-11 0,-1 1-11 16,-1-1-14-16,1 0-12 0,-1 2-9 0,-1-3-6 0,0 1-6 15,0 1-8-15,0-1-4 0,-2 0-7 0,0 1-6 0,-1 1-8 0,-2-1-6 16,2 1-7-16,-2-3-5 0,0 5-4 0,-3-4-4 0,0 6-4 15,-1-3-2-15,2 0-3 0,-3 3-3 0,-3-2 0 0,3 2-3 16,-1 1 0-16,-2 1-1 0,1 0 1 0,-1 1 2 0,-1 1 1 0,-1 0 2 16,-1 3 1-16,0 0 0 0,2 1 0 0,-4 2 1 0,4 1-1 0,-2-1 2 15,-2 3-1-15,4 2 0 0,-4-2 1 0,4 2 0 0,-1 3 1 0,0-2-2 16,0 4-1-16,1-2 1 0,1 3 0 0,-1 0 0 0,-1 2 0 16,4-1 0-16,-2 2 2 0,4 0 0 0,-1 1 3 0,0 0 0 0,4 3 1 15,-1-1 0-15,1-2 1 0,3 4 1 0,1-3 1 0,1 2 0 16,1-1 0-16,3-1 2 0,3 2 2 0,1-1 3 0,2 1 2 0,1-2 2 15,3 1 4-15,2-1 2 0,1 1 2 0,4-2 4 0,0-1 2 0,0 0 2 16,5-3 3-16,2 0 0 0,-1 0-1 0,3-1-4 16,0-2-7-16,2-4-4 0,0 1-6 0,2-2-5 0,0 0-5 0,2-3-4 15,-2-1-4-15,2-2-5 0,-2 0-2 0,0-4-3 0,0 0-4 16,-2 0 0-16,1-4 3 0,-1 0 4 0,-1-1 6 0,0 0 5 0,-3-4 7 16,-1 0 5-16,-1 0 7 0,0-3 6 0,-2 0 7 0,-2-2 8 15,3 1 10-15,-7-5 7 0,3 2 6 0,-4-3 5 0,0 0 4 0,-1-2 1 16,-3 0 4-16,0-2-1 0,-1-2-1 0,-3 1-1 0,-1-2-4 15,0 1-2-15,-4-2-2 0,0-2-7 0,-2 1-11 0,-1-1-5 0,-2-1-8 16,-2 0-8-16,-3 0-8 0,2 0-8 0,-4 0-11 0,-1 2-13 0,-4-2-17 16,0 1-21-16,1 1-23 0,-4 2-25 0,-4 2-30 0,1 0-32 15,-3 3-31-15,1 2-37 0,-4 1-39 0,1 3-58 0,-2 1-65 0,0 4-60 16,0 2-60-16,0 2-27 0</inkml:trace>
  <inkml:trace contextRef="#ctx0" brushRef="#br0" timeOffset="32447.0458">28921 3924 128 0,'-2'-6'147'0,"0"3"-8"0,1 0-11 0,-4-2-11 0,4 1-8 16,-2 1-3-16,1-2-6 0,0-1-7 0,1 2-3 0,-2-1-1 15,1 0-6-15,-1 1-7 0,0 0-4 0,-1-3-1 0,3 3-3 0,-5-2-3 16,3-1 1-16,-2 2-1 0,2-1-3 0,-4 0-6 0,2 0-4 16,-2 0-4-16,0 2-3 0,3-1-5 0,-5 0-3 0,0 0-4 0,1 1-1 15,-1-2-4-15,-1 4-3 0,-2-3-3 0,-1 2-1 0,1-1-5 0,-1 4 0 16,-5 0-1-16,4-3-2 0,-3 3 1 0,1 3-1 0,-3-3 2 15,-1 4-2-15,0-1 0 0,2 2-3 0,-3 0-1 0,-1 2 0 16,-2 0-1-16,2 2-1 0,0 0-3 0,-2 2-1 0,0 1-1 0,1 1-2 16,-1 1-2-16,3-2-1 0,-1 3 0 0,2 0-1 0,1 1 2 15,-2 1 1-15,5 1 1 0,1-2-1 0,0 4 0 0,0-2 1 0,3 0 0 16,2 1 0-16,0 1 0 0,0-1-1 0,4 1-1 0,2 1 0 0,-1-2 0 16,3 3 0-16,1-4-1 0,1 4 1 0,3-3 1 0,-2 2-1 0,6-1 1 15,-1 1-3-15,2-1 0 0,3-1-2 0,1 2-1 0,3-2-2 16,4 1-3-16,-2-2-5 0,5 0-3 0,0 0-6 0,3-1-5 15,0-3-7-15,3 1-7 0,0-3-5 0,2-1-8 0,0 0-8 16,2-2-9-16,0-1-5 0,-1-1-2 0,1-3 4 0,0 1 11 0,-2-2 5 16,2-3 4-16,-3 0 8 0,1-2 6 0,-1-1 10 0,-2 0 14 0,1-1 12 15,-1-4 14-15,-2 1 17 0,0-3 22 0,-1 0 15 0,-3-1 11 16,1-1 5-16,-4-1 3 0,0-2 6 0,-1-1 10 0,-1 0 4 0,-2-2 3 16,-2 1 0-16,1-5-3 0,-4 3-5 0,-1-2-3 0,0-1-8 0,-2-1-7 15,-2-3-6-15,0 4-6 0,-4-2-6 0,0-2-6 0,0 2-8 0,-4 2-9 16,1-4-9-16,-3 3-10 0,1 1-11 0,1 0-14 0,-4 1-20 15,-1-1-22-15,0 5-27 0,-2-3-26 0,1 4-41 0,-2 1-47 0,1 0-63 16,-1 1-73-16,-1 2-75 0,1 3-78 0,-1 0-42 0</inkml:trace>
  <inkml:trace contextRef="#ctx0" brushRef="#br0" timeOffset="33447.3814">32175 3948 172 0,'-5'-10'264'0,"2"3"-60"0,-3-3-50 0,2 2-29 0,-1-1-17 15,-2 0-10-15,1 2-5 0,-2-1-4 0,2-1-7 0,-2 1-11 0,0 0-14 0,-1-1-11 16,-1 3-7-16,0-3-7 0,2 1-5 0,-2 1-1 0,-2-1 1 0,2 0 1 16,0 3 4-16,0-2 1 0,-2 0 1 0,2 0-1 0,1 1-1 15,-4-2-1-15,4 1-2 0,-3 1-1 0,2 0-2 0,-2 0 1 0,1 1 0 16,-1 0 0-16,1 0-3 0,-2 1-2 0,2-2 2 0,0 4-1 0,-3-1 3 16,-1-1 1-16,1 3 0 0,0 0 0 0,-3-2 1 0,1 3 1 0,-2 3-1 0,-2-2 0 15,2 2-2-15,-4 2 1 0,3-3 1 0,-4 5 0 0,1 1 0 16,-4-1-1-16,3 0-2 0,-1 2-3 0,-2 2-1 0,1 1-2 0,-2 1-1 15,4-1-3-15,-4 3 0 0,4 0-3 0,-2 2 1 0,2 0-3 0,-2 3-3 16,4-3-2-16,-5 4 0 0,4-1-1 0,0 2 1 0,5-1-2 16,-4 1 1-16,3 3-1 0,1-3-1 0,0 2-1 0,4 0-1 0,0 0-2 15,3 0-1-15,2 1-1 0,1-1 4 0,3 2 3 0,1-1 1 0,3 2 2 16,2-1 2-16,3 0-1 0,2 2 1 0,1-2 0 0,6 2-1 16,-1-1-4-16,4 0-3 0,1 0-3 0,4 0-4 0,1-1-7 0,1-1-9 15,5 0-10-15,-3 0-10 0,6-3-11 0,1 0-12 0,2-1-7 16,0-2-6-16,-1-1-6 0,3-1-7 0,-1-2-1 0,2-2 5 0,0-1 2 15,-2 0 2-15,1-4 5 0,-1-2 6 0,3 0 9 0,-2-2 11 0,-1-2 10 16,1 0 13-16,-2-2 11 0,2-4 11 0,-2 2 18 0,0-4 18 0,0 0 10 16,-2-1 7-16,0-3 8 0,-1 0 9 0,-2-1 10 0,2-2 11 0,-4-4 7 15,-1 1 7-15,0-1 5 0,-4-3 6 0,1 0 3 0,-3-1 0 0,-1-1-2 16,-1-1-3-16,-3-1-2 0,-1 0 0 0,-2 0 1 0,2-3-2 0,-4 2-2 16,0-3-5-16,-3 2-5 0,-1-2-4 0,0 0-5 0,-2 2-6 0,-2-4-6 15,-2 3-7-15,-1 0-8 0,-1-1-9 0,-2 1-12 0,-2-1-16 0,-3 2-26 16,-1-1-30-16,-3 1-32 0,-1-2-33 0,-5 2-40 0,-4-1-43 15,-3 2-53-15,-4 0-60 0,-4 0-89 0,-4 1-104 0,-2 2-66 0,-5-1-44 16,-4 1-19-16</inkml:trace>
  <inkml:trace contextRef="#ctx0" brushRef="#br0" timeOffset="43022.4481">9291 5388 57 0,'-2'-1'207'0,"0"-1"-36"0,2 2-23 15,-1-2-15-15,1 2-15 0,0 0-14 0,0 0-14 0,0 0-14 16,0 0-10-16,0 0-11 0,0 0-7 0,0 0-5 0,0 0-3 16,0 0 1-16,0 0-1 0,0 0 3 0,0 0 2 0,0 0 3 15,0 0 4-15,0 0 4 0,0 0 4 0,0-1 4 0,0 1 3 0,0 0 0 16,-2 0 1-16,2 0-2 0,0 0-1 0,0 0-2 0,0 0-3 15,0 0-4-15,0 0-3 0,0 0-5 0,0 0-4 0,0 0-4 16,0 0-6-16,0 0-4 0,0 0-7 0,0 0-4 0,0 0-4 0,0 0-4 16,0 0-4-16,0 0-4 0,0 0-1 0,0 0-6 0,0 0-4 15,0 0-4-15,0 0-5 0,0 0-5 0,0 0-8 0,0 0-6 0,0 0-5 16,2 1-3-16,-1 1-2 0,-1 1 0 0,2-1-1 0,-2 1 1 16,2 2 1-16,-1 1 1 0,-1 0 3 0,2 2 3 0,-1 0 4 0,-1 2 6 15,2 0 7-15,-2 1 9 0,2 0 6 0,-1 3 6 0,-1-2 5 16,2 2 2-16,-2-1 3 0,3 1 2 0,-2-2 3 0,-1 0 3 0,2 0 1 15,-1 1 2-15,1-1 1 0,-2-1 0 0,3-1 1 0,-1 2 0 16,-1-3 0-16,1-1-1 0,1 2 1 0,-1-3-2 0,1 0 1 16,-1 1 0-16,-1-4-1 0,1 2 2 0,2-2 1 0,-2-1-1 0,1 2 2 15,0-1 0-15,0-1 1 0,1-1 1 0,-1 0 0 0,3 2 1 16,0-3 0-16,1 1 0 0,-1 1 0 0,2-3 0 0,1 1 0 0,1 1-1 16,1-2-2-16,1 0 0 0,1 0-4 0,0 0-2 0,3 0-1 15,-2-2-3-15,5 1-2 0,-2-1-1 0,1 1-3 0,4-2-1 0,-2 1-3 16,1 0-1-16,1 0-4 0,2-1-3 0,-1 0 0 0,1 0-2 15,0 0-1-15,3-1-1 0,0 2-2 0,-1-1-1 0,1 0-1 0,-2 0-3 16,1 1-1-16,1 0-1 0,0 2-1 0,0-3-1 0,-1 3-1 16,0 0-2-16,-1 0 1 0,-1 0 1 0,1 0 0 0,-3 0 1 15,3 3 1-15,-4-3 1 0,1 2 0 0,0 0 3 0,0 1 1 0,-1 0 0 16,0-1 2-16,-1 0 0 0,-2 1 2 0,2 0 4 0,-4 0-1 16,4 0 2-16,-2 0 1 0,-1 0-1 0,2 0 2 0,-3 0 0 15,1 0 1-15,2 0 0 0,-3 0 1 0,3-2 0 0,-1 1 2 0,0 1-1 16,1-1 1-16,-3-1-1 0,5 1 2 0,-4-2-1 0,2 2 1 15,0-2-2-15,-1 0 0 0,0 0 0 0,-2 0 1 0,3 0-2 0,-3 0 0 16,0 0 0-16,-2 0-1 0,2 0 0 0,-3-2 0 0,1 2-1 16,-3 0 0-16,0-2-2 0,-2 2 2 0,1 0-1 0,-2 0 1 15,1 0 0-15,-3 0-1 0,-1 0-1 0,0 0 2 0,0 0-1 0,1 0 1 16,-3 0-1-16,0 0-1 0,-1 0 2 0,1 0 0 0,-1 0 1 0,-1 0 0 16,1 0 1-16,-2 0 0 0,3 0 2 0,-3 0-1 0,0 0 1 15,0 0 1-15,2 0 0 0,-1 0 1 0,-1 0-1 0,2 0 1 16,1 0 0-16,-2 0 1 0,1 0 1 0,-1-1-1 0,1-1 2 0,1 2-1 15,-1-2 1-15,1 2 0 0,-3-1 0 0,3 1-1 0,-3 0 1 16,2 0 1-16,-2-2 0 0,0 2 0 0,2 0 0 0,-2 0-1 16,1 0 0-16,-1 0 0 0,0 0 0 0,0 0 1 0,0 0 0 0,2-1 0 15,-2 1 0-15,0 0 0 0,1-1 0 0,-1 1-1 0,0 0 0 16,0 0-2-16,2-2 0 0,-2 2 0 0,3-1-2 0,-2 1-1 0,1-2 1 16,-1 1-2-16,1 1-1 0,1-2-1 0,-1 1-1 0,0 1-1 15,-1-2 0-15,2 0-1 0,-1 2 1 0,1-1 0 0,0 0 0 16,-1 1-1-16,2-2 1 0,-2 2 0 0,0-1 0 0,-1-1 0 0,2 2 2 15,-3 0 3-15,2 0-1 0,-2 0 4 0,0 0 3 0,0 0 2 16,0 0 5-16,0 0 3 0,0 0 5 0,0 0 7 0,2-1 5 16,-2 1 5-16,0 0 8 0,1-2 5 0,-1 2 7 0,0 0 6 0,0 0 7 15,0-1 6-15,0-1 3 0,0 1 2 0,0-1-2 0,0-1-3 16,0 2-5-16,0 0-3 0,0-2-5 0,0-1-7 0,0 1-4 0,0 1-8 16,0-3-6-16,0 0-9 0,-1 0-8 0,1 1-7 0,-2-2-8 0,2-1-4 15,0 2-3-15,0-1-2 0,0 0 0 0,-2-1-2 0,2 0-2 16,0 0-2-16,0 2 0 0,0-3-2 0,0 1-1 0,0 0-1 15,0 1 0-15,0-1-1 0,0 0 0 0,0 2 0 0,0-1 0 0,0-1-2 16,0 2 0-16,0 0 0 0,0 0-2 0,0 2 1 0,0-2-2 16,0 1 0-16,0 1 1 0,-1-1-2 0,1 1-1 0,-2 0-1 15,2 1-2-15,-1 1-1 0,1 0-3 0,-2-2-2 0,2 3-3 0,0-2-5 16,-2 1-6-16,2 1-12 0,0 0-11 0,-2-2-18 0,0 1-22 0,2 1-23 16,-2 0-25-16,2 0-46 0,0 0-53 0,0 0-88 0,0 0-104 15,-4 0-72-15,0 0-57 0,0 0-26 0</inkml:trace>
  <inkml:trace contextRef="#ctx0" brushRef="#br0" timeOffset="47163.3292">20326 11745 10 0,'0'-6'217'0,"0"0"-47"0,0 0-26 16,0 1-14-16,0 1-11 0,0-1-12 0,0 2-3 0,0-4-1 0,0 2 4 16,0 0 6-16,0 0 1 0,0 0 1 0,0-2-6 0,-1 4-9 15,-2-3-3-15,2 1-1 0,-1-1-5 0,0 0-4 0,-1 0-5 0,2 0-4 16,-3 3 0-16,1-4-3 0,-2 1-1 0,2-1-4 0,-3 0-2 15,1 0-5-15,2 1-1 0,-2 0-4 0,0-2-4 0,1 2-6 16,-4 0-7-16,2-1-3 0,-2 0 0 0,1-1-2 0,-1 0 0 0,-1 0-4 16,3 0-3-16,-4 2-5 0,-1-2-6 0,2 1-6 0,-3-1-1 15,2-1-5-15,-2 2 1 0,1-3 1 0,-1 3 0 0,1 0 0 0,-3-1 0 16,1 1-2-16,-1-1-1 0,-1 0-1 0,2 1 0 0,-2 1-1 16,-2-4 0-16,1 3 1 0,-1 0 0 0,0 0 1 0,-1 1 0 0,0-2 1 15,-1 2 1-15,0 2 0 0,0-3 0 0,-1 3 2 0,-1-2 0 16,0 3-1-16,-1-2 1 0,0 1 1 0,2 0 1 0,-2 0-1 0,-4 4-1 15,4-4 0-15,-2 3 0 0,1-1 0 0,-3 1-1 16,1-1-1-16,0 2 1 0,0 0-1 0,2 0-1 0,-2 2 0 0,2-1 0 16,-3 1-3-16,1 0 1 0,3 1-2 0,0 1 0 0,-4-1 1 15,4 2-2-15,2 0 0 0,-2-2 0 0,0 3-2 0,1-2 1 0,-1 3 0 16,1-1 0-16,2 0 0 0,0 0-1 0,-1 0 0 0,2 1-1 16,1 0 4-16,-2-2-1 0,3 2 0 0,1-2 0 0,0 3 0 0,0-3 1 15,0 2 1-15,4-3 0 0,-1 2 0 0,0 0 1 0,-2-1 0 16,5 2 2-16,-1-1 1 0,-1-2-1 0,2 3 2 0,1-2 0 15,-3 2 2-15,1-1 0 0,2-1 0 0,-2 2 2 0,1-3 0 0,1 4 0 16,-1-2 2-16,0 1-1 0,-3-1 1 0,4 1-1 0,-2 3 1 0,2-3-1 16,-4 2 1-16,2-1-1 0,-2 1 1 0,3 0-1 0,-2 1 1 15,0 0-1-15,-1 1 0 0,2 0-2 0,0 0 0 0,-1 0 1 16,0 1 0-16,1 0-1 0,1-2 0 0,-2 5 0 0,1-4-1 16,2 1 0-16,-1 2-1 0,1-1-1 0,0 1 0 0,0-1-1 0,-1 0 1 15,3 1-1-15,-3-3-1 0,3 5-1 0,-3-2 1 0,2-2-2 16,-1 0 2-16,4 0-1 0,-4 0-1 0,2 1-1 0,-1 1 1 0,1-4-1 15,-2 2 1-15,4 0-2 0,-3-1 0 0,2-1 0 0,0 0 1 0,1 0-2 16,-4 0 0-16,3-1 0 0,0 0 0 0,1 0 0 0,-1-1 0 16,2 2 0-16,-3-2 1 0,2-1-1 0,0 0-2 0,-1 1 1 15,2 0 0-15,-2-1 0 0,1-1-2 0,1 1 1 0,-1 0 1 0,1-4-1 16,0 4 2-16,-1-1-2 0,1 1 0 0,2-2 1 0,-1-1-1 16,0 3 2-16,-1-2 0 0,1-1 0 0,-1 0-1 0,3 1 1 15,-1-1 1-15,1 2-1 0,-3-1-1 0,1-2 0 0,2 4-1 16,-1-1-1-16,-1 1 1 0,2-2 1 0,-1 2-1 0,1 0 0 0,-2 1 0 15,2-3 0-15,0 1-1 0,0 2-1 0,0-2 0 0,0 0 0 16,0 2-1-16,0 1 1 0,0-2-1 0,0 1 1 0,0-1 1 0,0 0-2 16,0 1 1-16,0-1 0 0,0 1-2 0,0-2 1 0,0 4-1 0,0-3 2 15,2 1 1-15,-2 1-1 0,0-2 2 0,0-1 1 0,1 4 1 16,-1-2 0-16,2 0 2 0,-1 1-1 0,-1 1 1 0,2 0 2 0,1 0 0 16,-2-1 2-16,1 0 2 0,1 1 0 0,-1 0 1 0,1 2 0 15,0-2 1-15,0 2-1 0,1-2 1 0,0 0-1 0,0-1 0 16,1 0 0-16,0 1 0 0,0 0 1 0,3 0-2 0,-3-1 0 0,3 0-2 15,-2 0 1-15,0 0 1 0,-1 0-1 0,2-2-1 0,0 2 0 16,0 0-2-16,-1 1 1 0,1-1-2 0,-3-3 1 0,4 2-2 0,-2 0 1 16,1-1-1-16,-1 1 0 0,0-1 0 0,-1 3-1 0,0-3 0 15,-1 0-1-15,1 1 0 0,2-1 1 0,0 1-1 0,0-1-1 16,-1 1 0-16,1-1 1 0,-3 1 0 0,4 0 0 0,-2-1 0 0,1 0-1 16,-1 0-1-16,3-1-1 0,-2 2 1 0,-1 0 0 0,2-1-1 15,1 1 1-15,-1-1 0 0,0 0 0 0,1 1 0 0,0 0 0 0,-1 0-1 16,0-2-1-16,1 1 0 0,-1 0 1 0,0 1 1 15,2-2-1-15,-1 1 1 0,-3 1-1 0,2-1 1 0,0 0 0 0,1 0-1 16,1-1-1-16,-2-1 1 0,1 3-1 0,-1-2 0 0,0-2 0 0,0 3 1 16,1-1-2-16,-1-1 0 0,-1 2-1 0,1-2 1 0,3 0-1 15,-3-1 2-15,-2 1 1 0,3 0 0 0,-1 0 0 0,0-2 1 0,2 2 1 16,-1-2 1-16,-1 2 2 0,0-1-1 0,1-1 1 0,-1 2 2 16,0-2 0-16,0 1 2 0,1-1-1 0,-1 2-1 0,2 0 0 0,-1-2-1 15,-1 1 1-15,0-1-1 0,0 2 1 0,1-1-1 0,0-1 1 16,-1 0-2-16,0 0 1 0,1-1-1 0,-1 2-1 0,0-1-1 0,1-2-1 15,-3 2 0-15,2 0 0 0,1 0-1 0,0 0 1 0,-3 0-1 16,2 0 0-16,-1-1 0 0,2 1 0 0,-1-2 0 0,1 0 0 16,-1 1-1-16,1 1 2 0,0-1-1 0,-1-1 1 0,1 3 1 0,-1-4 1 15,0 3-4-15,0-3 4 0,1 2-1 0,1-2-1 0,-2 2-1 16,-2-1-1-16,3-1 2 0,-1 2 0 0,0-2-1 0,3 2 1 16,-3-2-1-16,0 0 0 0,0 3 0 0,4-3 1 0,-4 0 1 0,2 2-1 15,-1 0-1-15,1-2-1 0,0 0-1 0,0 0 1 0,2 0-1 16,-3 0-2-16,3 0 0 0,-2 0-2 0,0 0-1 0,1 0-1 0,-2 0-2 15,2 0-2-15,0 0-1 0,0 0-3 0,0 0-1 0,0 0-3 16,-1 0-3-16,2 0-2 0,-2 0-2 0,3 0-1 0,-1-2-3 0,0 0 1 16,-2 2-1-16,3 0 1 0,-2-3-1 0,0 3 0 0,2 0-1 15,-2-2 1-15,0 2 2 0,-1-2 2 0,2 1 3 0,-2-1 2 16,-1 0 0-16,4 2 2 0,-4-3 0 0,2 1 1 0,-1 0 0 0,-1-1 1 16,-1 1 1-16,5 1 1 0,-5-2 1 0,-2 2 2 0,2-2 0 15,1 3 2-15,1-3 0 0,-4 1 2 0,2 1 1 0,0-3 1 0,-2 3 2 16,2-2 0-16,0 0 2 0,0 0-1 0,-2 2 1 0,1-2-1 15,-1-1 2-15,-1 2-2 0,3 1 0 0,0-2-3 0,-4-1-1 16,3 3 0-16,0-3 0 0,-2 1 0 0,2 1 1 0,-1 0 0 0,1-1-1 16,0 1 1-16,-1-1-1 0,-1-1-1 0,2 1-2 0,-1 0-1 15,2 0 2-15,-2-1 1 0,1 2 0 0,-3-1 1 0,3 0 0 0,0 0 0 16,-2 0 1-16,2 0 0 0,-1 0 1 0,-1 2 0 0,1-2 3 16,-2-1 1-16,1 2 1 0,0-1 2 0,2 0 2 0,-3 0-1 15,2-1 2-15,-1 1-1 0,0 1-1 0,-2 0 1 0,2-1-1 0,0 1 0 16,-1-3 0-16,1 0 0 0,0 2 0 0,0-1-1 0,-1 1-1 15,1-2 0-15,1 0 0 0,1 3 0 0,-4-3 1 0,2 2 1 0,-1-1 2 16,1-1-1-16,1 1 0 0,1-1 0 0,-3 1 0 0,1-2 0 16,0 1 2-16,2 0-1 0,-2 1 2 0,0-2-2 0,0 2-1 0,2-1-1 15,-3 1-1-15,0-1 0 0,1-1 1 0,0 3 1 0,-2-1-1 16,2-1 0-16,-1 3-2 0,0-5 0 0,0 4-1 0,1-2 1 0,0 1 0 16,-1 1 2-16,0-2 0 0,0 1 1 0,0-1-5 0,0 1 0 15,1 0-2-15,-1 1 0 0,1-4-1 0,-1 3 2 0,0 1 0 16,0-1 1-16,0-3 0 0,2 4-1 0,-2-2 2 0,0 0 0 0,0 0 1 15,0 1 2-15,0-1 3 0,0 2 4 0,2-4 1 0,-2 4 0 16,0-4 0-16,0 4 1 0,0 0-1 0,0-2 0 0,0-1 1 0,2 3-1 16,-3-1 0-16,2-1-2 0,-1 1-1 0,0-1-2 0,1 1 1 15,-2 0-2-15,3 0-1 0,-3-1-1 0,2 2 2 0,-2-2-2 16,0 0 1-16,2 1-3 0,-2 1-2 0,5-3-2 0,-5 2 1 0,2 0 1 16,-2-2 2-16,0 2 0 0,2-1-1 0,-2 1-2 0,2-1 2 15,-1 1 0-15,1-2 0 0,0 1-2 0,-2 0 2 0,0 1 1 16,1-2 4-16,-3 2 2 0,2-1 0 0,2 1-1 0,-4-1-5 0,2-1-2 15,-1 2 0-15,0-1 0 0,-1 1 0 0,3 0 1 0,-3-1-1 0,1-2-1 16,-1 3 0-16,3-1-2 0,-3-2 1 0,2 1-2 0,-1-1-2 16,1 4 2-16,0-4 3 0,-1 2 1 0,-1-1 0 0,2-1 0 15,1 1-1-15,-3-1 1 0,2 0-2 0,-1 0 0 0,0 0-2 0,-1 1 0 16,2-3-1-16,-1 1 2 0,1 1 0 0,-2 0 0 0,3 0 1 16,-3-1-1-16,2 1 2 0,-1-2 0 0,0-1 2 0,-1 0 0 0,2 4 0 15,-1-2 0-15,0 1 4 0,-1-1 1 0,3 1 0 0,-4 0 1 16,1-1-2-16,-1 1 0 0,2 0 0 0,0 0 1 0,-2 1 0 15,2-1 2-15,0 2-1 0,-2-1 2 0,1-1-1 0,-1 4 1 0,2-4-2 16,-2 2 2-16,0-2 0 0,0 3 2 0,0 0 2 0,0-3 0 16,0 1 0-16,0 2 0 0,0-2-1 0,0 1-1 0,0-1-2 15,0 2-1-15,1-3 2 0,-1 2 0 0,0-1 1 0,2-1-1 0,0 2 1 16,-2-2-1-16,1 0-2 0,-1 0-1 0,2 1 2 0,-1-2 0 16,-1 2 2-16,2-1 0 0,-2 0 1 0,2-1 2 0,-1 1 2 0,1-1 0 15,0 0 2-15,-2-1 1 0,1 2 2 0,-1-1 2 0,0 1 4 16,0-1 0-16,0 0 2 0,0 1 2 0,0-3 3 0,0 1 1 15,0-2 2-15,0 2 2 0,0 0 0 0,-1-1-1 0,1 0 0 0,-2-2-1 16,-1 3-2-16,1-4-1 0,0 3-3 0,-1-2-1 0,2-1 0 0,-3 2-1 16,1-1-3-16,-2-2-1 0,1 1-3 0,-1-1-2 0,2-1-4 15,-2 1-2-15,0-1-1 0,-3 1-4 0,2-1-3 0,-2 0-6 16,0-1-6-16,0 0-8 0,-2 0-11 0,-2-1-15 0,-2-1-15 0,2 2-23 16,-6-2-26-16,2 0-30 0,-6 0-33 0,-1 0-56 0,-1-2-66 15,-5 1-92-15,-2 1-110 0,-7 0-63 0,-2-2-41 0,-3 4-16 16</inkml:trace>
  <inkml:trace contextRef="#ctx0" brushRef="#br0" timeOffset="62861.7289">25086 4565 60 0,'0'-8'446'0,"0"4"-86"0,0-3-122 15,0 2-64-15,0 0-36 0,0 0-20 0,0-1-13 0,0 2-6 16,0 1 0-16,0 0-5 0,0-1-6 0,0 2-7 0,0-1-6 0,0 1-6 16,0 2-6-16,0 0-7 0,0 0-9 0,0 0-5 0,0 0-4 0,0 0-2 15,0 0-3-15,0 0-3 0,0 0-4 0,0 0-2 0,0 0-4 16,0 0-3-16,0 0-5 0,0 0-4 0,-1 2-6 0,1-2-4 15,-2 1-6-15,0 1-3 0,2-2-5 0,-1 1-2 0,-1 0-1 0,2 3-1 16,-1-1-1-16,1 0 0 0,-2 0 1 0,0 1 2 0,1 2 3 16,-1 2 3-16,1 0 2 0,-3 2 3 0,3 0 4 0,-2 2 3 0,-2 2 3 15,4 1 2-15,-3-1 1 0,1 3 2 0,-2 1 1 0,2 0 0 16,2 2 0-16,-3-1 0 0,3 2 0 0,-3 0-1 0,3 0 1 16,-2-1-1-16,2 1 0 0,-3-1 0 0,4-1-1 0,-1 0-1 0,-1-2 1 15,2 0-1-15,0 0-1 0,0-2 0 0,0 0 0 0,0-1 1 16,0-2 0-16,0 0-1 0,0-2 1 0,2-1 0 0,-1 0 0 15,-1-1 0-15,2-1 0 0,0-2-1 0,-2 2 0 0,1-2-1 0,2 0 2 16,-2-2-2-16,3 1 2 0,-3 1 0 0,3-2 0 0,0-2 2 16,1 2 1-16,2 0 1 0,2 0 0 0,-3 0 2 0,4-1-1 0,4 0 1 15,-3 1 1-15,5-1-1 0,0-1 2 0,4 2 1 0,4-1 3 16,-2-1 1-16,5 1 1 0,1 0 0 0,6 0 0 0,1 0 1 0,4 1 4 16,0-2 1-16,3 1 0 0,5 1 1 0,-1-1 1 0,4 1-1 15,2 1-2-15,1-1-3 0,2 2-3 0,4-1-3 0,-3 1-2 16,4-1-5-16,0 0-5 0,1 1-3 0,-1 0-3 0,0 2-1 0,1-1 0 15,-1-1 2-15,4 3 2 0,-3-1 1 0,3 0 0 0,-3-2 1 16,6 3 2-16,-1-1 0 0,2-2 2 0,-2 2 2 0,6-2 1 0,-2 1 0 16,2 0-2-16,1 0-3 0,1 0-4 0,-2 0-2 0,4 0 2 15,-3-1 1-15,3 0 1 0,-3 0 1 0,-1-1 0 0,4 1 2 16,-1 0 0-16,-1 0-2 0,-1 0-1 0,2 0 2 0,-2-1-1 0,3 1 1 16,-3-3-2-16,-1 5-2 0,2-4-5 0,-1 2-6 0,-2 0-5 0,-1 0-2 15,-2 0-1-15,-2-1 0 0,-1 1 0 0,0-2 1 0,-4 4 3 16,-2-2 0-16,-2-3 2 0,-2 4 3 0,-1-3 3 0,-2 2 4 0,-3-2 3 15,3 1 3-15,-3 1 2 0,-3-2 2 0,1 1 0 0,0-1 1 16,-4 2-1-16,2-2 0 0,-1 2-1 0,-3-3-2 0,1 1 2 0,-2 1-3 16,-2-1 1-16,0-3-2 0,1 4 1 0,-4-1-1 0,0-1-1 0,-1-1-1 15,-1 2-2-15,0-2 0 0,-1 2-1 0,-2-1-1 0,1-1-1 16,-1 2 0-16,0 0 0 0,2-1 0 0,0 1 0 0,-2-2 1 0,0 2 1 16,0 0 1-16,1 0 3 0,-1-1 0 0,0 2 0 0,2-1 0 15,-2 0 0-15,2 0 0 0,-2-1 1 0,1 0 1 0,1 1-3 0,0 1-2 16,-1-1-1-16,4-1-1 0,-2 1-1 0,-2 2-3 0,3-1-2 0,-3-1-2 15,3 0 0-15,-3 2-3 0,-1-2-1 0,4 2 0 0,-4-2 0 16,0-1 0-16,1 2 3 0,-1-1 0 0,0 0-1 0,-1 0 1 0,-3-1 0 16,1 1-1-16,2 1 1 0,-3-1 1 0,-1-1 0 0,0-2 2 15,-2 3 2-15,3-1-2 0,-3 0-4 0,0-1 0 0,-1-1-2 0,0 2-1 16,-5-2-1-16,5 0 1 0,-3 0 0 0,-1 0 2 0,1 0 2 0,-3 0 2 16,1-2 1-16,-3 2 1 0,4-1 1 0,-3 1 3 0,0-2 3 0,-3 0 2 15,2 2 2-15,1-3 3 0,-3 1 3 0,1 0 1 0,-1 1 0 0,1-1 0 16,-1-1 0-16,0 1 0 0,-1 0 0 0,1-1 1 0,-2 0 0 15,1 0-2-15,-2 1-1 0,1-1 0 0,0 2-1 0,-1-2 1 0,-1 0 0 16,0 1 1-16,0-1 2 0,1 2 1 0,-2-1-2 0,1-1-1 16,0 1 0-16,-3 0 0 0,2 1 1 0,-1-1 0 0,-1-1 4 0,0 1-2 15,3 0-2-15,-5 2-1 0,2-3-1 0,-2 3-1 0,2-2-4 0,-2 0-2 16,-2 2 0-16,3-1-3 0,-1 1-2 0,1-2-3 0,-1 0-1 0,1 2-1 16,0 0 0-16,0-3 0 0,0 3 0 0,0 0 0 0,2-2 0 0,-2 2 0 15,3-2-1-15,-1 1-1 0,1-1-3 0,2 2 1 0,-3-2 0 0,1 1 1 16,1 1-2-16,-1-2 1 0,1 2-3 0,0-1-1 0,0 0-3 0,1 1-3 15,0-3-4-15,0 3-2 0,0 0 0 0,-1-2 0 0,0 1 1 16,0 1-2-16,2 0 0 0,-2 0-2 0,1-2 1 0,-1 1-1 0,3 1 1 16,-1-2 1-16,-1 0 0 0,4 2 4 0,-4-1 5 0,2 0 2 0,0 1 2 15,-3-2 4-15,3-1 2 0,-1 2 5 0,-1-1 3 0,-1-1 5 16,1 2 1-16,0-1 4 0,-1-1 3 0,2 1 3 0,-3 0 5 0,1-1 0 16,-2 0-2-16,2-1 4 0,0 1 8 0,0 1 3 0,-3-1-1 0,1-1 3 0,2 1 4 15,-4 1 0-15,3-1-1 0,-2-1 2 0,0 1 4 0,0 1 1 16,0-1-1-16,-2 0 5 0,2 0 3 0,-2-1 1 0,2 2-3 0,-1-3-1 15,0 2 1-15,-1 0-2 0,0 0-2 0,0-1 2 0,1 1 6 0,-1-2-2 16,0 2 0-16,0 1-1 0,1-3 1 0,0 2 1 0,-3-1 3 16,3-1 0-16,-1 2-1 0,0-2-1 0,0 2 0 0,1-1-2 0,-3 1-1 15,2-4-3-15,1 3-2 0,-1 0-1 0,1-1-1 0,-2-1 1 0,1 1 0 16,0-2-4-16,0 2-2 0,1 0-4 0,-1-2-6 0,-2 0-1 0,3 0 2 16,-1-1-1-16,3 1-1 0,-3-1 0 0,2-1 1 0,0 2-4 15,-2-3-4-15,2 1-3 0,-2-1-3 0,3 0-3 0,-1-2-2 0,-1 1-1 16,1-2 0-16,2 1 0 0,-1-2-1 0,-2 1-1 0,1-2 1 0,0-1-3 15,0 1-2-15,0-1 0 0,1 0-1 0,-3-1 0 0,2 1-1 0,-1-1-1 16,0 0 0-16,-1 1-5 0,0-1-4 0,0 4-13 0,-1-4-16 0,1 3-22 16,-3-1-25-16,1 1-32 0,-1 1-34 0,0 1-65 0,-1-2-79 0,-2 1-104 15,0 1-113-15,0-1-70 0,-2 2-47 0,-2 0-21 0,-1-1-9 16</inkml:trace>
  <inkml:trace contextRef="#ctx0" brushRef="#br0" timeOffset="66357.4697">8935 12886 65 0,'-3'3'409'0,"1"-1"-87"0,1 0-59 0,-1-2-46 0,-1 3-31 0,1-3-25 16,1 2-17-16,-1 0-12 0,2-1-12 0,-2 1-10 0,2-2-10 15,-1 2-9-15,-1-2-8 0,2 3-7 0,-1-2-6 0,1-1-8 0,-2 1-4 16,2 1-3-16,0-2-2 0,0 1-1 0,-3-1-1 0,3 2-2 15,0 0-3-15,0-2-4 0,-1 1-3 0,1 1-2 0,-2-2-3 0,2 1-2 16,0-1-2-16,0 1-1 0,0 0-1 0,0-1-1 0,-1 2-1 16,1 0 0-16,0-2-1 0,-2 0-2 0,2 0 1 0,0 0 1 15,0 1 1-15,0-1 0 0,0 0-1 0,0 0 0 0,0 0 0 16,-2 2-1-16,2-2-3 0,0 0-2 0,-1 1-2 0,-1-1-4 0,0 2-1 16,-1-1-3-16,0-1-3 0,1 3-1 0,-2-1-2 0,-2-1 0 15,1 0-2-15,2 3-1 0,-1-3-1 0,0 1-1 0,0 1 1 16,0-3 0-16,-1 3 0 0,2-2 2 0,1-1 0 0,-1 1 0 0,2 1-1 15,-1-2 2-15,0 0-2 0,2 0-2 0,0 0-1 0,0 0-1 0,0 0-5 16,0 0-5-16,0 0-7 0,0 0-9 0,0 0-11 0,0 0-15 16,0 0-19-16,0 0-18 0,0 0-32 0,0-2-37 0,0 2-53 15,0 0-59-15,2-2-77 0,1-1-84 0,0 0-61 0,-1-4-53 0,4 0-23 16</inkml:trace>
  <inkml:trace contextRef="#ctx0" brushRef="#br0" timeOffset="67845.2663">19704 11731 247 0,'-2'0'272'15,"1"2"-73"-15,1-2-69 0,0 0-42 0,0 0-29 0,0 0-13 16,0 0-6-16,0 0-3 0,1 0-1 0,-1-2 0 0,2 2 1 0,0-1-1 15,-1 1-3-15,-1 0-4 0,2-2-2 0,-1 1 0 0,-1 1 2 16,0 0 5-16,0 0 5 0,0 0 8 0,0 0 11 0,0 0 9 0,0 0 11 16,0 0 9-16,0 0 7 0,0 0 7 0,0 0 6 0,0 0 2 15,0 0 2-15,0 0-2 0,0-2 0 0,0 0-6 0,0 0-8 16,0 0-10-16,2-1-10 0,-2 0-21 0,3 0-26 0,2-4-19 0,-2-3-18 16,2 3-14-16,1-6-12 0,0 2-10 0,5-3-10 0,0-1-9 15,1-4-8-15,3 0-6 0,0-3-4 0,3 0-3 0,1-3-4 0,2 2 6 16,0-2 11-16,2-2 5 0,1 1 5 0,1-2 5 0,1-1 3 15,2 1 3-15,1-2 4 0,1 0 4 0,0 0 6 0,0-2 6 0,1 2 5 16,2 0 6-16,-1 0 3 0,1 0 6 0,1 1 3 0,-3 1 2 16,4 0 2-16,-5 1-4 0,0 1-8 0,0-1-7 0,-5 3-6 0,1 2-8 15,-3-1-7-15,-1 2-8 0,-3 2-7 0,-1 0-8 0,-6 3-7 16,2 1-7-16,-2 0-7 0,-6 3 1 0,2 0-1 0,-4 2 7 16,0 0 10-16,-4 1 10 0,0 2 11 0,-4 0 10 0,0 1 10 0,-4 0 11 15,2 1 12-15,-2 1 14 0,-2-1 13 0,-1 2 14 0,0 0 13 16,0 3 12-16,-2-5 9 0,2 5 10 0,-1 0 7 0,1 0 8 15,-1 0 4-15,2 0 4 0,2 0-1 0,-1 0-2 0,0 2-4 0,3 1-3 16,1-3-4-16,0 0-5 0,2 0-3 0,0 0-6 0,0 0-6 0,0 0-6 16,1 0-7-16,2 0-7 0,0 0-5 0,0 0-5 0,0 0-3 15,0 0-4-15,0 0-3 0,0 0-3 0,0 0-3 0,0 2-2 16,2-2-3-16,1 1-2 0,0-1-1 0,0 2-2 0,0-1-2 0,2 1-1 16,2-1-1-16,2 2 1 0,-3 0 0 0,2 2 3 0,0-2 4 15,3 1 4-15,0 1 4 0,-1-1 3 0,0 1 2 0,0 2 2 0,1-2-2 16,0 3 1-16,-3-1 0 0,0 0 2 0,1-1-2 0,-4 2 0 15,2 1-1-15,-3 0-2 0,0 0-1 0,-3 3-12 0,-1 0-14 16,-1 1-22-16,-4 4-29 0,0-3-39 0,-3 6-47 0,-3 1-87 16,2-1-108-16,-3 1-90 0,-3 3-79 0,0 0-43 0,0 0-21 0</inkml:trace>
  <inkml:trace contextRef="#ctx0" brushRef="#br0" timeOffset="69178.4611">22775 10181 9 0,'-1'-7'568'0,"-3"2"-5"0,3 2-1 0,-1-1-118 16,1 1-172-16,1 0-93 0,-2 0-57 0,0 1-33 0,2 0-23 15,0 2-11-15,0 0-5 0,0 0-3 0,0 0-2 0,0 0-5 0,0 0-3 16,0 0-6-16,0 0-9 0,0 0-6 0,0 0-7 0,0 1-3 15,0 2-3-15,2 0 0 0,0 2 3 0,-2-1 3 0,1 4 3 0,-1 0 4 16,3-1 3-16,-1 5 5 0,0-2 4 0,-1 4 5 0,-1-1 3 16,2 1 1-16,0 3 0 0,-2 2-2 0,1-1-3 0,-1 1-2 15,0 0-6-15,0 1-3 0,3 0-3 0,-2-2-1 0,-1 3-2 0,2-2 1 16,0-1-2-16,-1-1-3 0,1 0-3 0,-1 0-4 0,3-3-5 16,-1-1-6-16,0-1-6 0,2 0-11 0,-2-1-12 0,5-3-14 0,-4-1-17 15,5-1-17-15,-1-2-20 0,1-1-19 0,0-2-23 0,1-1-23 16,2-2-25-16,1-1-31 0,1-3-36 0,1-2-44 0,0-2-49 15,0-1-60-15,0-2-65 0,0-4-31 0</inkml:trace>
  <inkml:trace contextRef="#ctx0" brushRef="#br0" timeOffset="69478.335">22947 9784 388 0,'-4'-4'496'0,"-3"0"-70"16,3 2-103-16,1-1-100 0,-2 1-98 0,2 2-56 0,-1 0-34 0,1 0-16 15,0 2-7-15,0 1-2 0,-3-1 1 0,3 3-1 0,-2 1-3 16,2-2-5-16,-1 4-6 0,1-1-8 0,2 2-6 0,-3-2-5 16,3 2-6-16,1-3-6 0,0 1-6 0,0-2-3 0,0-1-2 0,1 1-1 15,3-2-1-15,-1-2 1 0,2 1 7 0,-2-4 3 0,2 1 4 16,2-2 6-16,0-2 6 0,2 1 6 0,-1-4 8 0,1 0 10 16,-1 0 7-16,2-2 9 0,1-2 8 0,-2 0 6 0,-1-1 4 0,1 1 2 15,-2-2 2-15,-1-2 5 0,-1 3 9 0,0-2 7 0,-3 1 4 16,-1 1 3-16,-1-3-2 0,-1 4 1 0,-1 0-2 0,-1 2-4 15,0 1-7-15,-4 0-4 0,1 2-5 0,-2 1-5 0,2-1-2 0,-1 4-10 16,-1-1-11-16,-1 3-14 0,1 1-15 0,0 3-17 0,-1-1-18 0,-1 5-27 16,1 2-32-16,-1 1-41 0,1 2-46 0,1 1-69 0,0 6-80 15,1 1-74-15,-2-1-70 0,6 3-35 0</inkml:trace>
  <inkml:trace contextRef="#ctx0" brushRef="#br0" timeOffset="70645.4369">23219 10244 229 0,'-1'0'560'15,"-3"0"-52"-15,3 0-89 0,-1-1-77 0,2-1-73 0,0 2-48 0,0-1-35 16,0 0-21-16,3-1-17 0,1-1-13 0,-1 0-12 0,3-2-14 16,1 3-13-16,3-3-17 0,0 1-14 0,1-1-16 0,7 0-15 0,-1-2-15 15,4 2-15-15,1-3-13 0,1 1-12 0,2 2-10 0,1-3-10 16,-1 2-11-16,4-2-11 0,-1 3-14 0,1-1-19 0,-3 1-25 0,3 0-29 16,-2 0-35-16,-1 0-38 0,-1 0-44 0,-2 3-42 0,-1 0-64 15,0 1-70-15,-4-1-52 0,1 2-42 0</inkml:trace>
  <inkml:trace contextRef="#ctx0" brushRef="#br0" timeOffset="70860.3722">23244 10430 135 0,'-9'5'563'0,"5"0"6"0,-3-2 9 0,4-2-101 0,1 1-156 0,2-2-96 16,0 1-69-16,3-1-44 0,4 0-26 0,-1-1-13 0,7-1-7 15,-2-1-3-15,6 0-4 0,-1 0-7 0,5-2-4 0,2 0-11 0,2-2-12 16,0 2-13-16,1-3-14 0,3 1-14 0,-1-2-14 0,2 1-17 16,-1-2-17-16,1 1-20 0,-2 0-22 0,-1-1-24 0,0 0-27 15,-1 0-33-15,-1 1-36 0,-2 0-50 0,-1-2-54 0,-2 2-80 0,-2-3-89 16,-1 2-42-16</inkml:trace>
  <inkml:trace contextRef="#ctx0" brushRef="#br0" timeOffset="71145.0018">23537 9873 421 0,'-6'-2'517'16,"3"0"-27"-16,-2 2-80 0,2 0-111 0,-1 0-72 0,3 0-50 0,-4 0-35 15,4 2-24-15,-1 0-11 0,1-1-5 0,1 1-2 0,-2 3 0 16,0 2-4-16,-1 0-8 0,2 4-8 0,-1-1-8 0,0 5-7 0,-3 2-6 15,2 0 1-15,2 6 2 0,-5 0 1 0,3 1 3 0,-2 4-2 16,0 0-4-16,0 3-4 0,0 0-3 0,0 1-3 0,-2 2-3 16,2 0-5-16,0 4-10 0,0-3-8 0,1 4-11 0,-2-3-16 0,3 4-21 15,-2-1-22-15,1 0-22 0,1-2-28 0,2 1-27 0,-3-2-34 16,3 0-39-16,-1-3-47 0,2 3-53 0,0-7-66 0,0-3-73 0,2 2-72 16,-1-4-66-16,-1-3-29 0,4-2-8 0</inkml:trace>
  <inkml:trace contextRef="#ctx0" brushRef="#br0" timeOffset="71511.7329">24098 10066 446 0,'2'-9'451'0,"-2"2"-104"16,1-3-74-16,-1 3-58 0,0 0-33 0,0 0-20 0,0 2-8 16,0 0-3-16,0 1 2 0,0-1 5 0,-1 1 1 0,1 1 1 0,-2 0-3 15,0 1-8-15,2-1-6 0,-1 3-7 0,-1 0-9 0,1 0-9 16,-1 0-8-16,0 0-11 0,2 0-8 0,0 0-8 0,0 0-8 15,-2 0-7-15,0 0-10 0,2 0-7 0,0 0-11 0,0 0-8 0,-1 0-8 16,1 2-9-16,0-1-6 0,0 2-5 0,0 0-7 0,0 0-2 0,1 1-3 16,-1 1-1-16,2 1-3 0,0 1-4 0,0 0-6 15,0 5-6-15,-1-2-8 0,2 2-8 0,-1 2-13 0,0-1-16 0,-1 1-22 16,3 3-24-16,-3 0-33 0,1-1-37 0,-1 1-54 0,4 0-64 16,-2 1-93-16,3 0-109 0,-3-2-63 0,2-2-44 0,-1 3-16 0</inkml:trace>
  <inkml:trace contextRef="#ctx0" brushRef="#br0" timeOffset="71882.9616">24441 10110 457 0,'-5'-4'610'0,"-1"-3"2"0,1 4-64 16,-2-2-97-16,2 3-111 0,2 0-121 0,-2-1-76 0,2 2-55 0,-1-1-31 15,3 2-20-15,-1 0-8 0,0 2-7 0,-2-1-2 0,3 2-1 16,-1 1-2-16,0 3-3 0,-1-2-6 0,2 5-6 0,-3-1-7 0,3 4-5 16,-1-2-3-16,1 2-5 0,1 2-2 0,0-1-3 0,0 3-2 15,0-3-4-15,0 1-4 0,3-1-3 0,-2-1-3 0,1 1-4 0,1-1-3 16,0-2-4-16,2 1-2 0,-1-4-1 0,1 1 0 0,-1-1 2 16,0-1 2-16,1 0-2 0,0-2 5 0,1 0 5 0,0-3 3 15,-1-1 6-15,2-1 3 0,-3 0 2 0,3-3 4 0,0 3 5 0,1-7 2 16,0 1 5-16,-1-1 3 0,0 0 6 0,0-2 4 0,-1-1 5 15,-1-1 2-15,0-1 0 0,1 1 1 0,-3-4 0 0,-1 1 1 0,-1 2 4 16,-1-1 2-16,0 0 5 0,-1 0 3 0,-3-2 3 0,1 3 2 16,-3-2 0-16,2 4-1 0,-1-2-2 0,-2 2-1 0,2-2-1 0,-2 5-4 15,0-2-5-15,-1 3-10 0,2 0-15 0,0 0-23 0,0 3-26 16,-1-1-36-16,1 2-37 0,1 1-51 0,2-1-55 0,3 2-79 16,-5 2-91-16,5-2-68 0,0 0-57 0,0 0-26 0</inkml:trace>
  <inkml:trace contextRef="#ctx0" brushRef="#br0" timeOffset="72228.9762">24813 9991 19 0,'0'-3'323'0,"0"0"-58"0,1-1-39 0,-1 1-31 16,0 0-15-16,0 0-7 0,0-1-3 0,0 4 0 0,0-3-1 16,0 1-2-16,0 2 0 0,0 0-3 0,0 0-4 0,0 0-5 15,0 0-5-15,-1 0-8 0,1 0-3 0,0 0-5 0,-2 0-3 0,2 0-1 16,-1 0-4-16,-1 0-4 0,0 0-6 0,2 2-7 0,-1-2-9 16,-1 0-11-16,2 3-9 0,-1-1-10 0,1 0-9 0,-2 1-7 0,2 2-7 15,0 0-9-15,0 0-7 0,0 1-8 0,2 1-6 0,-2 4-7 16,1-1-1-16,1 1-1 0,-1 4 2 0,3-2 3 0,-4 2-3 0,1 3-7 15,-1 1-12-15,2 1-13 0,-1-4-18 0,-1 6-19 0,0-2-27 16,-1 2-30-16,-1 0-37 0,1-1-41 0,-1 2-58 0,0-1-68 16,-1-1-97-16,2 0-114 0,-4 0-66 0,0-1-38 0,0-3-15 0</inkml:trace>
  <inkml:trace contextRef="#ctx0" brushRef="#br0" timeOffset="72912.0615">24078 10069 34 0,'0'0'194'0,"0"0"-33"0,0 0-24 0,0 0-14 16,0 0-12-16,0 0-6 0,0 2-5 0,-2-2-5 0,2 0-5 0,-2 1-4 16,2 1-7-16,0-2-4 0,-1 0-5 0,-1 1-3 0,2 0 0 15,-1-1-1-15,-1 2-1 0,0-2-1 0,2 2 1 0,-1-1-1 16,-1-1-1-16,2 3 0 0,-1-1 2 0,1 1 0 0,-2-1-1 0,2 1-1 15,0 2-2-15,0 2-2 0,0-2-3 0,0 2-2 0,0 3-2 16,0 0-3-16,0 1-1 0,0 1 0 0,0 1-2 0,0 1-2 16,0 3-5-16,0-1-4 0,0 0-5 0,0 3-2 0,0 0-2 0,0 2-2 15,0-2-2-15,0 2-2 0,0 3-2 0,0-6-3 0,0 2-1 16,0 0-3-16,0 0-3 0,0-2-5 0,0-1-5 0,0-1-10 0,0 0-12 16,0-2-18-16,0-2-21 0,0-1-30 0,0-2-37 0,2 0-59 15,-1-4-69-15,2 2-99 0,1-2-110 0,0-4-56 0,1-2-27 0</inkml:trace>
  <inkml:trace contextRef="#ctx0" brushRef="#br0" timeOffset="345031.0408">23459 11965 82 0,'2'-3'622'0,"0"-1"11"16,-2 1 4-16,1-2 1 0,-1 2-112 0,2 0-168 0,0 1-101 15,-2 0-70-15,1 0-43 0,-1 1-30 0,2 1-21 0,-1 0-12 0,3 0-12 16,-3 0-13-16,1 0-14 0,0 1-15 0,2 1-16 0,-1 1-15 16,2 0-13-16,0 3-11 0,-1-2-6 0,1 4-3 0,3 1 1 15,-3-1 1-15,1 4 3 0,0 0 5 0,-1 1 4 0,3 0 3 0,-5 1 3 16,0 2 2-16,0 1 3 0,1-1 0 0,-4-1 3 0,0 2 2 0,0 0 0 16,0-2 1-16,-2-2 1 0,0 2-1 0,-1-3 1 0,2 1 3 15,-3-2 1-15,3-3 3 0,-4 2 5 0,2-3 3 0,2-1 12 16,-3-1 11-16,3-1 16 0,-1-1 17 0,2-2 15 0,-1 1 12 0,1-2 9 15,0 0 2-15,0-2 3 0,1-2 0 0,-1 0-1 0,3-2-4 16,-1-1-3-16,1-3-4 0,3-2-12 0,-1-2-16 0,1 0-18 16,1-1-24-16,1-2-20 0,3 1-18 0,-2-5-13 0,3 4-9 0,1 0-8 15,0-2-5-15,1 1-7 0,-1 2-7 0,3 0-8 0,-3 3-9 16,0-1-8-16,0-1-8 0,3 4-6 0,-3 0-5 0,0 4-4 16,1-1-6-16,-3 1-6 0,1 3-6 0,-1-1-8 0,1 2-8 0,-2 3-7 15,2 0-4-15,-3 0-5 0,2 3-4 0,-1-1-1 0,-4 3-1 0,3-2 2 16,-1 3 0-16,2-2 2 0,-4 3 4 0,3-3 9 0,-2 2 8 15,-1-1 9-15,-1-2 13 0,4 4 12 0,-4-4 13 0,0 2 18 16,0-2 20-16,0-1 26 0,-1 1 26 0,1-2 25 0,-2-1 20 16,0 0 20-16,0 0 17 0,-1 0 16 0,1-1 16 0,-1-2 15 0,-1 1 14 15,1-1 11-15,0-1 11 0,-2 0 6 0,0 0 0 0,0 1-5 16,0 0-10-16,0-2-8 0,-2 2-5 0,0 0-7 0,2 0-3 0,-3 0-11 16,2 0-11-16,-3 1-13 0,3 0-11 0,-2 0-14 0,-1 1-14 15,3 0-12-15,-4 1-12 0,1 0-8 0,0 0-7 0,0 0-8 0,-1 2-5 16,0 0-8-16,-3 2-5 0,0 1-3 0,2 1-3 0,-2-1 0 15,-1 2-1-15,1 3 2 0,0 0 1 0,0 0 2 0,-1 0 1 16,0 2 0-16,3 0 1 0,0-1-1 0,0 2 1 0,-1 1-1 0,4-2 1 16,0-1-2-16,1 3 1 0,1-3 0 0,-1 2-2 0,2-2 2 15,2 2 0-15,-2-5 0 0,1 1 1 0,2-2-1 0,1 0 1 0,-1 0-1 16,2 0-1-16,1-4-1 0,-2 2 1 0,3-4 0 0,-1 1-2 16,1-2 1-16,2-2 0 0,-1-1 2 0,2 0 1 0,-1-4 1 15,0 2 2-15,-1-2 1 0,2-2 2 0,1 0 2 0,-2-2 4 0,-1-1 4 16,2 0 3-16,-4-1 7 0,0 4 9 0,1-3 9 0,-1 2 8 15,-1-2 5-15,-1 3 7 0,0-1 2 0,-3 3 1 0,2-1 2 0,-1 2-2 16,0 2-3-16,-1-1-3 0,-1 2-7 0,2 0-8 0,-1 1-10 16,-1 0-13-16,0 2-13 0,0 0-13 0,0 0-11 0,0 0-7 0,0 2-5 15,0 2-3-15,4-1 0 0,-4 1 1 0,0 1 2 0,0 1 2 16,0 0 2-16,0 2 1 0,0 1-2 0,0 1 1 0,0 0-3 0,0-1-3 16,2 2-6-16,-2-1-8 0,0-2-9 0,2 4-9 0,0-3-11 15,-2-1-10-15,1 0-10 0,-1 0-10 0,2-1-7 0,-1-1-6 16,-1-1-1-16,2-3 1 0,0 2-1 0,-1-1 2 0,2-3 2 15,1-2 5-15,-1 1 11 0,0-3 11 0,5 0 13 0,-4-2 13 0,4 0 11 16,-1-2 13-16,2-1 12 0,-1-2 12 0,0-2 11 0,0 2 9 16,1-1 13-16,-1-1 15 0,0 2 14 0,0-3 14 0,2 2 12 0,-2-1 9 15,-4 2 10-15,3 1 8 0,-1 1 8 0,-1 1 6 0,-1-1 2 16,0 4 2-16,-1 0-2 0,2 0-1 0,-4 2-8 0,-1 0-12 0,2 2-15 16,-2 1-15-16,0 0-15 0,0 0-15 0,0 1-11 0,0 2-11 15,0 2-10-15,0 0-7 0,0-1-5 0,0 4-4 0,0-1-2 16,0 2 1-16,0 0 2 0,-2 1 6 0,2 1 5 0,-1 2 7 0,1-1 4 15,-4 0 2-15,4 2-1 0,-1-2 0 0,-1 0-2 0,2 0 0 16,0 0-2-16,0-2 1 0,0 0 0 0,0-2-1 0,2 0 1 0,-1-3 2 16,-1 2 3-16,4-4 3 0,-3 2 1 0,2-3 3 0,2-1 0 15,-2-1 1-15,2-1 2 0,0-2 0 0,1-1 2 0,1-1 0 0,3-1 0 16,-2-3 0-16,2 0-1 0,1-1-2 0,-2-2-2 0,3 0-4 16,-2-3-1-16,2 3-1 0,-3-2 1 0,2 2 2 0,-1-2 2 15,-2 1 4-15,-1 0 4 0,0 2 4 0,-1 0 2 0,0 3 1 0,-2 1 1 16,1-1 1-16,-1 4-3 0,-3-3-3 0,1 4-6 0,0 0-7 15,-2 0-5-15,0 3-6 0,0 0-7 0,0 0-3 0,0 3-5 0,0 0-4 16,0 0-5-16,-2 4 0 0,0 0-2 0,2 0 1 0,-1 2 3 16,1 0 3-16,-2 2 4 0,2-2 6 0,0 4 4 0,0-1 2 15,0 0-2-15,2-1-2 0,-2 1-5 0,1-2-2 0,3 1-5 0,-3-1-3 16,4-2-5-16,-2 0-4 0,4 0-3 0,0 0-3 0,0-2-5 16,1-2-3-16,1-1-4 0,2 0-6 0,2-3-3 0,1 0-4 0,0 0-3 15,3-3-5-15,0 0-1 0,0-1 1 0,2-2 1 0,1 0 1 16,1 1 2-16,-2-5 4 0,1 3 3 0,-1-3 5 0,-3 0 7 15,3 1 8-15,-3 0 10 0,0-2 12 0,-3 2 10 0,0-1 11 0,-3-1 7 16,1 2 6-16,0-1 7 0,-3 1 7 0,-1 0 0 0,-3-1 1 16,1 1-3-16,-2-2-1 0,0 2-2 0,-1 0-2 0,-1 0-1 0,-1 1-3 15,-1 1-1-15,1-1 0 0,-3 3-4 0,-1-2-2 0,1 2-4 16,-3 0-4-16,3 1-2 0,-2 1 2 0,-1 1 2 0,-1 0 3 16,-2 2 2-16,0 2 3 0,-3 0-1 0,2 1-5 0,-2 1-2 0,-2 1-1 15,3 0-1-15,0 2 2 0,-1-1 1 0,0 2-1 0,4 0 1 16,-3 1 1-16,3-2 0 0,0 4 0 0,4-2-2 0,0 1-1 15,-2-1 1-15,3 2 0 0,3-2 1 0,-1 0 2 0,1-2 0 0,1 2 2 16,1-1 0-16,1-2 3 0,1 1 1 0,1-4 1 0,0 3 2 16,1-3 3-16,2 0 1 0,2-1 2 0,-2-1 2 0,0-1 2 0,4-1 2 15,-2-1 4-15,1 0 1 0,1 0 3 0,0-2-2 0,-1 0 0 16,1 1-2-16,-2-2-2 0,2 1-4 0,-2 0-4 0,-1 0-3 16,-1 0-5-16,3 1-5 0,-3 0-4 0,0 1-7 0,0 1-6 0,-2 1-6 15,1 0-5-15,1 1-3 0,-3 2-2 0,0 2-3 0,0-1 1 0,-2 3-2 16,2 1 2-16,-2 1 2 0,2 2 0 0,-1 2 2 0,1 2 2 15,0 4 0-15,-2 1 1 0,2 0 2 0,-2 3-1 0,1 2 1 0,-3 2 1 16,-1 1 2-16,-1 2 1 0,-3 3-1 0,0 3-1 0,-3-2-1 16,-3 2-2-16,-3 0 1 0,0 1-1 0,-6-1 2 0,0 1 0 15,-2-4 8-15,-1 1 12 0,-3-4 12 0,3-4 14 0,-2-2 13 16,0-2 13-16,-1-4 9 0,2-5 11 0,-1-3 8 0,3-5 8 0,-2-2 4 16,2-6 3-16,0-2 3 0,2-4 1 0,2-2-5 0,1-3-7 15,2-2-13-15,1-4-16 0,2-2-15 0,4-1-16 0,0-2-16 0,4-2-13 16,1-1-15-16,6 1-13 0,-1-4-12 0,3 1-11 0,5 0-10 0,2 0-8 15,2 1-9-15,2 1-8 0,3 2-7 0,2-2-9 0,0 4-6 16,4 1-7-16,0-1-7 0,3 1-6 0,-1 3-4 0,2 0-2 16,0 3-3-16,-1-1-1 0,1 3-4 0,0-2-4 0,-2 2-1 0,2 0 2 15,-1 2 5-15,-3-1 9 0,0 2 9 0,-1 1 11 0,1-1 15 0,-4-3 16 16,0 4 16-16,-5-3 15 0,2 2 15 0,-3-2 16 0,0 0 17 16,-3-1 21-16,0 1 20 0,-1-2 20 0,-4 0 10 0,2 2 7 0,-3-4 11 15,-1 6 9-15,-1-3 9 0,-2 4 3 0,1-3 5 0,-2 1 1 16,0 1 4-16,-2 2 2 0,0 1-3 0,-2 0-6 0,2 1-10 15,-2 1-11-15,-2 1-11 0,1 2-8 0,2 0-10 0,-4 1-13 16,2 1-13-16,-2 2-9 0,-2 2-9 0,-2 1-9 0,1 4-7 0,-2-2-7 16,1 4-5-16,0 0-4 0,-3 2-2 0,2 2-1 0,0 2 1 15,0 2 2-15,1 1 1 0,1 1 2 0,2-1 2 0,1 3-1 0,2-1-5 16,0 0-5-16,3 2-8 0,3 0-13 0,0-4-18 0,3 2-21 16,2 0-29-16,5 0-32 0,1-2-47 0,3-1-57 0,4-2-92 15,1-2-116-15,4-1-73 0,-1-2-54 0,5-2-23 0</inkml:trace>
  <inkml:trace contextRef="#ctx0" brushRef="#br0" timeOffset="345430.6229">26057 11550 579 0,'-3'-7'588'16,"-2"3"2"-16,0 1-88 0,0-2-132 0,0 0-86 0,-2 2-60 0,0 3-35 15,-1-3-21-15,2 3-15 0,-3 0-11 0,1 0-11 0,0 1-9 16,-5 1-10-16,2 4-8 0,0 0-9 0,-5 2-7 0,2 4-6 16,-2-1-4-16,2 4-3 0,-3 2-1 0,2 3 2 0,-2 3 0 0,2 3 1 15,0 0-4-15,0 2-3 0,3 2-4 0,1 2-5 0,1-1-7 16,1 2-7-16,3 0-10 0,2 1-8 0,1-1-7 0,3 0-10 16,3 0-11-16,1-1-13 0,2-2-15 0,5 0-15 0,0-2-15 0,5 1-20 15,0-4-18-15,2-1-24 0,3 0-24 0,3-4-31 0,1-2-30 16,4-2-53-16,-1-2-59 0,2-2-92 0,0-4-111 0,2-1-73 0,-2-6-53 15,0-1-24-15,-2-1-3 0</inkml:trace>
  <inkml:trace contextRef="#ctx0" brushRef="#br0" timeOffset="345714.2385">26170 11877 212 0,'0'-2'582'0,"0"0"-20"0,0 0-36 0,0 0-84 0,0 1-107 0,0 0-62 16,2-3-39-16,0 3-15 0,-2-1-4 0,0 2-1 0,1-2 2 15,-1-1-4-15,0 3-7 0,0 0-11 0,0 0-11 0,0 0-12 16,0 0-12-16,0 0-10 0,0 0-11 0,0 0-12 0,0 0-13 0,0 0-15 16,0 0-16-16,0 3-17 0,-1-1-17 0,1 0-13 0,0-1-15 15,0 1-9-15,0 1-10 0,0 0-7 0,0-1-5 0,0 5-3 16,0-3-1-16,1 3-2 0,-1 0-2 0,2 3-8 0,0 0-12 0,-2 0-19 15,1 2-23-15,2 0-28 0,-3 0-30 0,0 0-41 0,0 5-47 16,1-5-65-16,-1 2-75 0,2 0-114 0,0 1-133 0,-2-2-75 0,1 1-46 16,1-1-14-16,-1-1 1 0</inkml:trace>
  <inkml:trace contextRef="#ctx0" brushRef="#br0" timeOffset="345952.1505">26524 12098 365 0,'-1'-2'694'0,"1"0"9"0,-2 0 11 0,0-2-52 16,2 3-81-16,0 1-141 0,0 0-173 0,0 0-100 0,0 0-68 16,0 0-35-16,0 0-18 0,0 0-9 0,0 1-5 0,2 3-9 0,0-2-9 15,-2 0-12-15,1 2-13 0,-1 1-7 0,0-1-3 0,0 1-2 16,0 2 2-16,0 1-2 0,0-1-4 0,-1 3-11 0,1-1-14 0,-4-1-23 15,3 2-28-15,-3 0-37 0,-1 0-44 0,2 1-55 0,-1-1-63 16,1-1-104-16,0 3-124 0,0-4-75 0,-1 1-52 0,1-2-20 16,1 0-5-16</inkml:trace>
  <inkml:trace contextRef="#ctx0" brushRef="#br0" timeOffset="346289.5794">26932 11731 236 0,'2'0'626'15,"0"-1"17"-15,-2 1-47 0,0 0-76 0,0 0-96 0,0 0-106 16,0 0-68-16,0 0-51 0,0 1-32 0,-2 1-22 0,2-1-19 16,-2 2-16-16,2-1-15 0,0 1-18 0,0 1-15 0,-1 1-15 0,1 0-11 15,-2 3-11-15,1 1-6 0,1 3-4 0,-2-3-2 0,0 3 1 16,2 2 2-16,-1 2 3 0,1-1 1 0,-2 2 1 0,0-1-3 16,2 1-5-16,-3 4-17 0,3-1-18 0,-1-3-27 0,-3 3-28 0,0-1-39 15,3 1-43-15,1-1-56 0,0-1-61 0,0 0-111 0,0 1-135 16,0-5-81-16,1 3-57 0,-1-4-25 0,2 1-11 0</inkml:trace>
  <inkml:trace contextRef="#ctx0" brushRef="#br0" timeOffset="346665.7351">27203 11908 211 0,'-7'-7'629'0,"1"2"4"0,-2 0 5 0,3 1 3 0,1 0-131 16,0 1-199-16,1 1-124 0,0 1-84 0,1-1-45 0,1 2-24 0,-3 0-13 16,3 2-4-16,-2 1-2 0,2 0-2 0,-3 1-6 0,3 2-8 15,-2-1-8-15,-1 5-6 0,3 0-1 0,-6-2-1 0,4 3 2 16,-3-1 5-16,3 2 2 0,0-1 4 0,-2 0 0 0,2 1 2 0,-2 0 1 16,2 0 1-16,-1-2 0 0,3 0 1 0,-2 1 0 0,2-1 1 15,1 0 2-15,0-3-1 0,0 3 2 0,0-3-1 0,1-2 1 0,2 1-1 16,0-1 2-16,0-1-2 0,4-1 0 0,-2 0-2 0,3-1-2 15,1-2-2-15,0 0 0 0,3-2 1 0,2-1 0 0,-3 0 3 16,4-3 2-16,-2 2 3 0,3-4 2 0,-2 1 4 0,0-2 6 16,-3-1 5-16,2 0 7 0,0 0 10 0,-4-1 7 0,-1-1 7 0,0 0 5 15,-2 2 3-15,1-2 1 0,-4 0-1 0,0 1-3 0,-1 1-5 0,-2-1-6 16,-2 2-6-16,1-1-8 0,-3 3-10 0,0-3-14 0,-1 0-18 16,-2 5-19-16,1-1-21 0,0 0-25 0,-1 3-26 0,1 0-30 15,0 2-33-15,-3-1-37 0,0 2-42 0,3 2-51 0,0 1-60 0,0 1-82 16,2 1-96-16,0-1-54 0,2 1-32 0,0 2-9 0</inkml:trace>
  <inkml:trace contextRef="#ctx0" brushRef="#br0" timeOffset="346964.5682">27587 11889 59 0,'1'-3'647'0,"-1"-2"18"0,0 2 19 0,0-2-62 16,0 3-103-16,0-1-95 0,0 0-89 0,0 0-55 0,0 1-38 15,0 2-26-15,0-2-18 0,2-1-18 0,-2 3-19 0,0 0-17 16,0 0-18-16,0 0-17 0,0 0-19 0,0 0-16 0,0 0-15 0,0 0-13 16,1 0-11-16,-1 3-8 0,0-3-7 0,2 2-3 0,-2-2-4 15,0 0-1-15,2 0-3 0,-2 0-4 0,0 2-1 0,0-2-5 0,0 1-4 16,0-1-2-16,0 4-2 0,0-3-2 0,0 0 0 0,0 2 0 16,0 2 0-16,0-2 2 0,0 1 2 0,0 2 0 0,0 2 1 0,0 0 2 15,0 4 0-15,0-2 2 0,0 0 4 0,0 2 2 0,0 0 2 16,0 2 1-16,0 1 1 0,0-1-3 0,0 2-4 0,-2-1-14 15,0 0-14-15,2 2-21 0,-1-2-27 0,1-1-31 0,-2 1-33 0,1-1-47 16,-1 1-57-16,0-1-87 0,1-2-100 0,-4-1-112 0,5 0-119 16,-3-2-61-16,3-1-28 0,-1 0-8 0,1-1 3 0</inkml:trace>
  <inkml:trace contextRef="#ctx0" brushRef="#br0" timeOffset="347362.2168">28077 12216 696 0,'0'-2'722'0,"0"-1"13"0,0 1 1 0,0 1-2 0,0-1-130 0,0 2-194 16,0 0-126-16,0 0-90 0,0 0-55 0,0 0-35 0,1 2-21 15,-1-2-12-15,2 3-11 0,-1 0-12 0,-1 1-13 0,2-1-17 0,0 1-15 16,-2 4-14-16,0-1-14 0,0 1-14 0,0 2-14 0,-2 0-13 16,0 2-16-16,-2 1-19 0,-1 2-23 0,-4-1-31 0,1 1-41 0,-2 2-51 15,-2 0-68-15,-1 0-79 0,-2 1-103 0,0-1-116 0,-4 1-59 16,1-1-30-16,1-3-9 0</inkml:trace>
  <inkml:trace contextRef="#ctx0" brushRef="#br0" timeOffset="348055.6819">28271 12003 192 0,'-3'0'660'16,"-2"0"20"-16,4 0-9 0,-3 0-21 0,3 0-94 0,-2 0-126 15,3 0-84-15,0 0-62 0,0 0-39 0,0 0-27 0,0 0-24 16,0 0-19-16,0 0-24 0,0 0-21 0,3 0-26 0,-2 0-25 0,3 0-28 16,-3 0-29-16,4 0-27 0,0 0-26 0,2 0-23 0,3 0-22 15,0 0-22-15,0 0-22 0,3 0-24 0,3 0-24 0,-3 0-27 16,4 0-29-16,-3 0-39 0,3 0-44 0,0 0-57 0,1 0-65 0,-2 0-81 15,5 0-89-15,-5-2-40 0,1 1-17 0,2-1 1 0</inkml:trace>
  <inkml:trace contextRef="#ctx0" brushRef="#br0" timeOffset="348381.1673">28640 11771 562 0,'-4'0'561'0,"3"-3"-7"16,-2 3-89-16,3 0-130 0,0 0-83 0,0 0-60 0,0 0-32 0,0 0-19 16,0 0-11-16,0 0-7 0,0 0-10 0,0 0-9 0,0 0-13 15,0 0-12-15,0 0-11 0,0 0-8 0,0 0-6 0,0 0-5 0,0 3-1 16,0-3-4-16,0 1-3 0,0 2-1 0,0-2-6 0,0 1-4 16,0 0-4-16,0 1-5 0,0-1-3 0,0 0-2 0,0-1-3 15,0 2 0-15,0 0-2 0,0 1 0 0,0 1 1 0,0 1 1 0,0 0 0 16,0 2 2-16,0 0 1 0,0 4-1 0,0-2 2 0,0 0 1 15,0 4 0-15,0-2 0 0,0 3-1 0,0-1-1 0,0 3-1 16,0-4-2-16,0 4-1 0,0-1 1 0,0 1-3 0,0 0-3 0,0-1-5 16,0 1-7-16,0-1-8 0,0 0-12 0,0 0-15 0,0-1-20 15,-2-3-23-15,0 4-26 0,2-2-41 0,-1 0-47 0,-2-4-58 0,3 0-66 16,-2 1-98-16,0-4-116 0,2 2-64 0,-1-2-42 0,1-3-13 16</inkml:trace>
  <inkml:trace contextRef="#ctx0" brushRef="#br0" timeOffset="348699.5757">28817 11517 559 0,'1'-5'605'16,"2"2"5"-16,-3 0-92 0,5 2-136 0,-4-2-94 0,-1 1-72 0,3 0-40 16,-1 2-23-16,0 0-17 0,-1 2-10 0,3 0-12 0,0 1-10 15,0-2-14-15,0 4-15 0,4 1-11 0,2 0-10 0,-2 1-6 16,2 3-4-16,0 1 0 0,1 1 0 0,3 2 0 0,-1 1 0 0,1 1-1 16,0 4-1-16,0-1-1 0,-1 4-5 0,3 0 0 0,-5 3-1 15,0 0 0-15,2 2 1 0,-4 2-4 0,-1 1-4 0,-1 3-5 0,-1-1-6 16,-6 3-9-16,0-2-13 0,-6 5-16 0,-2-4-22 0,-4 5-26 15,-6-2-29-15,-3 2-40 0,-8 2-48 0,-2 0-68 0,-10 0-82 0,-2 0-106 16,-7 2-120-16,-5 1-65 0,-6-2-42 0,-3-2-16 0,-5 0-6 0</inkml:trace>
  <inkml:trace contextRef="#ctx0" brushRef="#br0" timeOffset="350098.7798">29561 11737 256 0,'0'-1'512'0,"-2"-1"-18"0,1 1-86 0,1 1-120 0,0 0-81 15,0 0-59-15,0 0-34 0,0 0-19 0,0 0-12 0,0 0-9 16,0 0-10-16,0 0-8 0,0 0-14 0,0 0-12 0,0 1-11 0,-2-1-11 16,0 2-10-16,2-1-5 0,-1-1-5 0,1 2 0 0,-3-1-2 15,1 1 1-15,2 1 1 0,-1-2-1 0,-1 1 2 0,2 1 1 0,-1 1 1 16,1-1 1-16,-2 0 2 0,0 1 2 0,1 2 3 0,-1-4 3 15,1 3 1-15,-3-3 2 0,4 3 0 0,-1 0 1 0,-1-1 0 0,1 0-1 16,1 3 1-16,-2-3 1 0,0-1-1 0,2 1 0 0,-1 1 0 0,1 0-1 16,0-1 1-16,0-1-2 0,0 2 1 0,0 0-1 0,0-2-1 15,0 1-2-15,0-1-2 0,1-1 0 0,-1 3-2 0,2-5 0 16,0 2 2-16,-1-1 2 0,2-1 3 0,-3 2 5 0,4-2 6 0,-3 0 8 16,-1 0 8-16,2 0 11 0,-1-2 7 0,3 2 9 0,-4-1 7 0,1-1 9 15,-1-3 9-15,2 3 8 0,-1-1 5 0,-1-1 3 0,2-3-1 0,-2 2 0 16,0 0-5-16,0-1-6 0,0-1-8 0,-2 3-11 0,2-2-8 15,-1 0-10-15,-1 0-9 0,1 2-11 0,-3-1-16 0,3 0-22 16,-1 3-20-16,-1-1-22 0,0 0-22 0,0 2-23 0,-2 1-30 0,0 0-30 16,1 0-38-16,-1 1-39 0,-2 3-52 0,1 0-59 0,-2 3-80 0,0-1-93 15,2 1-47-15,-1 2-30 0,-2 0-4 0</inkml:trace>
  <inkml:trace contextRef="#ctx0" brushRef="#br0" timeOffset="350452.1019">29332 12308 9 0,'0'-3'649'0,"0"1"14"16,0 0 18-16,0 1-58 0,0 1-94 0,0 0-107 0,0 0-114 15,0 0-72-15,0 0-49 0,0 0-33 0,0 0-22 0,0 0-21 0,0 0-18 16,0 0-21-16,0 0-20 0,0 0-20 0,0 0-22 0,0 0-18 0,0 0-15 15,0 0-9-15,0 0-6 0,1 1-3 0,-1 1 0 0,2 0 0 16,0-2 2-16,-2 5-1 0,1-3 0 0,-1-1 1 0,3 3 1 0,-1-1 4 16,-2-1 0-16,3 1 3 0,-2 2 3 0,1-4 1 0,0 2 0 15,1 0 0-15,-2 0 1 0,3-2 3 0,-3 3 1 0,2-3 6 0,1 1 3 16,0-2 5-16,1 0 4 0,-2 0 7 0,0 0 10 0,4 0 9 16,-2-3 13-16,-1-1 14 0,4 3 18 0,-3-3 13 0,-1-1 12 0,1 1 11 15,2-2 12-15,-1 2 9 0,-3-3 10 0,2 0 4 0,-2 1 5 0,-1-2-2 16,1 2-6-16,-3-1-13 0,0 2-15 0,0-1-29 0,0 0-37 15,-2 2-44-15,1-3-48 0,-4 4-62 0,0 0-72 0,-4-1-105 0,1 3-122 16,-2-1-132-16,-2 2-138 0,-3 2-69 0,0-1-39 0,-1 3-18 16,-3 0-8-16</inkml:trace>
  <inkml:trace contextRef="#ctx0" brushRef="#br0" timeOffset="351543.5495">29604 11821 254 0,'-2'-1'425'0,"0"1"-72"0,-1-2-80 0,2 0-88 0,-3 2-52 0,3-1-39 15,-2 0-22-15,-1 1-15 0,0 0-11 0,1 0-7 0,0-2-7 16,-1 2-10-16,1 0-5 0,0 0-3 0,0 0-2 0,0 0 3 0,-1-1 5 16,3 1 8-16,-4 0 8 0,4-2 8 0,-1 2 9 0,1 0 7 15,-3 0 7-15,3 0 4 0,-1-1 3 0,1-1 4 0,-1 2 1 0,0 0 2 16,2-1 2-16,-1 1-1 0,-1 0-1 0,1-2-3 0,-1 1-3 15,0 1-7-15,1-2-2 0,-2 0-6 0,1 2-1 0,1-1-4 0,-1 0-3 16,2 1-5-16,-1-2-4 0,1 2-5 0,-2 0-4 0,0-1-6 0,2 1-3 16,0 0-4-16,0 0-2 0,-1 0-2 0,1 0-4 0,0 0-2 15,-3 0-6-15,3 0-3 0,-2 0-4 0,0 0-2 0,1 0-2 0,-3 1-2 16,3-1-1-16,-1 2-1 0,1-2-1 0,-4 1-2 0,4 0 1 16,-2 3 0-16,1-3-1 0,0 2 3 0,1 0 1 0,-2 0 0 0,1 0 1 15,0 2 2-15,1-2 0 0,-3 0 3 0,3 4 0 0,-1-2 1 0,1 0 1 16,-4-1 1-16,4 2-1 0,1 1-1 0,-2-4-2 0,1 2 0 15,1-1-1-15,0 1 1 0,0-1-1 0,0-1 2 0,1 2-2 16,1-3-1-16,-2 2-3 0,1-3-4 0,2 1 1 0,-1-2-1 0,-1 3 2 16,2-3 2-16,1 0 1 0,-1 3 4 0,0-3 0 0,0 0 6 0,1 0 0 15,-1 0 3-15,0 0 3 0,1-3 5 0,-1 3 2 0,1 0 5 16,-3-3 2-16,3 3 3 0,-3-3 0 0,1-1-2 0,-1 2-3 0,3-1-5 16,-4-2-5-16,1 2-3 0,-1-2-9 0,2 1-10 0,-2 0-12 0,0-1-18 15,-2 0-22-15,1 3-27 0,-1-3-33 0,-1 3-36 0,0-4-56 16,-2 4-65-16,-2 0-89 0,-2 0-99 0,1 2-60 0,-2 2-39 0,0-2-18 15</inkml:trace>
  <inkml:trace contextRef="#ctx0" brushRef="#br0" timeOffset="391346.9939">25796 12565 310 0,'-4'-4'378'0,"3"-1"-107"0,-1 1-59 0,1-2-38 15,-4 2-24-15,5 0-19 0,-1 1-8 0,1-2-4 0,-2 3-4 16,1-1-5-16,1 1-10 0,-2 0-13 0,0 2-13 0,2 0-10 16,0-3-9-16,0 3-7 0,0 0-10 0,0 0-7 0,0 0-5 0,0 0-4 15,0 0-4-15,0 0-1 0,0 0-3 0,0 0-1 0,0 0-3 16,-1 3-4-16,1-3-1 0,-2 0-3 0,0 2-2 0,2-2-2 0,-1 2-1 15,-1-2-1-15,2 3 1 0,-1-1 2 0,1 1 2 0,-2 1 2 0,0-1 2 16,-1 2 1-16,-1 2 2 0,1 0 1 0,-1 0 1 0,1 3 1 16,-2 2 1-16,2 0 4 0,-2 1 1 0,2 1 1 0,-3-1 0 15,3 2-2-15,0 3 1 0,0-1-1 0,-1-1-1 0,1 4-2 16,0-3 1-16,0 2 0 0,-1-1 2 0,2 1 2 0,0 0 0 0,1 0 2 16,-3-1-1-16,3 0 1 0,-1 0-5 0,2 0-3 0,-1-4-8 15,1 3-8-15,0-2-9 0,0 1-9 0,0-3-11 0,0-1-12 16,0 0-12-16,0-2-13 0,0-2-13 0,1 2-15 0,-1 0-14 0,0-5-12 15,0-1-4-15,0 1 5 0,0-2-4 0,0 1-6 0,0-4-9 16,0 0-11-16,0 0-9 0,0-4-8 0,-1 1 1 0,-1-2 3 0,0 0 8 16,-1-2 13-16,0-2 15 0,0 1 16 0,-5 0 4 0,5-1-3 15,-2 0 16-15,0 1 21 0</inkml:trace>
  <inkml:trace contextRef="#ctx0" brushRef="#br0" timeOffset="391662.9134">25619 12948 11 0,'-7'-7'64'0,"1"0"12"0,-2 3 13 0,4-3 6 16,-3 4 3-16,2 0 7 0,-1-2 12 0,0 2 2 0,3 2-2 0,-1-2 2 15,1 3 2-15,2-2 0 0,-3 2-7 0,4 0-3 0,0 0-8 16,0 0-7-16,0 0-10 0,0 0-7 0,0 2-7 0,2 1-5 0,0-2-8 15,-2 2-6-15,1 0-5 0,-1 2-6 0,3-3-6 0,-1 3-6 16,0-1-4-16,1 1-3 0,0 0-2 0,1 2 1 0,1-4-1 16,-2 4 0-16,2-1 0 0,-1 1-1 0,0-2 0 0,1-1-3 0,3 1-5 15,-2 0-6-15,2 0-8 0,-1-2-8 0,2 1-7 0,-1 0-7 16,-2-1-5-16,2 0-6 0,5-1-6 0,-5-1-7 0,1-1-10 16,4 0-7-16,-4 0-2 0,4 0 1 0,-4-3 4 0,1 2 3 0,1-2 6 15,-2 0 5-15,-1-2 4 0,2 1 10 0,-1-2 12 0,1 0 9 16,-4 0 9-16,1-1 15 0,0 0 20 0,-2 1 14 0,0-1 11 0,0 1 8 15,-4 1 6-15,4-1 10 0,-3 0 10 0,0 1 10 0,-2 2 12 16,0-4 6-16,0 4 2 0,0-2 1 0,0 3 2 0,0 0-5 0,0-1-9 16,0 1-8-16,-2 2-9 0,2-3-8 0,0 3-9 0,0 0-10 15,0 0-13-15,0 0-13 0,-4 3-12 0,1-3-10 0,2 2-9 16,-3 1-7-16,1 1-5 0,-2 1-14 0,-1 2-16 0,-2-1-22 0,0 5-27 16,-1 0-37-16,-4 2-38 0,2 2-54 0,-2 0-58 0,-1 3-90 15,0 0-104-15,-2 1-62 0,0 0-40 0,-1 0-21 0</inkml:trace>
  <inkml:trace contextRef="#ctx0" brushRef="#br0" timeOffset="392662.175">25095 13300 474 0,'0'0'522'0,"0"0"-72"15,0 0-113-15,0 0-94 0,0 0-86 0,0 0-51 0,-1 2-37 0,1-2-18 16,-3 1-6-16,-2 1-3 0,4-2 1 0,-3 1-3 0,1-1-2 16,-2 2-6-16,1-1-11 0,-1 2-6 0,-3-1-6 0,2-1-5 15,-2 0 1-15,0 3-2 0,-1-3 1 0,1 1 0 0,-2 1 1 0,-2-3 0 16,2 3 2-16,-1-2 1 0,-2 2 0 0,2-3 0 0,0 1 0 0,-2 1 1 15,1-2 0-15,-1 2 0 0,2-2 0 0,0 0 2 0,-2 0 1 16,2 0 2-16,0 0 0 0,3 0 2 0,0 0 1 0,-1-2 1 16,1 2 2-16,2 0 3 0,1-2 0 0,2 1 2 0,-2 1 1 15,2 0 0-15,1 0 1 0,-1 0 0 0,2 0 0 0,1 0-1 0,0 0-2 16,0 0-1-16,0 0-2 0,0 0-3 0,0 0-3 0,0 0-3 16,0 0-2-16,0 0-3 0,0 0-2 0,0 0-2 0,0 0-4 0,0 0-2 15,0 0-3-15,0 0-3 0,0 0-2 0,0 0-3 0,0 0 0 16,0 0-3-16,0 0-2 0,0 0-3 0,0 0-1 0,0 0-2 0,0 3 1 15,0-1 1-15,-2-1 0 0,2 3 2 0,-1-1 0 0,-1 1 3 16,0-1 2-16,2 2 1 0,-3 0 3 0,2 3 3 0,-1-1 3 0,0 2 6 16,-1 0 6-16,0 1 3 0,0 2 1 0,-2 0 2 0,2 3 2 15,2-1 1-15,-3 1 4 0,0 0 2 0,0 1 2 0,-1 2 3 16,1-1 2-16,-1 1 3 0,1 2 1 0,0-1 0 0,-1 0-1 16,2 1 1-16,-2-1 0 0,2-1 1 0,-3 0 0 0,3 0-2 0,-2 1 1 15,4-1-1-15,-3-2 1 0,1 1 0 0,2 0-1 0,-3-3-2 16,3 1-2-16,-1-1-1 0,2-1-3 0,0-1 1 0,0 0 0 0,0 0-2 15,0 0 2-15,0-4-1 0,2 0 1 0,-1 2-1 0,1-3-1 16,0-1 2-16,-1 1-1 0,2-2 3 0,1-1 2 0,-3 3 3 16,4-4 1-16,-2 2 3 0,2-3 3 0,-1 1 3 0,1-1 2 0,0 1 2 15,2-2 2-15,0 1-1 0,3-1-2 0,-2-1-4 0,0 2-4 0,2-2-6 16,3 0-10-16,1 0-10 0,-1 0-12 0,3-2-15 0,-2 2-17 16,3-1-21-16,-1-1-25 0,2 2-30 0,-2-1-34 0,2 1-45 0,-3-2-48 15,0 1-71-15,0 1-77 0,-3 0-87 0,0 0-90 0,-3 0-45 16,2 1-18-16,-5 1-5 0</inkml:trace>
  <inkml:trace contextRef="#ctx0" brushRef="#br0" timeOffset="393630.3633">25187 13580 392 0,'0'-2'359'0,"0"0"-78"0,0 1-56 0,0-1-46 16,0 0-28-16,0-1-19 0,0 1-11 0,0 0-5 0,0 2-9 0,0-1-12 15,0-1-10-15,0 2-12 0,0-2-6 0,0 1-4 0,0 1-1 16,0 0 0-16,0 0 0 0,0 0 2 0,0-2-1 0,0 2-2 15,0 0-1-15,0 0-3 0,0 0 1 0,0 0 1 0,0 0 1 0,0 0-1 16,0 0 0-16,0 0-2 0,0 0-1 0,0 0-2 0,0 0-1 16,0 0-2-16,0 0-2 0,0 0 0 0,0 0-3 0,0 0-3 0,-2-1-4 15,2 1-3-15,0 0-3 0,0 0-5 0,0 0-5 0,0 0-2 16,0 0-5-16,0 0-3 0,0 0-5 0,0 0-6 0,0 0-4 16,0 0-6-16,0 0-3 0,0 1-6 0,0-1-6 0,-1 2-4 0,1-2-4 15,0 3-4-15,0-1-1 0,0-1 0 0,-2 1 0 0,2 3 2 16,0-1 3-16,0 1 2 0,0 0 5 0,-1 2 1 0,1-1 5 15,-5 4 5-15,5-2 4 0,-1 2 6 0,-1 0 6 0,2 2 3 0,-1-2 3 16,1 3 2-16,-2-3-1 0,0 2-1 0,2 0 0 0,-1-1 0 16,1 1 0-16,-2 0 0 0,0 0 0 0,2-2-1 0,-1-1-2 0,-1 1 0 15,2-2 0-15,-1 1-1 0,1-2 0 0,-2 1-1 0,2-1 2 16,0-2-1-16,0 0 2 0,0-2 2 0,0 0 1 0,0 0 3 0,0-2 1 16,0 0 4-16,0-1 5 0,0 0 2 0,0 0 4 0,0 0 2 15,0 0 4-15,0 0 3 0,0 0 4 0,0 0 1 0,0 0-3 16,0-1-5-16,0 0-6 0,0-2-4 0,0 0-6 0,0 0-5 0,0-2-7 15,0 0-7-15,0-2-7 0,0-1-8 0,0 1-6 0,0-2-8 16,-2 1-9-16,2-2-7 0,-1 0-2 0,-1-1 1 0,2-1-1 16,0 2-2-16,-1-2 1 0,1 0-1 0,0-2 0 0,0 2 2 0,0 1 2 15,0-3 3-15,0 2 5 0,0 0 3 0,0-2 5 0,0 2 3 16,0 1 5-16,0-1 5 0,0 0 4 0,0 2 2 0,0 0 4 0,0 1 5 16,-3 0 3-16,3 1 3 0,-2 1 3 0,2 0 4 0,0 2 1 15,-1 0 3-15,1-2 2 0,0 5 2 0,0-3 1 0,0 2-3 0,-2 1 0 16,2 0 1-16,0 1-1 0,0 1-1 0,0 0-3 0,0 0-2 15,0 0-7-15,0 0-6 0,0 0-6 0,0 0-5 0,0 0-4 16,0 1-3-16,0 1-1 0,0 0-2 0,0 3 0 0,0 0-1 0,0 2 1 16,0 0 1-16,0 1-1 0,0 1 1 0,0 2-3 0,0-1-5 0,0 2-8 15,0-1-9-15,0 3-15 0,0 1-18 0,0-4-27 0,0 3-32 16,2 0-31-16,-2 2-29 0,0-3-50 0,0 2-63 0,0-2-76 16,0 2-84-16,0 0-43 0</inkml:trace>
  <inkml:trace contextRef="#ctx0" brushRef="#br0" timeOffset="394441.1948">25477 13808 405 0,'0'0'579'0,"0"0"-53"0,0 0-85 0,0 0-79 0,0 0-77 0,0 0-52 16,0 0-39-16,0 0-28 0,0 0-20 0,0 0-15 0,0 0-14 15,0 0-16-15,0 0-16 0,0 0-18 0,0 0-16 0,0 0-15 0,0 2-14 16,0 0-11-16,0-2-9 0,0 1-7 0,0 3-2 0,0-3-1 16,1 2 1-16,-1 1-1 0,2-2 0 0,-1 2 0 0,-1-1 0 0,2 3 1 15,1-1 3-15,-3 1 2 0,0-1 3 0,0 2 1 0,0 1 2 16,0-1-8-16,-3 0-13 0,1 3-20 0,-1-3-24 0,-2 3-31 15,1-1-36-15,-1 1-56 0,-3 0-64 0,-1 0-102 0,-3-1-120 0,1 1-74 16,-3 0-48-16,0-3-23 0</inkml:trace>
  <inkml:trace contextRef="#ctx0" brushRef="#br0" timeOffset="399812.0178">25900 13533 101 0,'0'-2'115'0,"-1"1"-4"0,1-1 0 16,-2 1-2-16,0-1-3 0,2 0-5 0,-1 1-4 0,-1-1-6 15,2 0-4-15,-1 1-4 0,1-3-4 0,-4 3 0 0,3-1-1 16,-3 0 2-16,4-1 0 0,-3 1 0 0,1-1-1 0,2 1-3 0,-4 0-1 15,3-1-5-15,-1 1-2 0,2 0-3 0,-1 1 0 0,-1-1 1 16,0-1-2-16,1 1-1 0,1 1-4 0,-3 1-2 0,3-1-7 0,-4 1-5 16,4-2-6-16,-1 1-7 0,-1 1-5 0,0-2-3 0,1 1-3 15,-1 1-2-15,0 0-3 0,2 0-4 0,-2 0-3 0,0-2-3 0,-1 2-1 16,3 0-2-16,-1 0-1 0,-3 0 2 0,3 0-1 0,-1 0 0 16,0 0 1-16,-1 0 1 0,2 0 2 0,-1 0-1 0,0 0-3 15,-1 0 0-15,1 0 1 0,-2 0-1 0,1 0 1 0,0 0-1 0,1 0 0 16,-1 2 0-16,0-2-2 0,0 1-1 0,-1 1 1 0,3-2 0 15,-2 1-2-15,-2 1 2 0,4-2 0 0,-2 1 0 0,-1 2-2 0,3-2 0 16,-3 1 0-16,1 1 0 0,0-1 2 0,0 3 0 0,0-3 0 16,-2 3-1-16,2-3-1 0,0 3 0 0,0-2-1 0,-1 4-1 0,1-4 1 15,2 2 0-15,-3 1 1 0,1 0 0 0,-1-1 1 0,1 1 0 16,-1-1 1-16,1 2 0 0,2 1 1 0,-4-3 0 0,2 2 2 16,-1 0 0-16,3 0 2 0,-3-1 1 0,0 0 0 0,3 1 1 0,-1 0 0 15,0 0 1-15,-1-1 1 0,2 1 0 0,1 1 1 0,-2-1-1 16,0-2 1-16,2 3 0 0,-1-2 2 0,1 1-1 0,0-1 0 0,0 2 1 15,0-2-1-15,0 1 2 0,0-2 0 0,1 4 1 0,-1-4-2 16,2 2 1-16,0-1-1 0,-2 1 1 0,1-2-2 0,2-1 1 0,-1 2-1 16,0 0 1-16,-1 0 1 0,3 0-2 0,-2-1 0 0,0-2-2 15,-1 4 0-15,3-2 0 0,-3-3 1 0,2 3-1 0,2-2 0 16,-3 2 1-16,1-1-1 0,0-1 0 0,2-1 1 0,-2 1 0 16,-2 0 1-16,3 0 0 0,-1 0 1 0,0-2 1 0,0 0-2 0,0 3 0 15,1-3-3-15,-1 1 0 0,3 1 0 0,-1-3 0 0,-2 1 0 0,2 1-2 16,0-2-1-16,-1 0-1 0,2 0-2 0,1 0-2 0,-1 0-3 15,1 0-3-15,1 0 0 0,-1 0-2 0,1-2 0 0,0 1-1 16,1-1-1-16,-1 1 0 0,0-2-1 0,0 1 0 0,1 0 1 0,1 0 1 16,-2-1 0-16,0 0 2 0,0 0-1 0,-2 0 3 0,2 1 6 15,-1-3 1-15,0 2 0 0,0-2 3 0,-3 1 0 0,1 1 0 0,2-2 2 16,-1 1 1-16,-3-3 1 0,2 2 3 0,-1 1 0 0,0 0 2 16,-3-2 3-16,3 1 0 0,-1 1-2 0,-2-1 0 0,4 1 4 15,-4-1 0-15,1 0 1 0,-1 0 3 0,-1-2-1 0,2 3 2 0,0-1-1 16,-2-2-2-16,1 1 0 0,-1 0-3 0,2 0-1 0,-2 0-2 15,0 0-1-15,0 2 0 0,0-3-2 0,0 2-1 0,0-1-3 0,0-1-1 16,0 3-4-16,0-1 1 0,0-3-1 0,0 1-1 0,-2 2 0 16,2-3-1-16,-1 2 1 0,1 0 1 0,-2 2-1 0,0-2 0 0,1 0 0 15,-1-1 0-15,1 2 0 0,-4 0 1 0,4-2-2 0,-1 2 0 16,1-1-2-16,-3 2-1 0,1-1 0 0,0 0-1 0,0 1-2 0,-1-2-1 16,0 2-2-16,-1 0-4 0,1 1-6 0,0 0-7 15,-1-2-9-15,1 1-14 0,-1 1-14 0,0-1-23 0,-3 1-25 0,2 1-34 16,0-3-37-16,1 3-55 0,-3-1-65 0,0 1-87 0,2 1-98 0,-2 1-56 15,1 0-35-15</inkml:trace>
  <inkml:trace contextRef="#ctx0" brushRef="#br0" timeOffset="400730.0469">26200 13839 132 0,'-1'-2'454'0,"-1"2"-65"15,2 0-57-15,0 0-53 0,0 0-40 0,0 0-33 0,0 0-22 16,0 0-18-16,0 0-11 0,0 0-7 0,0 0-10 0,0 0-8 0,0 0-10 15,0 0-10-15,0 0-7 0,0 0-8 0,0 0-5 0,0 0-3 16,0 0-5-16,0 0-2 0,0 0-4 0,0 0-3 0,0 0-3 0,0 0-3 16,0 0-4-16,0 0-3 0,0 0-2 0,0 0-3 0,0 0-3 15,0 0-3-15,0 0-3 0,0 0-2 0,0 0-3 0,0 0-3 0,0 0-2 16,0 0-4-16,0 0-1 0,0 0-3 0,0 0-2 16,0 0-4-16,0 0-3 0,2 0-2 0,-2 0-3 0,0 0-5 0,0 0-5 15,0 2-7-15,0-1-6 0,0-1-6 0,0 1-4 0,0 1-2 0,0 0-3 16,0 1-1-16,0-2 1 0,1 2 0 0,-1 0 0 0,2 0 2 15,0 2 2-15,-2-2 2 0,0 4 3 0,1 0 4 0,-1 0 3 16,0 1 1-16,0-1-3 0,0 2-7 0,0 0-13 0,-1 1-17 0,-1 1-25 16,-3-1-29-16,2 2-38 0,-2 0-44 0,-1 0-60 0,-3 0-66 15,1 0-93-15,-5 2-109 0,0-2-65 0,-1 1-43 0,-3-1-18 0</inkml:trace>
  <inkml:trace contextRef="#ctx0" brushRef="#br0" timeOffset="403328.7641">26343 13627 123 0,'0'0'205'0,"0"0"-25"16,0 0-16-16,0 0-10 0,-4 0-7 0,4 0-7 0,0 0-4 16,0 0-5-16,0 0-5 0,-1 0-6 0,1 2-2 0,0-2-2 0,0 0-1 15,0 0 0-15,0 0 1 0,0 0 1 0,0 0 0 0,0 0 1 16,-2 0-1-16,2 0 0 0,0 0 0 0,0 0-2 0,0 0-5 15,0 0-3-15,0 0-6 0,0 0-5 0,0 0-9 0,0 0-6 0,0 0-9 16,0 0-6-16,0 0-9 0,0 0-8 0,0 0-7 0,0 0-7 16,0 0-6-16,0 0-5 0,0 0-6 0,0 0-5 0,2 1-3 15,-2-1-3-15,0 0-5 0,1 1-3 0,-1-1-2 0,2 2-4 0,0-2-2 16,-1 0-2-16,1 0-4 0,-1 0 0 0,3 0-2 0,-3 1-1 0,2 1 0 16,2-2-1-16,1 2-2 0,-1-1 0 0,1-1-3 0,1 2-2 15,-1-2-3-15,3 0-3 0,-1 2-6 0,1 1-3 0,-1-3-8 16,1 0-6-16,-1 2-11 0,0-2-14 0,1 2-13 0,-1-1-14 0,2-1-16 15,-4 2-15-15,1-2-20 0,2 2-21 0,-3-2-30 0,0 0-36 16,2 3-33-16,-2-3-34 0,-1 0-60 0,0 2-77 0,0 0-40 0</inkml:trace>
  <inkml:trace contextRef="#ctx0" brushRef="#br0" timeOffset="403903.989">26716 13508 100 0,'1'0'139'0,"1"-3"-33"16,0 3-17-16,-1-2-8 0,-1 0-4 0,2 2-1 0,-1-1 3 15,-1-1 4-15,2 2 5 0,1-2 3 0,-3 2 2 0,0 0-1 16,0 0 4-16,0 0 3 0,0 0 6 0,0 0 4 0,0 0 2 0,0 0 0 16,0 0 1-16,0 0-2 0,0 0-3 0,0 0-5 0,0 0-4 15,0 0-4-15,0 0-4 0,0 0-5 0,0 0-2 0,-3 2-3 0,3-2-3 16,-2 0-3-16,2 0-4 0,0 0-4 0,0 0-3 0,0 0-4 16,0 0-3-16,0 2-2 0,0-2-2 0,0 0-3 0,0 0-1 15,0 0-3-15,0 0-1 0,0 0-2 0,0 0-3 0,-1 1-2 0,1-1-3 16,0 0-3-16,0 0-3 0,0 0-4 0,-2 0-3 0,2 0-4 0,0 0-5 15,0 2-3-15,0-2-5 0,0 0-2 0,0 2-6 0,0-2-3 16,0 0-2-16,0 0-3 0,0 0-3 0,0 0 0 0,0 0-3 16,0 3-3-16,0-3 0 0,0 0-1 0,0 0-3 0,0 2 0 0,0 0-1 15,0-2-2-15,0 1 1 0,0 1 1 0,0 0 3 0,0 1 1 16,0-2 3-16,-1 0 1 0,1 0 2 0,0 3 3 0,0-1 0 0,0 1 3 16,0-1 2-16,0 1 2 0,0 1 2 0,-2 0 3 0,0-1 2 15,2 2-1-15,-1-1 1 0,1 2 1 0,-2 0-1 0,1 0 0 0,1 1 1 16,-2-1 0-16,0 2 2 0,2 0 0 0,-1 0 2 0,-3 1 1 15,3-1-1-15,-1 1 1 0,1 2 1 0,-4-2 0 0,4 1-1 16,-1 2 0-16,1-3 0 0,-3 2 0 0,3 0 0 0,-2 0-1 0,1-3 1 16,0 2 0-16,2-1 0 0,-1-1-2 0,1 2 1 0,-2-3 0 15,0 2-1-15,2-3 1 0,-1 1 1 0,1-1-1 0,0-2 1 0,0 1 0 16,0-1-2-16,0-2-1 0,0 2-9 0,0-3-8 0,0 3-14 16,0-5-17-16,0 2-26 0,0-2-30 0,0 0-51 0,0 0-61 15,0 0-88-15,0 0-100 0,0 0-79 0,0 0-68 0,1-2-32 16,-1-3-18-16</inkml:trace>
  <inkml:trace contextRef="#ctx0" brushRef="#br0" timeOffset="404666.3721">27116 13830 136 0,'-2'-2'560'0,"2"2"2"16,0 0 0-16,0 0-104 0,0 0-153 0,0 0-102 0,-1 2-73 0,1-2-44 16,0 0-27-16,-2 1-14 0,2-1-8 0,0 3-3 0,0-1-5 15,0-1-8-15,0 2-12 0,-2 0-11 0,2 2-8 0,0-2-3 16,-1 1 1-16,1 0 2 0,-2 3 4 0,0-2 5 0,2 2 6 0,-3-2 1 16,2 4 1-16,-1-4-5 0,-1 3-8 0,-1-1-12 0,-1 1-15 15,2 1-23-15,-2-2-27 0,-2 0-34 0,2 1-40 0,-2 1-50 0,0 1-56 16,-1-3-81-16,0 2-92 0,-1-2-55 0,1 1-40 0</inkml:trace>
  <inkml:trace contextRef="#ctx0" brushRef="#br0" timeOffset="405460.3738">27308 13684 394 0,'-1'2'449'0,"-4"-1"-70"15,4-1-89-15,1 0-63 0,-2 2-46 0,2-2-27 0,0 0-17 0,0 0-10 16,0 0-5-16,0 0-8 0,0 0-9 0,0 0-8 0,0 1-10 0,2-1-10 16,-2 1-9-16,1-1-7 0,-1 2-6 0,2 0-5 0,-2-2-2 15,3 0-6-15,-3 0-5 0,1 0-6 0,1 0-6 0,1 0-6 16,-1 0-6-16,-1 0-5 0,3 0-5 0,-1 0-6 0,2 0-8 0,-2 0-9 15,3 0-12-15,0 0-13 0,1 0-16 0,2 0-16 0,0 0-20 16,-1 0-27-16,4 0-31 0,0 0-42 0,-1-2-45 0,4 0-59 0,-1 2-66 16,2-1-63-16,-2 1-60 0,2-1-32 0</inkml:trace>
  <inkml:trace contextRef="#ctx0" brushRef="#br0" timeOffset="405928.1891">27677 13585 502 0,'-5'-2'535'0,"1"2"-83"16,2-3-126-16,-1 3-91 0,3 0-73 0,0 0-41 0,0 0-26 16,0 0-12-16,0 0-7 0,0 0-5 0,0 0-7 0,0 0-8 0,0 0-11 15,0 0-8-15,0 0-7 0,0 0-7 0,0 0-4 0,0 0-2 16,0 0-1-16,1 0 1 0,-1 0-1 0,4 0-1 0,-4 0 0 15,2 0-4-15,-2 0-3 0,2 0-6 0,-2 0-4 0,1 3-5 0,1-3-2 16,0 0-3-16,-1 4-1 0,2-3-2 0,-1 1-1 0,0 1-1 16,1 1-1-16,0-1-1 0,0 2 0 0,1-1 0 0,0 2 1 15,-3-1 2-15,3 2 3 0,-3 0-1 0,2 0 0 0,-3 3-1 0,2-3 1 16,-2 3 1-16,0-1-1 0,-2 1 2 0,-1-1 1 0,2 1 1 16,-3 0 1-16,3 0 1 0,-5 1 1 0,3-2 1 0,-2 0 1 0,0 0 1 15,0 0 3-15,0-2 2 0,0 1 2 0,-2 0 2 0,2-3 3 0,0 2 2 16,1-3 5-16,0 1 3 0,-1-1 3 0,1 0 4 15,3-2 4-15,-3 1 4 0,1-2 4 0,2 2 5 0,-1-1 4 0,0-1 3 16,1-1 4-16,1 2 1 0,0-2 1 0,0 0-1 0,0 0-1 16,0 0-1-16,0 0-1 0,0 0-4 0,0 0-2 0,0 0-4 0,0 0-3 15,0 0-6-15,0 0-5 0,0 0-5 0,0 0-8 0,1 0-5 16,3 0-5-16,-3 0-7 0,1 0-5 0,-1 0-4 0,3 1-4 0,-1-1-4 16,3 0-6-16,-3 0-8 0,2 1-7 0,1-1-11 0,1 0-11 15,2 0-15-15,-1 2-15 0,0-2-22 0,2 2-24 0,0-2-41 16,2 0-49-16,0 0-57 0,-1 0-68 0,2 0-70 0,-1 0-74 0,1 0-37 15</inkml:trace>
  <inkml:trace contextRef="#ctx0" brushRef="#br0" timeOffset="406179.7647">28069 13852 270 0,'-2'0'570'0,"-2"2"4"16,2-2-59-16,0 1-88 0,2 0-114 0,-1-1-127 0,-1 2-76 15,2-1-47-15,0 1-25 0,0 1-12 0,0-1-6 0,0 3-2 0,0 0-4 16,-1-1-7-16,1 3-4 0,-2 1-4 0,0-3-1 0,2 3-1 16,-1-1 5-16,-1 1 3 0,1 0 2 0,-3 2-1 0,3-1-2 0,-1-1-3 15,-1 1-5-15,-1-1-9 0,0 1-10 0,1-2-16 0,2 3-18 16,-4-3-23-16,0 1-30 0,2-1-37 0,-2 0-47 0,2 1-52 15,-3 0-85-15,3-2-98 0,-2-2-57 0,2 2-38 0</inkml:trace>
  <inkml:trace contextRef="#ctx0" brushRef="#br0" timeOffset="406428.1526">28312 13808 56 0,'0'-3'571'0,"0"1"15"0,0-1-52 0,0 1-87 0,2 0-89 16,-2-1-91-16,1 1-69 0,1 2-58 0,-2 0-27 0,0 0-16 16,1-2-16-16,-1 2-16 0,2 0-23 0,0 0-28 0,-1 0-27 15,2 0-29-15,-1 0-23 0,0 0-22 0,3 0-21 0,-1 0-23 16,-3 0-33-16,4 0-35 0,-2 0-40 0,2 0-45 0,-1 2-57 0,0-2-65 15,4 0-51-15,-3 0-43 0,3 0-20 0</inkml:trace>
  <inkml:trace contextRef="#ctx0" brushRef="#br0" timeOffset="406595.7588">28605 13800 525 0,'-3'0'567'15,"1"0"-46"-15,2 0-73 0,0 0-100 0,0 0-110 0,0 0-82 16,0 0-65-16,0 0-50 0,0 0-44 0,0 0-38 0,2 1-39 0,-2-1-48 16,0 0-56-16,3 0-51 0,0 2-51 0,1-2-74 0,3 2-85 15,-2-2-52-15,1 0-33 0</inkml:trace>
  <inkml:trace contextRef="#ctx0" brushRef="#br0" timeOffset="406778.6158">28835 13779 436 0,'0'0'539'0,"0"0"-38"0,0 0-72 0,2-2-84 15,0 2-83-15,1 0-79 0,-2-1-54 0,3 1-41 0,-1 0-38 0,1-2-37 16,-1 2-38-16,4-1-38 0,-1 1-42 0,1 0-46 0,2-2-48 16,-1 2-50-16,0-1-49 0,3 1-48 0,0 0-65 0,-2 0-72 15,4-2-33-15</inkml:trace>
  <inkml:trace contextRef="#ctx0" brushRef="#br0" timeOffset="406916.3526">29174 13762 64 0,'1'2'563'16,"1"-1"-47"-16,-2-1-82 0,1 0-61 0,-1 0-52 0,0 1-59 0,2-1-62 16,0 2-42-16,-2-2-36 0,1 0-30 0,4 0-29 0,-4 0-33 15,1 0-36-15,1 0-44 0,0 0-52 0,0 2-66 0,2-2-74 0,2 1-98 16,-1 1-110-16,2-2-63 0,0 1-42 0,0-1-18 0</inkml:trace>
  <inkml:trace contextRef="#ctx0" brushRef="#br0" timeOffset="408028.0681">30177 13726 462 0,'0'0'465'0,"0"0"-75"0,0 0-102 0,0 0-87 15,0 0-77-15,0 0-44 0,0 0-25 0,0 0-17 0,0 0-11 0,0 0-10 16,0 0-11-16,0 0-10 0,0 0-8 0,-1 2-5 0,1-2-3 15,-3 2 0-15,1 1 1 0,0-3 4 0,-1 4 6 0,0-3 6 0,0 3 5 16,-3 0 6-16,-1 0 5 0,3-1 7 0,-3 0 5 0,1 3 4 16,-3-2 4-16,-1 1 0 0,-1 0-2 0,0 0 0 0,0 0-2 0,-2 0-1 15,0 2-2-15,1-2-3 0,-2 0-1 0,-2 0-3 0,2 2-2 16,-1-2-3-16,0-2-1 0,0 2-3 0,0-1 0 0,2 0-1 0,-1 1 0 16,1 0 0-16,1-2 0 0,0-1 0 0,3 1 1 0,0-1 1 0,1 1 3 15,-1-1 2-15,5-2 3 0,-1 0 3 0,-1 0 4 0,3 0 0 0,-1 0 0 16,3 0-2-16,-1 0-3 0,1-2-2 0,1-1-3 0,-2 0-2 15,0 1 1-15,2-2-4 0,0 0-4 0,0-1-5 0,0 1-4 16,0-2-2-16,0 0-3 0,0 1 1 0,0 0 4 0,2-2 2 0,0 2 2 16,-2-2 3-16,1 0 3 0,-1 2-1 0,2 0-2 0,-1 0 1 0,-1-1 3 15,2 0 2-15,0 1 2 0,-2 1 1 0,1-1-3 0,3 0-4 16,-2 0-4-16,0 2-2 0,-1-1-2 0,3-1 2 0,-1 2 2 16,0-1 1-16,0 1 2 0,1 1-2 0,-1 0-3 0,0 1-3 0,1-1-5 15,-1 0-1-15,1 1 2 0,-3 1 1 0,2 0 2 0,1 0 1 0,-1 0-1 16,0 0 0-16,0 0-2 0,1 0 0 0,0 1-1 0,-1 1 3 15,0-2 2-15,1 3 3 0,-1-1 2 0,-2-2 2 0,3 5 2 0,-1-3 1 16,2 1 1-16,-1-1 1 0,1 0 3 0,-2 1-1 0,2 2 0 0,0-1 0 16,-2 0 1-16,2 0 0 0,-1-1 2 0,1 0-1 0,0 2-1 15,-2-2 2-15,2-1 0 0,-1 3 0 0,1 0-2 0,3-2-1 0,-3-1-1 16,-2 3 0-16,2-2 1 0,-1-1-1 0,1 3 0 0,3 0 0 16,-3-3-2-16,-1 0 1 0,1 1 0 0,2 2-1 0,-1-1-2 15,-2-1-1-15,1-1 1 0,0 3 0 0,2-2 1 0,0 0-1 0,-1 1-2 0,-1-1 0 16,2 0-1-16,-1 0-1 0,2 0-1 0,-2 2-3 0,2-3-2 15,-1 0-2-15,2 1-3 0,-3 0-3 0,2-1-5 0,2 3-3 0,-3-3-3 16,1 1-4-16,0 1-3 0,0-1-2 0,2-3-4 0,-1 4-2 16,-1-3-2-16,3-1-2 0,-1 2-1 0,-1 0 0 0,0-2 2 0,-1 0 3 15,0 0 2-15,1 0 2 0,0 0 3 0,-1 0 4 0,0-2 5 0,0 0 3 16,-1 1 4-16,0-1 3 0,-1 0 5 0,1-1 4 0,-3 1 3 16,2-1 6-16,-1-1 6 0,-2-1 6 0,2 2 5 0,-2-2 3 0,1 2 0 15,-3-1 1-15,2-1 2 0,2 0 1 0,-4 1 2 0,3-2 0 16,-4 2-3-16,1-1 1 0,1 0-2 0,-2 0-2 0,0-2-4 0,0 3-5 15,0-1-4-15,0-2-2 0,-2 2 1 0,1 1-3 0,1 0-2 0,-4-2-2 16,3 1-2-16,-4 1 0 0,2-1-1 0,-2 2 1 0,2 0-3 16,-2-1-1-16,-1 1 0 0,-2 0-2 0,2 0 0 0,-4-1-1 15,2 4-1-15,-4-3 1 0,1 1 0 0,-3 2 1 0,1-2-1 0,-2 2 0 16,-2 0 0-16,3 2-2 0,-3-2-6 0,-4 2-7 0,5 1-9 0,-3-1-16 16,2 1-19-16,-4 1-27 0,3 1-35 0,1 0-49 0,-1 1-57 0,2 1-87 15,-2 1-102-15,1-1-64 0,3 1-43 0,1 0-20 0</inkml:trace>
  <inkml:trace contextRef="#ctx0" brushRef="#br0" timeOffset="409944.5301">30568 13505 277 0,'0'0'443'0,"0"0"-62"0,0 0-77 0,0 0-66 16,0 0-61-16,0 0-37 0,0 0-21 0,0 0-13 0,0 0-5 15,0 0-7-15,0 0-6 0,0 0-9 0,1 0-12 0,3 0-10 0,-1-2-10 16,-2 2-9-16,4-2-7 0,-1 2-4 0,1-1-3 0,-1-1-4 0,2 0-2 15,-1 2-1-15,0-5-2 0,1 5-3 0,-2-2 0 0,3 1 0 16,-2-1 0-16,-1 2 0 0,4-3 0 0,-2 3-2 0,1-2-1 0,-2 1 0 16,1 1-1-16,2-1-2 0,-4 1 0 0,3-2-1 0,-2 1-2 15,0 1-1-15,-1-2-1 0,4 1 0 0,-5 1-2 0,0 0 1 0,2 0 1 16,-2 0 1-16,1 0 0 0,-1 0 0 0,0 0 1 0,0 0 2 16,0 0 1-16,-2 0 1 0,-1 0 2 0,0 0 3 0,0 0 0 0,0 0 2 15,0 0 1-15,0 0 1 0,0 0 0 0,0 0-2 0,0 0 0 0,0 0-2 16,0 0-3-16,0 3-1 0,0-2-3 0,0 1-3 0,0-1-3 0,-1 0-1 15,1 1-2-15,0 1 0 0,-2 0-2 0,1-1-1 0,1 3-1 16,0-1 1-16,-3 1 0 0,1-2 0 0,2 4 3 0,-1 0 2 0,1 1 6 16,-3-1 1-16,1 4 4 0,0-1 0 0,1 3 2 0,-3-4-1 15,1 6 1-15,2-4 0 0,-3 3 2 0,1-1 0 0,-1 2 1 0,1 0 0 16,0 0 3-16,-1 0-1 0,3 0-3 0,-3 2 1 0,3-4-1 16,-4 2 0-16,2-2-2 0,0 2 0 0,0 0 0 0,0 1 2 0,0-3 0 15,1 1 1-15,-1-1 0 0,-1 1 2 0,3-2 0 0,-1 2-1 16,1-3-2-16,-3 1-1 0,3-1 1 0,-1-1 0 0,1 2 1 0,-4-2-3 15,5-1-1-15,-1 1 0 0,-1-3-1 0,0 2-1 0,2-1 0 0,-1-1-1 16,-1 1 0-16,2 1-2 0,0-4 2 0,0 3 0 0,0-1-1 16,0 0 0-16,0-1 0 0,0 1-1 0,0-2 0 0,0 1-1 0,0-1 1 15,0 2-2-15,0-2-1 0,0 2 0 0,0-2-1 0,0-2 0 16,0 2 0-16,0 2 0 0,-1-5 0 0,1 3-1 0,0-2 0 0,0 1 1 16,-2-1 2-16,0 0 1 0,2-2 3 0,0 3 2 0,-1-3 2 0,1 1 5 15,-2-2 4-15,1 1 4 0,-3 1 2 0,3-2 3 0,-4 0 1 16,-1 0-4-16,0 0-6 0,-2-2-11 0,-1 1-14 0,-1-1-26 0,-1 1-29 15,-3-3-54-15,2 2-64 0,-2-3-122 0,-3 1-152 0,-4-1-87 0,0 0-54 16,-4-3-29-16,-3 1-18 0</inkml:trace>
  <inkml:trace contextRef="#ctx0" brushRef="#br0" timeOffset="411329.7302">29472 13803 32 0,'0'0'131'16,"0"0"-9"-16,0 0 0 0,0 0 3 0,0 0 2 0,0 0 2 16,0 0-3-16,0 0-3 0,0 0-6 0,0 0-8 0,0 0-4 15,0 0-4-15,0 0-3 0,0 0-4 0,0 0-2 0,0 0 0 0,0 0-6 16,0 0-4-16,0 0-4 0,2 0-4 0,0 0-6 0,1 0-9 15,-2 0-7-15,1 0-8 0,1 0-8 0,0 0-8 0,2 0-8 0,-2 0-6 16,0 0-6-16,0 0-6 0,2 0-5 0,-2 0-5 0,2 0-5 16,-2 0-2-16,2 0-3 0,0 0 0 0,-2 0 2 0,2 0 3 0,-2 0 6 15,2 0 2-15,-2 0 3 0,3 0 2 0,-3 0 1 0,2 0 0 0,-4 0 0 16,3 0 0-16,-1 0 0 0,0 0 1 0,0 0 1 0,1 0 1 0,0 0 1 16,-3 0-1-16,-1 0 2 0,0 0 0 0,0 0 0 0,0 0 3 15,0 0 3-15,0 0 1 0,0 0 3 0,0 0 1 0,0 0 1 0,0 0 1 16,0 0 0-16,0 0 1 0,-1 2 1 0,1-2-1 0,-3 0-1 15,2 0 1-15,-1 0-2 0,-1 0-2 0,1 0-1 0,0 0-3 0,-1 0-2 16,0 0-1-16,0 0-2 0,-2 0-3 0,2 0 0 0,-5 0 0 16,3 0 1-16,-1 0-1 0,0 0 1 0,-4 0-1 0,4 3 1 0,0-3-1 15,-3 0 2-15,2 0 1 0,-1 0-1 0,2 0 2 0,-1 0 2 16,1 0 3-16,0 0 0 0,-1 0 1 0,3 0-1 0,-1 0 1 0,1 0-1 16,0 0 0-16,-1 0-1 0,4 0 1 0,-2 0 0 0,1 0 0 0,2 0 1 15,0 0-1-15,0 0 1 0,0 0-1 0,0 0 1 0,0 0-1 16,0 0 1-16,0 0 0 0,0 0 0 0,0 0-1 0,0 0-1 0,0 0-2 15,0 0-2-15,0 0-3 0,0 0-2 0,0 0-5 0,0 0-2 16,0 0-4-16,0 0-3 0,0 0-4 0,2 0-5 0,1 0-4 0,-2 0-3 16,4 0-3-16,-2 0-4 0,2 0-2 0,0 0-1 0,-1 0-2 0,1 0-4 15,3 0-4-15,-4 0-4 0,5 0-3 0,-1 0-4 0,1 0-3 16,-1 0-3-16,1 0-2 0,-1 0-1 0,3 0-3 0,-1 0-1 16,-1 2 0-16,1-2 2 0,-2 0 1 0,0 0 4 0,2 0 7 0,-3 2 5 15,-1-2 7-15,1 0 8 0,-2 0 8 0,-1 0 8 0,-1 0 9 0,0 0 11 16,0 0 12-16,-3 0 10 0,0 0 11 0,0 0 6 0,0 0 6 15,0 0-1-15,-3 0-4 0,2 0-4 0,-3 0-5 0,-1 0-3 0,1-2-3 16,-1 0-5-16,-1 2-2 0,0 0-6 0,-3-3-4 0,-1 3-6 0,0 0-8 16,-1-2-2-16,2 2-2 0,-4-2 3 0,1 2 7 0,0-1 6 15,3-1 6-15,-5 2 4 0,4-2 4 0,-1 2 1 0,2 0 0 0,-1 0-1 16,2 0 0-16,1-3-1 0,0 3 2 0,1 0-2 0,1 0 0 16,2 0-3-16,-2 0-1 0,1 0-4 0,2 0-3 0,2 0-5 0,0 0-5 15,0 0-5-15,0 0-2 0,0 0-4 0,0 0-1 0,2 3-3 0,1-3-2 16,1 0-3-16,-1 2-6 0,0-2-3 0,2 2-8 0,0-1-7 15,0-1-8-15,1 2-14 0,2-2-16 0,-2 2-28 0,2-2-31 0,-1 0-39 16,2 3-43-16,-1-3-70 0,0 0-82 0,0 2-46 0</inkml:trace>
  <inkml:trace contextRef="#ctx0" brushRef="#br0" timeOffset="417145.3312">26833 12409 58 0,'-4'0'162'0,"3"0"-35"15,-1 0-27-15,2 0-14 0,0 0-12 0,0 0-5 0,0 0-5 0,0 0-6 16,0 0-6-16,0 0-5 0,0 0-3 0,0 0-2 0,0 0-3 16,0 0-1-16,0 0 1 0,0 0 0 0,0 0 4 0,0 0 3 0,0 0 5 15,0 0 3-15,0 0 3 0,0 0 3 0,0 0-1 0,0 0 0 16,0 0-4-16,0 0-3 0,0 0-4 0,0 0-2 0,0 0-3 15,0 0-3-15,0 0-4 0,0 0-3 0,0 0-4 0,0 0-3 0,2 0-3 16,-1 0-2-16,3 0-1 0,-3 0 0 0,2 0 0 0,1 0-1 16,-1 2 1-16,2-2 1 0,2 1 2 0,0-1 0 0,2 0 2 15,4 2 0-15,-4-2-1 0,4 1-2 0,4-1 1 0,-1 0-2 0,3 0-2 16,0 0-3-16,0 0-3 0,3 1-3 0,0-1-4 0,2 0-5 16,-2 2-5-16,4-2-6 0,-1 2-6 0,0-2-4 0,2 0-3 0,-5 0-3 15,5 0-3-15,-2 0-5 0,0 0-4 0,1 0-4 0,-3 0-3 16,1 0-2-16,-2 0-4 0,2 0 1 0,-2 0-1 0,-1 0 2 0,-1 0 0 15,1-2 3-15,-5 0 2 0,1 2 4 0,-1 0 2 0,-2 0 3 16,-1-1 5-16,-1 1 6 0,-2 0 3 0,-2 0 5 0,-2-1 4 16,2 1 6-16,-3 0 2 0,-1 0 4 0,0 0 4 0,-3 0 1 0,-1 0 2 15,0 0-4-15,0 0-5 0,0 0-7 0,0 0-8 0,0 0-10 16,-1 0-12-16,-1 1-12 0,-1-1-12 0,-2 1-14 0,2-1-18 0,-5 2-15 16,3 0-17-16,-3-1-17 0,2 1-16 0,-5-1-11 0,5 1-10 15,-2 2-6-15</inkml:trace>
  <inkml:trace contextRef="#ctx0" brushRef="#br0" timeOffset="417594.3398">26916 12478 55 0,'0'0'98'0,"0"0"-1"16,0 0 0-16,0 0 0 0,0 0 1 0,0 0 1 0,0 0 1 0,0 0-1 16,0 0-1-16,0 0-4 0,0 0-5 0,0 0-7 0,0 0-5 15,0 0-6-15,0 0-6 0,0 0-5 0,0 0-4 0,0 0-4 16,0 0-6-16,0 0-5 0,0 0-4 0,0 0-3 0,0 0-3 0,0 0-6 16,0 0-2-16,0 0-3 0,0 0-3 0,0 0-2 0,0 2-4 15,2-2-1-15,-2 0 0 0,1 1-1 0,-1-1 0 0,4 0-1 16,-3 0 0-16,3 0-4 0,-1 0-5 0,0 0-2 0,2 0 1 0,2 0-1 15,3 0 1-15,0 0 1 0,0 0-1 0,2-1 0 0,3 1-2 16,0-2 1-16,2 1-2 0,2-1 1 0,1 0-2 0,2 0 1 16,-1 1 1-16,5-1-1 0,-3 1-3 0,2-3-5 0,1 3-4 0,-1-1-2 15,1 2-2-15,-1-5-4 0,2 5-2 0,-2-2-2 0,-2-1-1 16,0 1-2-16,0 0-2 0,-1 2 1 0,0-3 0 0,-2 1 3 0,-2 0 1 16,-1-1 5-16,0 1 3 0,-3 1 5 0,-2-2 3 0,0 2 4 15,0-2 5-15,-4 3 3 0,-1 0 3 0,-1-2 5 0,-1 2 4 0,1-1 2 16,-5 1 2-16,3 0 1 0,-3 0 1 0,-1 0-2 0,0 0-1 15,0 0-6-15,0 0-7 0,0 0-10 0,0 0-9 0,-1 1-11 16,-1-1-14-16,-1 2-12 0,-2-2-14 0,2 0-13 0,-2 3-16 0,1-2-17 16,-3 2-19-16,-1-2-15 0,-3 1-14 0,3 1-8 0,-1 1-4 15,-4-1 0-15</inkml:trace>
  <inkml:trace contextRef="#ctx0" brushRef="#br0" timeOffset="418046.4038">26893 12528 1 0,'-4'0'100'0,"1"0"-1"0,2 2-2 0,-1-2-3 0,0 0-3 15,-2 0-1-15,4 0 0 0,0 0-1 0,0 0-3 0,0 0-3 16,0 0-4-16,0 0-5 0,0 0-4 0,0 0-5 0,0 0-3 16,0 0-4-16,0 0-2 0,0 0-2 0,0 0-4 0,0 0-5 0,0 0-5 15,0 0-4-15,0 0-4 0,0 0-5 0,0 0-5 0,4 0-2 0,-2 0-4 16,0 0-1-16,1 0-3 0,2 0-3 0,0 0-4 0,-1 0-1 16,5 0 2-16,-1 0 1 0,2 0 2 0,1 0-1 0,2 3-2 0,1-3 0 15,3 0 0-15,2 0-3 0,-1 0-2 0,2 0-2 16,4 0-3-16,-3 0-2 0,4 0-1 0,2 0-4 0,0 0-6 0,-1 0-5 15,3 0-7-15,1 0-4 0,-2 0-6 0,2 0-4 0,0 0-7 0,-1-3-3 16,-2 3-4-16,1 0-4 0,-1-2-4 0,0 2 0 0,-2-2 2 16,0 1 2-16,-4 1 3 0,1-2 7 0,-1 2 5 0,-4-2 6 15,2 2 10-15,-3 0 7 0,-3-3 8 0,0 3 7 0,-1 0 9 0,-3-2 9 16,0 0 8-16,-2 2 7 0,-1-1 5 0,-1-1 4 0,0 2 3 16,-2 0-1-16,-1 0-3 0,0 0-8 0,-2 0-7 0,0 0-12 15,0 0-16-15,0 0-24 0,0 0-25 0,0 0-28 0,0 0-26 0,0 0-26 16,-5 0-26-16,0 0-45 0,-2 2-53 0</inkml:trace>
  <inkml:trace contextRef="#ctx0" brushRef="#br0" timeOffset="418498.1136">26909 12612 73 0,'0'0'117'15,"0"0"-1"-15,0 0-6 0,0 0-6 0,0 0-5 0,0 0-5 16,0 0-5-16,0 0-5 0,0 0-4 0,0 0-5 0,0 0-5 16,0 0-7-16,0 0-9 0,0 0-8 0,0 0-6 0,0 0-9 0,0 0-2 15,2 0-2-15,2 0-1 0,-3 0 0 0,2 0-5 0,1 0-6 16,1 0-4-16,1 0-2 0,0 0-3 0,5 0-4 0,0 0-1 0,2 0-2 16,1 0-1-16,3 0 0 0,-1 0-4 0,3 0-2 0,5 0-3 15,-3 0-5-15,2 0-1 0,3 0 2 0,-1 0-5 0,2 0-3 16,-2 0-5-16,4 0-6 0,-1 0-4 0,-1 0-5 0,1 0-4 0,-1 0-5 15,0 0-4-15,0-2-3 0,-2 2 1 0,-1-1 0 0,0 1 3 16,-2-1 3-16,0-2 5 0,-5 3 6 0,2 0 6 0,-4 0 9 0,2 0 8 16,-6 0 7-16,0-2 9 0,-2 2 13 0,-1 0 5 0,1 0 5 15,-4 0 2-15,-1 0 3 0,-1 0-2 0,0 0-3 0,-1 0-10 16,-2 0-16-16,0 0-30 0,0 0-38 0,0 0-57 0,0 0-63 0,0 0-70 16</inkml:trace>
  <inkml:trace contextRef="#ctx0" brushRef="#br0" timeOffset="439160.6543">23859 15115 424 0,'0'-3'536'0,"0"2"-58"0,0-1-94 16,0-1-87-16,0 3-83 0,0 0-50 0,0 0-31 0,0 0-18 15,0 0-12-15,0 0-7 0,0 0-9 0,2-1-9 0,-2 1-13 0,0 0-13 16,0 0-13-16,0 0-10 0,0 0-10 0,0 0-6 0,0 0-5 0,0 0-3 16,0 0-3-16,0 0-1 0,2 0 0 0,-2 0-3 0,0 0-2 15,1 1 1-15,-1-1-1 0,2 2-1 0,0-1 2 0,-1 1-1 0,1 0 1 16,-1 2 1-16,4-1 2 0,-4 3 1 0,2 0 1 0,1 0 3 15,-1 1 1-15,2 2 3 0,0 0 4 0,-2 3 1 0,3-1 2 0,-2 2-1 16,1 1 0-16,0 2 0 0,2 0-1 0,-3 0-1 0,2 2 1 0,-1-1-2 16,-2 2 0-16,2-1 0 0,-2 0-2 0,1 1-1 0,-3-1-1 0,2-1-1 15,-3 1 1-15,2-3-1 0,-2 1 0 0,0 0 0 0,0-3-1 16,-2-1 2-16,2 0 2 0,-1-3 4 0,-1 3 4 0,2-3 7 16,-1-1 7-16,-1-3 13 0,0 1 11 0,1-3 10 0,-1 0 7 0,1 0 4 15,-1-3 3-15,0 0 1 0,1-3 1 0,-3 0 1 0,3-1-2 16,-2-3-4-16,-2-1-4 0,2-2-7 0,0-1-10 0,1-1-11 0,-1-3-14 15,2 0-9-15,1-1-10 0,-2-4-4 0,2 2-5 0,2-3-4 16,-2 2-3-16,1-3-4 0,2 1-3 0,2 1-5 0,0-4-4 0,2 4-5 16,2-1-2-16,-3-1-4 0,2 2-1 0,1 0-5 0,1 2-6 0,-1 1-4 15,1 0-7-15,-1 2-5 0,2 1-4 0,0 2-5 0,0 2-9 0,-1 0-5 16,-1 1-8-16,2 1-10 0,-2 4-12 0,1 0-12 0,-2 1-15 16,2 2-18-16,1 1-21 0,-2 0-21 0,-1 3-21 0,3 0-28 0,-1 3-33 15,-4-3-47-15,2 6-52 0,1-1-51 0,-2 0-50 0,-1 3-26 16</inkml:trace>
  <inkml:trace contextRef="#ctx0" brushRef="#br0" timeOffset="440110.4346">24492 15226 246 0,'-4'-6'501'0,"3"2"-62"0,-1-1-89 0,-2 1-74 0,1-2-66 0,-1 3-40 15,1-2-27-15,2 2-19 0,-4-1-13 0,2-1-12 0,-1 4-10 16,1-2-9-16,-3 1-10 0,3-3-10 0,-2 5-8 0,2-4-7 0,-2 3-7 16,0-1-4-16,-1 1-2 0,0 0-1 0,0-2 0 0,-1 3-1 15,2 0 1-15,-1 0 1 0,-2 0 1 0,0 0-1 0,0 3 1 0,-1-2-2 16,1 2 0-16,2 0-2 0,-2 1-2 0,-5 1-2 0,5-1-4 16,-1 2-1-16,0 0-3 0,-3 2-2 0,4 0-3 0,-2 3-2 0,1-1-2 15,1 1-2-15,-1 1-4 0,1 0-1 0,0 2-2 0,3 1 1 16,-1-1-1-16,1 3 2 0,-1-2 0 0,1 0 1 0,2 0 3 0,2 2-1 15,-1-2 3-15,0 0 0 0,2 0 0 0,0-2-1 0,2 0 2 0,0-1 1 16,-1-1 0-16,2 0 1 0,2-2 1 0,1 0 1 0,-3-3 0 16,2 1 2-16,2-2-2 0,-3-3 1 0,5 1-3 0,-2 1-4 0,3-4-1 15,-2 0-4-15,2-4-3 0,0 1-3 0,1-1-3 0,2-3-2 16,-4-1-3-16,3-1-5 0,1-1-5 0,-3-2-4 0,2-2-3 0,-2 1 0 16,0-2-1-16,0-2 3 0,-1 1 4 0,-1-1 6 0,-2 2 6 15,2-1 8-15,-2-1 7 0,-1 4 9 0,0-1 10 0,-2 2 9 0,0-1 12 16,0 4 6-16,-1-2 9 0,1 4 3 0,-2 1 0 0,-1 1 1 15,2 0-2-15,-1 0-6 0,-1 2-7 0,2 2-11 0,-2-2-13 0,0 3-12 16,0 0-11-16,0 0-9 0,0 3-7 0,0-1-5 0,0 3-5 0,0 2-1 16,0-2 0-16,0 3 1 0,0 2 4 0,0 2 1 0,-2 1 6 0,2 1 6 15,-1-1 6-15,-1 2 7 0,2 0 4 0,-1 0 2 0,-4 2 1 16,4-1 0-16,-1 1 3 0,0-2-2 0,-1 1 0 0,2-1-1 0,1-1-2 16,-2-1-4-16,0 1-3 0,2-2-6 0,-1-2-7 0,-1-1-10 15,2 1-8-15,0-3-9 0,0 0-10 0,0-2-12 0,0-1-11 0,2-1-17 16,-1-1-19-16,1-2-16 0,0 0-18 0,1-3-13 0,2 0-11 15,-2-4-8-15,3 2-3 0,0-3-4 0,1-4-4 0,1 2-5 0,-1-5-7 16,1 1-4-16,0-1 4 0,0-1 11 0,1-1 19 0,-1 1 22 0,1-2 24 16,0 3 29-16,-1-1 32 0,0-1 27 0,-2 2 26 0,2-1 28 15,-4 3 26-15,1 1 29 0,0 0 27 0,-2 2 26 0,2 2 19 0,-2 1 16 16,2-1 9-16,-4 2 5 0,1 2 1 0,0 1-8 0,-2 0-12 16,1 1-14-16,1 0-13 0,-2-1-16 0,0 3-17 0,0 0-14 0,0 0-10 15,0 0-11-15,0 3-6 0,1-1-9 0,-1 0-8 0,2 1-7 16,0 1-6-16,-2 2-3 0,1 2-3 0,-1-1 2 0,2 1 1 0,-1 0 3 15,1 1 3-15,0 2 2 0,-1 0 0 0,-1-1-1 0,2 1-3 16,-1 1-3-16,-1-1-1 0,2 1-1 0,0 0-2 0,-2-1-2 0,2 0-2 16,-2 1-2-16,0 0-2 0,0 0-3 0,0-2-1 0,0 2-1 0,0-4-1 15,0 1-1-15,0 0-1 0,0-2 0 0,2 1-1 0,0-4 2 0,-2 2 2 16,1-2 3-16,-1-1 0 0,0 1 4 0,2-3 2 0,-1 1 2 16,-1-1-3-16,2-1-3 0,1-1 0 0,-1-2-2 0,1-1 1 0,0 0-2 15,2-4-2-15,1 0-3 0,-1-1-5 0,1-2-6 0,1 1-7 16,1-3-6-16,-1-3-6 0,1 0-1 0,0 1-2 0,0-2 2 0,1-1 3 15,0 1 4-15,-3 1 4 0,0-1 7 0,3 4 3 0,-4-4 8 16,2 4 5-16,-1 1 6 0,0 2 7 0,-3-1 6 0,2 4 1 0,-2 2 3 16,1-2-1-16,-3 2-1 0,2 0-6 0,-1 2-7 0,0 2-11 0,-2 1-9 15,1-1-5-15,-1 1-4 0,0 1-3 0,2 0-1 0,-1 5-2 16,-1-2-1-16,0 4 0 0,0-1 2 0,0 0 1 0,0 4 4 0,0 1 6 16,0 1 6-16,0 1 7 0,0-1 2 0,0 2 2 0,0 0-1 15,0 0-2-15,0 2-5 0,0-2-8 0,0 0-7 0,0 0-7 0,0-2-8 16,3 0-8-16,-1-1-8 0,-1-1-10 0,3 0-10 0,-1-2-11 0,2-2-15 15,-1 1-14-15,1-4-15 0,4 2-16 0,-1-3-15 0,0-2-17 16,5-1-15-16,0 0-15 0,0-1-14 0,2-2-8 0,0-2-5 0,2 0-7 16,0-1 2-16,-1-3 3 0,3 0 9 0,-5 0 12 0,3 1 15 15,1-4 18-15,-2 0 24 0,0 2 24 0,-1-4 32 0</inkml:trace>
  <inkml:trace contextRef="#ctx0" brushRef="#br0" timeOffset="440927.1947">25159 15366 43 0,'8'-12'79'0,"-3"0"17"0,-1 1 16 16,2 0 17-16,-3 3 10 0,1-3 11 0,-3 1 6 0,-1 4 5 15,0-2 1-15,0 1-3 0,-1-1-5 0,-1 2-7 0,-1 2-7 0,0 0-10 16,-3-3-6-16,3 4-8 0,-2-2-7 0,-2 2-9 0,2 2-7 15,1 1-7-15,-4-1-6 0,2 1-7 0,-2 0-6 0,0 1-6 0,0 0-8 16,2 2-6-16,-2 1-5 0,1 0-4 0,-2 0-4 0,3 3-5 0,-2-1-4 16,3 1-4-16,-3 1-3 0,3 1-2 0,1 0-4 0,-3 1-2 15,4 0-2-15,0-1-1 0,-1 1-2 0,3 0-1 0,-2-1 1 0,3 2-1 16,0-2 1-16,0 0-2 0,0 0 1 0,4-1 1 0,-2-3 1 16,1 1 0-16,1 0 1 0,-1-1 1 0,2-1-2 0,-1-1-2 0,1-1-3 15,3-1-5-15,-2-1-3 0,2-1-3 0,0-1-3 0,3-2 0 16,-1-1-3-16,-2-1-1 0,2 0-2 0,2-2-1 0,-4 0-3 0,2-1 0 15,-2-3 0-15,2 1 2 0,-1-2 3 0,-1 1 4 0,0-2 8 0,-1 2 7 16,0-1 8-16,0-2 8 0,-2 2 7 0,-1 2 11 0,0-1 9 16,-1 1 8-16,0 2 9 0,-1 0 7 0,0 2 8 0,0-1 5 15,-1 2 4-15,-1 0 4 0,0 2-1 0,0 1-4 0,0 1-5 0,0-3-7 0,0 5-10 16,0-2-12-16,0 2-8 0,0 0-9 0,-3 2-7 0,1-2-8 16,-2 5-6-16,1 0-5 0,0 1-4 0,0 1-3 0,-4 4 0 0,2 1 1 15,0 1 1-15,-2 3 3 0,2 0 3 0,-1 3 3 0,-1 2 3 16,3 1-1-16,-5 1 2 0,2 4-1 0,1 0 0 0,-1 2 0 15,1 0 0-15,-2 3-2 0,2 1-3 0,-1 0-2 0,3 2 0 0,-4 1 0 16,2 0 0-16,1 3 2 0,0 0 0 0,0-2 2 0,-1 1-2 0,1 1 0 16,2-3 0-16,2 0 0 0,-3-2 0 0,3 0 0 0,-1-3 1 15,2-1 1-15,-1-1-1 0,1-4-2 0,-2-2-4 0,0-1-2 0,2-4-4 16,-1-2 1-16,1-2 0 0,-3-4 0 0,0 2-2 0,1-7-5 0,-1 0-3 16,-2-3-3-16,0-2-3 0,1-1-1 0,-1-2-1 0,-4-3 0 15,1-1-1-15,0-5-1 0,-5 2 1 0,4-2-2 0,-1-1-1 0,-1-2 1 16,0 0 0-16,1-2 3 0,0 1 2 0,-2-2 4 0,4 1 2 15,-2-2 2-15,1 1 1 0,1 0 1 0,0 1 2 0,3 1 3 0,0-2-1 16,-2 0-1-16,6 1 0 0,-3-1-3 0,4 1-4 0,0-1-5 0,4 2-6 16,-1-1-8-16,3 0-8 0,3-1-10 0,1 0-12 0,1 0-11 15,3-1-10-15,2 2-10 0,1-3-11 0,5 2-12 0,-1 1-10 0,5-3-11 16,-3 2-6-16,6 2-3 0,-1-3 0 0,0 2 1 0,2 0 7 16,2 0 7-16,-2 0 12 0,2 1 12 0,-1 0 9 0,3-2 11 0,-4 3 10 15,0-2 15-15,1 0 13 0,-2 1 19 0,1-1 14 0,-2 2 14 0,-3 0 11 16,1-2 11-16,-2 2 10 0,-1 0 6 0,-2 2 7 0,0-2 7 15,-4 1 8-15,-3 0 7 0,2 1 7 0,-3 1 6 0,-3 2 5 0,-2-2 1 16,0 0 2-16,-3 2 1 0,0 0 0 0,-2 1-2 0,-3 0-1 0,0 1-3 16,0 1-5-16,-3 0-6 0,-3 0-7 0,1 1-5 0,-2-1-6 15,-1 4-6-15,-1-2-4 0,1 1-4 0,0 1-4 0,-4 1-3 0,2 1-4 16,1 1-2-16,-4 0-3 0,0 1-3 0,4 1-2 0,-4 1-1 16,4 0-1-16,-3 1-2 0,2 1-2 0,-2 0-1 0,4 2-3 0,-2-2-3 15,2 3 0-15,0 1-3 0,-1 0 0 0,2 0-1 0,1 2 0 16,1 1 0-16,0 0 2 0,2-2-1 0,-2 4 3 0,2-3 2 0,3 2 1 15,0-1 3-15,0 1 3 0,3-1 2 0,-1 2 3 0,2-4 3 0,1 2 3 16,0 0 2-16,1-2 2 0,-1 2 1 0,4-2 3 0,-1-1 1 16,0 0 2-16,2 0 1 0,1-2 2 0,0 1-1 0,1-2 1 0,3-1 0 15,-1 0-2-15,0-1-2 0,3 2-1 0,-2-4-1 0,4 0-3 16,-5-1-2-16,3 1-4 0,-1 0-6 0,2-2-6 0,-6 0-11 0,4 0-10 16,-5-2-10-16,2 0-12 0,-4 2-14 0,3-1-19 0,-4-1-22 0,-1 1-23 15,-2 0-22-15,0-2-35 0,-4 0-40 0,3 2-65 0,-4 0-76 16,0 1-89-16,0 0-96 0,0-4-49 0,-4 1-28 0,3 1-7 15</inkml:trace>
  <inkml:trace contextRef="#ctx0" brushRef="#br0" timeOffset="441410.2722">26343 14809 428 0,'0'-4'549'0,"-2"-1"-67"15,0 0-109-15,2 2-83 0,-1-1-71 0,1-1-44 0,-2 2-29 0,-1 1-16 16,2 0-12-16,1 1-9 0,0-1-7 0,0 0-10 0,0 2-16 0,0 0-13 16,0 0-16-16,0 0-10 0,0 0-10 0,0 0-5 0,0 0-6 0,0 0-3 15,-2 2 1-15,1-2 1 0,-1 2 6 0,0-1 4 0,-1 2 8 16,2 1 5-16,-3 0 5 0,0 1 5 0,-1 3 8 0,-1-2 4 0,-1 3 8 15,-1 3 6-15,0 0 8 0,-1 3 8 0,1 1 7 0,-2 2 4 16,-3 3 3-16,1 0-3 0,1 4-3 0,-1-1-5 0,-3 2-4 0,1 3-5 16,1 0-6-16,-1 5-6 0,3-2-4 0,-2 2-9 0,3 1-8 0,-2 0-15 15,4 2-17-15,-1-2-17 0,4 0-19 0,4 1-18 0,-1-1-16 16,4-1-19-16,1-2-20 0,3-2-24 0,4 0-25 0,-1-2-33 16,7-2-36-16,0-1-47 0,4-1-50 0,1-3-79 0,4-2-98 0,1-1-75 15,4-4-66-15,0 0-26 0,0-2-8 0</inkml:trace>
  <inkml:trace contextRef="#ctx0" brushRef="#br0" timeOffset="442359.785">26613 15063 364 0,'0'-2'345'0,"0"-1"-12"15,0-1-34-15,0 1-47 0,1 0-31 0,-1 0-19 0,2 0-16 16,0 1-10-16,-2-1-9 0,0 0-5 0,1 0-9 0,-1 0-10 0,0 0-5 15,0 3-2-15,0-3-4 0,0 1-2 0,0 0-6 0,0 0-5 0,0-1-7 16,0 3-7-16,0 0-6 0,0 0-5 0,0 0-5 0,0 0-4 0,0 0-7 16,0 0-2-16,0 0-6 0,0 0-5 0,0 0-6 0,0 0-5 15,0 0-4-15,0 0-5 0,0 0-3 0,0 0-5 0,0 0-5 16,0 0-5-16,0 0-5 0,0 2-5 0,0-2-7 0,0 1-7 0,0 3-6 16,0-4-5-16,0 2-3 0,0 1-2 0,0 2 2 0,0-2 0 0,0 2 1 15,-1 2 1-15,1 2 2 0,-2 0 1 0,0 1 4 0,2 3 4 0,-1 1 4 16,1-2 4-16,-3 5 5 0,1-1 3 0,-1 1 1 0,2 1 1 15,-3 0-2-15,1 0-6 0,2 3-6 0,-3-2-9 0,1 1-13 16,2-1-13-16,-1-1-20 0,0 2-18 0,1-2-23 0,-2 0-25 0,1 0-30 16,-1-3-35-16,2 0-44 0,1 0-47 0,0-2-68 0,0 0-78 0,1-3-85 15,2-1-87-15,0-2-41 0,0-1-18 0,1-1 1 0</inkml:trace>
  <inkml:trace contextRef="#ctx0" brushRef="#br0" timeOffset="443476.4781">26839 15117 312 0,'0'0'336'0,"0"-2"-5"0,0 2-30 0,0 0-48 0,0 0-34 15,0 0-26-15,-2 0-19 0,2 0-15 0,0 0-11 0,0 0-8 0,0 0-10 0,0 0-7 16,0-2-8-16,0 2-10 0,0 0-8 0,0 0-7 0,0 0-8 16,0 0-8-16,-3 0-5 0,2 0-5 0,1 2-6 0,-4-2-7 15,3 2-3-15,-1-2-5 0,1 3-3 0,-3-2-4 0,0 2-4 0,1 2-3 16,0-2-6-16,-1 3-3 0,0-3-2 0,-1 6-2 0,0-1-2 16,-1-1-1-16,1 3 0 0,-1-2 0 0,1 1-2 0,0 3-2 0,0 0-1 15,-1-2-2-15,3 2-2 0,-2 0 0 0,4 0-1 0,-2 2-1 0,-1-2 2 16,3 0 0-16,1 0 0 0,-2-1-1 0,2 0-1 0,2 0-2 0,-2 1-2 15,1-3-1-15,3 1-4 0,-1 0-4 0,-2-1-5 0,4-2-6 16,-2 0-5-16,3-1-6 0,1 0-9 0,-1-1-7 0,2-1-7 16,1-1-5-16,1-1-6 0,0-1-3 0,2-1-3 0,-1-1 0 0,1-2-1 15,0-2 1-15,1 1 2 0,1-2 2 0,-3-2 3 0,0-1 0 0,3 0 5 16,-3-2 7-16,0 0 8 0,-1-1 6 0,-1-2 9 0,-1 1 8 16,2-1 8-16,-6-1 3 0,1 2 8 0,0-2 6 0,-2 0 8 0,2 2 9 15,-4-2 11-15,1 4 9 0,-2-1 5 0,-2 0 2 0,1 1 0 16,-4 2-1-16,4-1-3 0,-3 0-5 0,1 3-3 0,-2 0-4 0,2 2-5 15,-2 1-10-15,-1-1-11 0,2 2-19 0,-1 2-19 0,-2-1-22 0,1 2-24 16,-2 2-25-16,4-1-26 0,-3 2-22 0,1 0-26 0,-1 1-28 16,2 0-30-16,0-1-32 0,0 4-51 0,0-1-58 0,2-2-42 0,1 1-38 15</inkml:trace>
  <inkml:trace contextRef="#ctx0" brushRef="#br0" timeOffset="443893.125">27203 15118 340 0,'1'-1'389'0,"-1"-1"-44"15,2 0-32-15,-1 1-41 0,-1 1-44 0,0 0-22 0,0 0-12 0,0 0-19 16,0 0-17-16,0 0-18 0,0 0-13 0,0 0-14 0,0 0-14 0,0 0-15 16,-1 1-12-16,-1 1-11 0,2-2-11 0,-1 2-10 0,1-2-8 15,-2 1-4-15,0 1-1 0,1 1 1 0,-1 0 1 0,1 0 1 0,-3 1 3 16,1 1 0-16,0 1 0 0,-1 0 1 0,-1-1 0 0,2 3 2 15,-2 1 3-15,2 0 2 0,-2 2 0 0,1-1 0 0,-1 1-5 0,1 1-5 16,0 0-5-16,0-1-4 0,0 0-5 0,-1 0-4 0,1 1-3 0,0 0 0 16,1-1-1-16,0 0 0 0,1 1-2 0,1-2 0 0,1 1 0 15,0 0-2-15,0-5 0 0,0 4-2 0,0-3-1 0,3 1-3 0,-2 1-3 16,3-4-4-16,1 1-3 0,0-2-6 0,2 1-6 0,-1-2-5 16,2 0-5-16,1 0-4 0,-1-3-4 0,4 0-4 0,0 0-5 0,-1-3-2 15,5 0 0-15,-3 0 0 0,2-2 0 0,0-1 3 0,0-1 0 0,0 0 5 16,-1-1 5-16,2 0 5 0,-2-2 6 0,-1-1 4 0,-1-1 4 15,2 0 7-15,-2 1 6 0,-2-1 7 0,0-3 4 0,-2 2 9 16,-2 0 6-16,2-1 7 0,-3 1 6 0,-4-1 3 0,3 1 2 0,-4 1 2 16,0-2 0-16,0 4-2 0,-4-2-1 0,0 2-3 0,0 0-4 15,-2 0-6-15,0 1-9 0,0 1-14 0,-2 2-19 0,-2 0-25 0,1 0-30 16,1 3-36-16,-5-2-41 0,4 3-55 0,-3 0-63 0,2 2-90 0,-1 0-105 16,-2 2-63-16,0 0-41 0,0-2-19 0</inkml:trace>
  <inkml:trace contextRef="#ctx0" brushRef="#br0" timeOffset="444442.5641">27655 15342 76 0,'0'0'595'16,"0"0"13"-16,0 0-31 0,0 0-51 0,0 0-91 0,0 0-114 0,0 0-73 16,0 0-58-16,0 0-31 0,0 0-20 0,1 0-16 0,1 1-16 0,-1 1-15 15,3-2-17-15,-3 3-14 0,3-2-13 0,-2 1-9 0,0 1-10 16,-1 0-6-16,3 1-2 0,-3 1-2 0,2-1 0 0,1 2 0 0,-1 1 1 16,-2 1 3-16,3 1 2 0,-3-3-2 0,-1 5 0 0,0-1-2 15,0 1-1-15,-1 2-4 0,-4-1-6 0,0 2-13 0,-1-1-16 0,-5 4-27 16,0-3-32-16,-4 3-49 0,-2 0-58 0,-3-2-118 0,0 3-153 0,-3-2-95 15,-2 0-71-15,-4-2-38 0,-1 1-20 0,0-1-11 0</inkml:trace>
  <inkml:trace contextRef="#ctx0" brushRef="#br0" timeOffset="448326.4889">28241 15105 21 0,'0'-3'448'0,"2"1"-60"0,-1-1-84 16,-1-1-64-16,3-1-48 0,-1 3-35 0,-2-4-24 0,1 4-14 0,-1-3-4 15,2 2-6-15,0-1-6 0,-2 1-7 0,3-2-9 0,-3 1-9 16,1 1-7-16,1 0-4 0,0 0-3 0,-1 0-1 0,-1-1 0 0,2 2 2 16,-1-1 3-16,-1 0-1 0,2 0 1 0,0 1-2 0,-2-1-1 0,1 1-2 15,-1-2-1-15,2 3-2 0,-2-1-2 0,0 1-2 0,0 0-2 16,0-2-4-16,0 3-5 0,0 0-5 0,0 0-5 0,0 0-4 16,0 0-4-16,0 0-6 0,0 0-3 0,0 0-4 0,0 0-4 0,0 0-2 15,0 0-4-15,0 0-2 0,0 0-1 0,0 0-1 0,0 0-1 0,0 0 0 16,0 0-1-16,0 0 1 0,0 0 0 0,0 0 0 0,0 0-1 15,0 0 2-15,0 0 2 0,0 0-2 0,0 0 0 0,0 0 1 0,0 0-1 16,0 0-1-16,0 0-2 0,0 0-1 0,0 0-3 0,0 0-3 16,0 3-4-16,0-2-4 0,0 0-2 0,0 1-1 0,0-1-1 0,0 3 1 15,0-2 1-15,0 3 1 0,0-2 1 0,0 1 2 0,-2 2 2 0,2 2 3 16,-1-1 3-16,1 1 5 0,-2 2 5 0,0 0 4 0,1 2 3 16,-1 1 1-16,1 0 1 0,-3 2 0 0,3 0 1 0,-1 0-1 0,1 2 0 15,-3-1 0-15,3 1 0 0,-1 0-1 0,-1 0 0 0,0-2 0 16,2 2-1-16,-3-3 0 0,3 2-1 0,-1-1 0 0,1-2 0 0,-3 1-2 15,3-2 0-15,1 1-2 0,-2-1 1 0,1-1-2 0,1-2 1 16,-2 0-3-16,2 0 0 0,0-2-4 0,0-2-6 0,0 2-7 0,0-1-7 16,0-2-8-16,2 1-9 0,-2-2-9 0,1 1-10 0,1-1-8 15,-2-1-8-15,0 0-10 0,0-2-8 0,0 1-10 0,0-1-7 0,0 0-6 0,0 0-4 16,0 0-3-16,0 0 1 0,0 0 2 0,0 0 9 0,0 0 6 16,0 0 8-16,0 0 3 0,0 0 3 0,0 0 3 0,0 0 4 15,0-1 4-15,0 1 2 0,-3 0 5 0,1 0 7 0,0 0 6 0,1 0 10 16,-4 0 2-16,2 0 2 0,0 0 1 0,0 0 3 0,0 0 2 15,-1 0 6-15,1 0 9 0,0 1 10 0,0 1 9 0,-2-2 11 0,4 0 8 16,-2 0 9-16,-1 0 6 0,3 1 6 0,-1-1 6 0,1 2 6 0,-3-2 7 16,3 0 7-16,1 0 5 0,0 0 6 0,0 0 3 0,-2 0 3 15,0 1 0-15,2-1 3 0,0 0 1 0,0 0 1 0,0 0 0 0,0 0 2 16,0 0-2-16,0 0 1 0,0 0 2 0,0 0 2 0,0 0 2 16,-1 2 1-16,1-2 1 0,0 0 1 0,0 0 1 0,0 0-1 0,0 0-1 15,0 0-1-15,0 0-2 0,0 0-3 0,0 0-3 0,0 0-3 0,0 0-7 16,0 0-6-16,0 0-5 0,0 0-7 0,0 0-5 0,0 0-8 15,0 0-6-15,0 0-7 0,1 0-6 0,3 0-8 0,-3 0-4 0,1 0-6 16,0 0-7-16,1 0-6 0,0 0-3 0,2 0-4 0,-1-2-2 16,-1 2-1-16,4 0-1 0,-2 0-1 0,-1 0 0 0,3 0 2 0,0 0 0 15,0 0 1-15,-1 0 1 0,1 0 1 0,2 0 3 0,-1 0 2 0,-2 0 2 16,1 2 2-16,2-1 1 0,-3-1 0 0,1 1-1 0,-1 1 1 16,1-2 1-16,-2 2 0 0,2-2 1 0,-2 1-1 0,-2-1 2 0,2 2-1 15,-2-2 2-15,0 0 1 0,1 0 1 0,-2 0 0 0,0 0 1 16,-1 0 1-16,-1 0-1 0,0 0-2 0,0 0-4 0,0 0-9 0,0 0-11 15,0 0-13-15,0 0-20 0,0 0-23 0,0 0-32 0,0 0-34 0,0 0-61 16,0 0-74-16,0 0-93 0,0 0-107 0,0 0-57 0,0 0-33 16,0 0-14-16</inkml:trace>
  <inkml:trace contextRef="#ctx0" brushRef="#br0" timeOffset="450259.8631">28717 15495 146 0,'-2'-3'522'0,"1"-2"-38"16,1 2-61-16,-2 0-69 0,2 0-72 0,0 0-49 0,0 1-37 0,0-1-23 16,0-1-16-16,0 1-9 0,0 2-3 0,0-3-4 0,0 4-4 0,2-3-8 15,-2 2-9-15,1-2-11 0,1 1-9 0,-2 1-6 0,1-2-4 16,-1 2 0-16,2-2 2 0,0 3-1 0,-2 0 1 0,0-3 0 16,1 3 0-16,-1 0 0 0,0 0-1 0,0 0 2 0,0 0 3 0,0 0-1 15,0 0 1-15,0 0-3 0,0 0-4 0,0 0-7 0,0 0-6 0,0 0-9 16,0 0-7-16,0 0-10 0,0 0-9 0,0 0-11 0,0 0-11 15,0 0-8-15,0 3-8 0,0-3-5 0,0 4-4 0,0-1-1 0,0 0-1 16,0 1-1-16,0 2 2 0,0-1 0 0,0 2 1 0,0-2-2 0,0 3-2 16,-1 1-3-16,1 0-4 0,-4 3-12 0,3-2-14 0,-2 1-20 15,-1 2-20-15,0-1-25 0,-4 2-26 0,2 1-33 0,-4-1-34 0,0 1-46 16,0-1-47-16,-2 1-69 0,-2-1-76 0,2 2-90 0,-1-4-94 0,-3 2-42 16,3-4-16-16,-1 1 3 0</inkml:trace>
  <inkml:trace contextRef="#ctx0" brushRef="#br0" timeOffset="450793.2708">28938 15223 148 0,'-3'0'532'16,"1"0"-32"-16,-1 0-55 0,2 0-68 0,1 0-78 0,0 0-57 0,0 0-48 16,0 0-26-16,0 0-13 0,0 0-11 0,0 0-8 0,0 0-9 15,0 0-9-15,0 0-12 0,0 0-13 0,0 0-13 0,0 0-11 0,0 2-10 16,1-1-7-16,-1-1-6 0,2 0-4 0,-1 0-5 0,-1 2-5 0,4-1-5 15,-4-1-5-15,1 0-5 0,3 0-4 0,-3 1-2 0,2-1 0 16,0 3-1-16,0-3 0 0,2 0-1 0,0 3-1 0,1-2-2 0,2-1 0 16,1 1 0-16,1 2-2 0,2-1 1 0,1 0 0 0,-1 1 1 15,3-1 0-15,0-2-3 0,0 2-4 0,1 1-5 0,0-2-5 0,0-1-4 16,3 2-4-16,-2-1-4 0,-1-1-7 0,1 2-5 0,-2-1-5 0,2-1-7 16,-3 1-10-16,2 1-9 0,-3-2-10 0,0 0-13 0,-1 2-14 15,-3-2-15-15,1 0-17 0,-2 0-25 0,-4 0-29 0,1 0-25 0,0 1-27 16,-2 1-29-16,-3-2-33 0,0 0-62 0,0 0-80 0,0 0-42 0,0 0-26 15</inkml:trace>
  <inkml:trace contextRef="#ctx0" brushRef="#br0" timeOffset="451228.1434">29584 15079 417 0,'0'-4'530'0,"0"-1"-49"0,0 1-80 0,0 1-86 0,0-1-88 0,0 0-51 16,0 1-37-16,0 0-17 0,0 0-9 0,0 2-5 0,0-2-3 16,0 1-3-16,0 0-3 0,0 2-9 0,0 0-13 0,0 0-9 0,0 0-6 15,0 0-4-15,0 0-3 0,0 0 0 0,0 0-1 0,0 0 0 0,0 0 0 16,0 0-1-16,0 0 0 0,0 0-3 0,0 0 0 0,0 0-4 0,0 0-2 15,0 0-3-15,0 0-2 0,0 0-3 0,0 0-4 0,0 0-1 16,0 0-4-16,0 0-4 0,0 0-5 0,0 0-4 0,0 0-6 0,0 0-5 16,0 0-8-16,0 2-1 0,0 0-2 0,0 1-1 0,0 0 0 0,0 0 1 15,0 1 2-15,-1 0 1 0,1 3 0 0,-3 0 3 0,2 0 3 0,1 1 1 16,-2 4 3-16,0-3 3 0,1 2 3 0,1 2 1 0,0 0 3 16,0 2 0-16,-2-1-2 0,2 1 1 0,0 0-2 0,0 0 0 0,0 2-2 15,0-1 1-15,0 1-1 0,-2-1 0 0,2-1 0 0,0 0 1 0,0 0 0 16,0 0 0-16,0-1-4 0,0-1-2 0,0 1-5 0,0-3-6 0,0-1-7 15,0-1-7-15,2 1-10 0,0-1-11 0,-2-1-14 0,1-1-17 0,3-3-22 16,-3 3-23-16,2-3-27 0,-2 0-29 0,3 1-32 0,-1-3-45 16,0 1-50-16,2-3-85 0,0 0-102 0,0 0-61 0,0-3-39 0,2-1-14 15</inkml:trace>
  <inkml:trace contextRef="#ctx0" brushRef="#br0" timeOffset="451809.3112">29869 14887 214 0,'0'0'293'15,"0"0"-46"-15,0-1-31 0,-2-1-25 0,2 2-18 0,0 0-13 0,0 0-7 16,0 0-2-16,0 0-3 0,0 0-6 0,0 0-7 0,0 0-7 15,0 0-7-15,0 0-5 0,0 0-6 0,0 0-5 0,-1-1-5 0,1 1-2 16,0 0-3-16,-2-2-3 0,2 2-2 0,0 0-2 0,0 0-4 0,0 0-2 16,0 0-3-16,0 0-5 0,0 0-3 0,0 0-5 0,0 0-3 0,0 0-1 15,0 0-2-15,0 0-2 0,0 0 0 0,0 0-2 0,0 0-2 0,0 0-1 16,0 0-3-16,0 0 0 0,0 0-3 0,0 0-1 0,0 0-1 16,0 0-1-16,0 0-1 0,0 0-1 0,0 0-2 0,0 0-1 0,0 0 1 15,0 0-2-15,0 0-1 0,0 0 0 0,0 2-1 0,0-1-1 0,0-1 0 16,0 2-2-16,2-1-2 0,-1-1 0 0,-1 1-3 0,2 1-2 0,0-2-3 15,-2 2 0-15,1-2-2 0,-1 1 0 0,4 1 3 0,-3 1 2 16,2-2 4-16,1 2 3 0,1 0 2 0,-1 1 0 0,1 0 2 0,-1-1 2 16,3 4 2-16,-1-1-1 0,3-2 1 0,-1 4 0 0,0 1-1 0,1-3-4 15,0 3-4-15,-1 2-4 0,0-1-4 0,2 2-5 0,-2 1-2 0,0 1 0 16,2 1-1-16,-2 2-2 0,0 1 1 0,-3 2-3 0,-1 0-2 0,2 3-2 16,-3 1-8-16,-1 0-10 0,-2 3-12 0,-2 1-15 0,-2 1-21 15,-5 1-22-15,-1 0-29 0,-7 3-31 0,-1-1-40 0,-6 2-44 0,-1-1-52 16,-5 1-56-16,-5 0-102 0,-1 1-126 0,-5 1-79 0,-3-1-54 0,-3-1-22 15,-1 1-4-15</inkml:trace>
  <inkml:trace contextRef="#ctx0" brushRef="#br0" timeOffset="455159.2308">24840 16501 410 0,'0'0'398'0,"0"0"-57"0,0 0-62 0,0 0-47 0,0 0-37 15,0 0-25-15,0 0-19 0,0 0-10 0,0 0-6 0,0 0-4 0,0 0-4 16,0 0-5-16,0 0-6 0,-2 2-6 0,0-1-7 0,2-1-8 15,-1 2-8-15,-1-2-7 0,2 2-6 0,-1-2-6 0,-3 0-8 16,3 0-6-16,-4 0-6 0,2 0-7 0,-3 0-6 0,1-2-7 0,-1 2-5 16,-1-2-6-16,-1 2-6 0,-3-1-4 0,2-1-6 0,-1 2-3 0,-2 0-2 15,-1 0 0-15,-1 0-1 0,-1 0 2 0,0 0 1 0,0 0-1 16,-2 0 1-16,1 0 1 0,1 0 0 0,0 0 0 0,0 0 2 0,0 0 0 16,0 0 1-16,2 0 0 0,-1 0 1 0,2 0 0 0,3 0 2 0,-2 0 0 15,3 0 2-15,2 0 1 0,-1 0 1 0,1 0 1 0,1-2 0 16,2 2 0-16,-2-1 1 0,4 1 1 0,-1 0-2 0,2 0-1 0,0 0 0 15,0 0-2-15,0 0-2 0,0 0 0 0,0 0-3 0,0 0 0 16,0 0-1-16,0 0-1 0,0 0 1 0,0 0-1 0,0 0 2 0,0 0-2 16,0 0 1-16,0 0-1 0,0 0 1 0,0 0-1 0,0 0 0 0,0 0-2 15,0 0-2-15,0 0 0 0,0 0-3 0,0 3 0 0,0-1 0 16,0 1 3-16,0-1 1 0,0 1 1 0,0 2 4 0,0 2 1 16,0-2 1-16,0 3 2 0,0 1 1 0,0 1 3 0,0 1 2 0,0 2 4 15,0 3 3-15,-1-1 0 0,1 1 0 0,-2 3-2 0,0 1-1 0,-1 1-1 16,2 1-1-16,-2 1 1 0,0 1 0 0,-1 1 0 0,1 1 1 15,2 0 3-15,-3-2 5 0,1 3 3 0,-2 1 3 0,4-1 4 0,-4 0 4 16,1-2 5-16,0 1 4 0,1-1 3 0,2-1 0 0,-1-1 3 16,0-3 1-16,2 2 1 0,0-3 2 0,0 0-3 0,0-4-4 0,4 0-1 15,-3-1-3-15,2 1-5 0,1-4-6 0,3 0-11 0,0-2-15 0,1 1-19 16,0-3-20-16,2 1-24 0,3-4-25 0,1 1-33 0,1-2-33 16,3-2-45-16,-1 1-50 0,1-2-75 0,4-2-90 0,-2-1-95 0,2 0-101 15,0-2-46-15,0 0-19 0,-2-2-2 0</inkml:trace>
  <inkml:trace contextRef="#ctx0" brushRef="#br0" timeOffset="455643.3798">24966 16752 204 0,'0'-3'478'15,"0"-1"-32"-15,0 2-66 0,0-3-82 0,0 3-52 0,0-1-39 0,0 1-25 16,0-1-17-16,0-1-6 0,0 1-4 0,0 2-1 0,0 0-1 16,0-2-2-16,0 3-5 0,3-2-5 0,-3 2-8 0,0 0-6 0,0 0-6 15,0 0-5-15,0 0-6 0,0 0-5 0,0 0-5 0,0 0-5 16,0 0-7-16,0 0-4 0,0 0-9 0,0 0-6 0,0 0-9 0,0 2-8 15,0-2-9-15,0 3-5 0,0-2-3 0,0 2 1 0,0 0 1 0,0 0 0 16,0 1-1-16,-3 3-1 0,3 1-1 0,-1 1-1 0,1-1-3 16,-4 3 0-16,3 1 1 0,-1 1-1 0,-1-1 0 0,1 2-3 0,1-1-4 15,-3 2-13-15,3 0-19 0,-1 1-18 0,1 0-19 0,-1 0-18 16,0 1-21-16,2-3-21 0,-1 3-26 0,-2-1-29 0,3-2-30 0,0 3-40 16,0-4-43-16,3 1-64 0,-2-1-71 0,1-1-89 0,1 0-93 0,0-4-47 15,2-2-24-15,3-1-1 0</inkml:trace>
  <inkml:trace contextRef="#ctx0" brushRef="#br0" timeOffset="456042.709">25185 16820 558 0,'-4'0'643'0,"-4"-2"10"15,3 0-31-15,0 2-51 0,1-1-115 0,-3 1-149 0,1 0-92 0,3 0-66 16,-2 0-37-16,2 1-24 0,-2 1-13 0,2 0-6 0,0 2-9 15,0 2-7-15,-2-1-11 0,4 2-12 0,-3 0-11 0,1 0-9 0,0 3-6 16,1 0-3-16,-1 0-3 0,2-1 1 0,1 3-2 0,-2-2 2 0,0 0 0 16,2 1-1-16,0-1 0 0,0 0-1 0,0 2 1 0,2-2 0 15,0-3-3-15,-2 2-1 0,1-1-5 0,2-1-3 0,-1 1-6 0,1-4-6 16,0 2-6-16,1-2-6 0,2-1-6 0,-2 1-8 0,1-4-6 16,2 1-7-16,1-1-9 0,-1-1-8 0,1-3-8 0,0 1-6 0,5-2-6 15,-5-2-5-15,1 2-3 0,3-3-5 0,-2 1 0 0,2-2 0 0,-4 0 7 16,2-1 8-16,-2 0 7 0,-1 0 10 0,2-2 8 0,-3 2 10 15,-1-1 9-15,-2 1 14 0,1-2 12 0,-3 2 14 0,-1 0 14 0,0-2 16 16,0 2 12-16,-1 2 10 0,-3-2 4 0,0 4 4 0,0-2 1 16,0 0 1-16,-4 3-1 0,2-2 1 0,-1 2-2 0,1 1-2 0,-3 0-6 15,2 2-5-15,1-1-6 0,-2 2-6 0,1-1-12 0,0 0-14 0,2 2-13 16,0 0-15-16,0 0-15 0,4 2-16 0,-3 0-14 0,1-1-13 16,3 1-16-16,0 1-17 0,0-3-18 0,3 4-19 0,1-1-22 0,-1-2-19 15,2 1-18-15,1 1-12 0,1-1-5 0,2 0 1 0,0-2 7 0,3 3 12 16,-2-3 12-16,2 2 15 0</inkml:trace>
  <inkml:trace contextRef="#ctx0" brushRef="#br0" timeOffset="456341.8227">25404 16808 108 0,'9'0'181'0,"-1"-2"16"0,1 2 13 0,0-2 7 16,-5 2 5-16,3-1 0 0,-1-1 1 0,-5 2-3 0,3 0-7 15,-3 0-7-15,-1 0-9 0,0 0-11 0,0 0-13 0,0 0-13 0,0 0-13 16,0 0-13-16,0 0-13 0,0 0-10 0,-1 0-11 0,1 3-9 0,-2-1-7 16,0 0-7-16,1 1-7 0,-4 1-9 0,2 1-5 0,-2 0-9 15,2 2-7-15,-2-2-5 0,2 4-4 0,-2-1-3 0,2 1-2 0,-3-1-3 16,3 2-1-16,0 0-4 0,0-1-6 0,1 2-3 0,0-1-5 15,1 0-2-15,-1 0-4 0,0 0 1 0,2 0 0 0,0-1-1 0,0 1 0 16,2-3-1-16,0 1 1 0,-1-2-1 0,1 1-4 0,1-1-4 16,0-1-5-16,1-1-5 0,0 1-6 0,2-2-6 0,-1-1-6 0,2 1-5 15,1-3-6-15,-1 0-5 0,1 0-4 0,0-3-6 0,0 3-4 0,3-4-4 16,-1 1-4-16,-1-3-2 0,2 2-2 0,-1-2-2 0,-1 0-2 16,0-2 4-16,-1 0 9 0,0 0 6 0,1 1 8 0,-4-5 5 0,2 4 8 15,-2-1 7-15,-4-4 8 0,3 3 9 0,-4 0 8 0,-2-1 9 0,0 1 12 16,-1-1 10-16,-2 2 9 0,-4-1 1 0,4 1-2 0,-3 1-1 15,0 0-4-15,-1 0-3 0,-2 1-3 0,1 2-12 0,-2-2-15 0,1 3-19 16,-1 1-20-16,-2 0-35 0,5 0-38 0,-5 3-70 0,3 0-89 16,-1 0-90-16,0 0-93 0,1 1-48 0,-2 1-26 0</inkml:trace>
  <inkml:trace contextRef="#ctx0" brushRef="#br0" timeOffset="456557.965">25943 17013 124 0,'3'6'700'0,"2"-2"-1"0,-4 2-2 0,2-2 3 16,-1-1 2-16,0 2-138 0,-1-1-207 0,1-1-132 0,0 1-95 0,-2 2-51 16,1-2-31-16,1 2-12 0,-2 0-7 0,1 1-3 0,-1 3-2 15,3-2-11-15,-3 1-13 0,0 3-20 0,-3-2-24 0,2 2-28 0,-2 0-31 16,-1 2-47-16,-2-1-53 0,-1 1-78 0,-2-1-92 0,0 0-103 15,-1 1-110-15,-1-3-57 0,0 1-28 0,0 0-11 0,-2-4 0 0</inkml:trace>
  <inkml:trace contextRef="#ctx0" brushRef="#br0" timeOffset="457459.2903">26559 16760 293 0,'3'-3'348'0,"-1"-2"-60"0,0 2-60 0,-1-1-40 0,-1 0-30 16,2-1-20-16,-1 0-15 0,-1 0-10 0,0 0-7 0,0 0-7 0,-1 2-8 0,-1-4-7 15,2 3-5-15,-1 0-8 0,-3-1-8 0,3-1-4 0,-2 2-4 16,-1-1-1-16,1 1 0 0,-3 0 0 0,3-1 1 0,-2 1-1 0,0 1 0 15,1-1 0-15,-1 1-1 0,-3 1-5 0,0 1-3 0,3-1-4 16,-1 2-4-16,-1 0-4 0,-2 2-2 0,3-1-4 0,-2 3-4 16,1-1-2-16,-2 2-4 0,3 0-5 0,-1 2-3 0,-1 0-2 0,3 0-3 15,-3 2 0-15,3 0 0 0,-2 2-1 0,2 1 0 0,1-2-2 0,-1 2-2 16,2 0-2-16,0 2 0 0,1-2-3 0,1-2-1 0,1 3-2 16,0-4-3-16,1 1 0 0,1 0-2 0,-1-1-1 0,3-2-3 0,2 0-3 15,-3-1 0-15,2-2-3 0,-1 1-3 0,3-2-1 0,-1-1-2 16,3-2-2-16,-1 0 0 0,1 0-2 0,-1-4-1 0,2 1 1 0,2-3 3 0,-2 2 1 15,2-2 1-15,-3 0 5 0,5-2 2 0,-3-1 7 0,1 0 6 16,-2 1 9-16,2-1 9 0,-3 1 10 0,4-1 10 0,-5 0 10 0,1 1 11 16,-1 1 7-16,-2-1 10 0,1 4 6 0,-2-2 5 0,-1 3 6 15,1-1 1-15,-2 0 1 0,0 3-2 0,-1-1-5 0,-1 0-7 0,1 2-5 16,-2 0-3-16,1 0-3 0,-1 2-2 0,0 1-5 0,0 1-4 16,-1 1-5-16,-1 2-4 0,2-1-5 0,-1 4-4 0,-3-2 0 0,1 5-2 15,2-3 2-15,-4 2-1 0,4 2-1 0,-2 1-6 0,-1 0-8 0,1 1-13 16,0-1-15-16,0 2-14 0,-2 1-18 0,2 0-19 0,-3-1-22 15,2-1-22-15,0 0-29 0,0 1-31 0,1-1-28 0,2-2-28 0,1-1-48 16,0-1-59-16,0 0-75 0,1-3-81 0,4-1-52 0,-2-3-35 16,5 0-12-16</inkml:trace>
  <inkml:trace contextRef="#ctx0" brushRef="#br0" timeOffset="457909.263">27010 16721 518 0,'-5'-5'542'0,"2"-3"-47"0,-3 2-78 0,1 0-89 0,2 2-89 15,-2-1-62-15,2 1-43 0,-2 1-25 0,0 0-15 0,1 0-11 16,-1 2-6-16,0-2-12 0,-1 3-11 0,1 0-15 0,-3 0-14 0,2 3-13 16,-1-2-11-16,-1 2-5 0,-1 2-4 0,1-1-1 0,-2 0 0 0,2 2 1 15,-2 2 0-15,-2-1 2 0,2 1-1 0,-2-1 0 0,3 3 1 16,-3-1 1-16,2-1 0 0,2 1 1 0,-3 2-1 0,3-3 1 15,-2 2-2-15,4 0 1 0,-2 0-3 0,4-1-1 0,0-2-1 0,1 1-5 16,2 0-3-16,-1-2-6 0,2 0-5 0,2-1-6 0,-1-1-6 0,2 1-7 16,1-4-6-16,0 2-9 0,6-3-11 0,-2 0-10 0,1 0-12 15,2-3-7-15,0 2-5 0,1-4-3 0,1-1 0 0,0 0 3 0,1 0 7 16,1-3 8-16,-1 2 10 0,-1 0 13 0,2-3 15 0,-4 1 19 16,2 0 23-16,0 2 24 0,-4-2 27 0,1 1 25 0,-1-1 23 0,-3 4 21 15,1-3 18-15,-2 4 14 0,2-3 12 0,-4 5 9 0,1-1 5 0,-3-1-1 16,2 3-4-16,-3-1-7 0,2 2-10 0,-2 0-9 0,0 0-8 15,0 0-9-15,0 3-8 0,0-1-9 0,-2 3-8 0,2-1-6 0,-1 1-9 16,-1 3-5-16,1 1-3 0,-3 0-2 0,3 1 1 0,-1 3 2 16,-4-1 1-16,5 2-3 0,-3 1-4 0,1-1-5 0,0 3-9 0,0 0-5 15,0 2-2-15,-1 0-5 0,1 1-3 0,-3 0-8 0,3 1-10 0,-2-2-10 16,2 1-12-16,-2 0-10 0,2-1-15 0,0 0-13 0,-2-3-18 16,2 0-18-16,2 0-19 0,-3-1-29 0,3-3-33 0,-2 0-33 0,1-2-33 15,0 0-48-15,2-1-54 0,2-6-82 0,0 4-96 0,-1-4-63 16,1-1-48-16,1-2-14 0,0-2 1 0</inkml:trace>
  <inkml:trace contextRef="#ctx0" brushRef="#br0" timeOffset="458101.7574">27364 16996 104 0,'0'2'621'0,"0"1"7"0,0 0 6 16,0-1 9-16,0 2-108 0,0-1-166 0,0 0-116 0,0 2-92 15,0 2-52-15,0-2-31 0,0 3-14 0,0 1-3 0,-2 1-3 0,2-2 0 16,-3 3-12-16,2 1-17 0,-4 0-23 0,2 0-29 0,-2 0-31 16,-3 1-33-16,-1 1-47 0,1 1-53 0,-4-3-71 0,2 2-81 0,-2-1-98 15,0 0-103-15,-1 1-55 0,2-4-33 0,-3 1-12 0</inkml:trace>
  <inkml:trace contextRef="#ctx0" brushRef="#br0" timeOffset="458659.2223">27926 16670 93 0,'4'-5'557'0,"1"1"-28"0,-2-1-49 0,-2 2-66 16,1-2-73-16,1 2-54 0,-2-1-44 0,2 1-27 0,-1 0-18 0,0-1-12 15,-1 2-4-15,3 0-10 0,-3 1-11 0,1-1-13 0,-2 1-14 16,1-1-15-16,-1 2-13 0,2-1-14 0,-2 1-12 0,0 0-10 0,0 0-11 15,2 1-6-15,-2-1-7 0,1 2-1 0,1-1 0 0,-2 2 0 16,1 0-2-16,-1 2 0 0,2-1-3 0,1 2 1 0,-3 3-2 0,1-2 1 16,-1 5-1-16,3-2 2 0,-3 3 0 0,0 1 2 0,0 0 0 0,0 2-6 15,-3 1-7-15,2 0-8 0,-4 0-12 0,2 3-15 0,-2-1-14 16,2 2-18-16,-2-2-23 0,0 1-20 0,1 0-19 0,-2-3-22 0,-1 1-26 16,2 0-32-16,1-1-35 0,-1-1-38 0,-3-1-41 0,5-2-60 0,0-1-71 15,0 0-84-15,1-2-92 0,2-3-40 0,0-1-16 0,2-1 0 16</inkml:trace>
  <inkml:trace contextRef="#ctx0" brushRef="#br0" timeOffset="459110.2353">28013 16723 238 0,'0'-3'324'15,"2"-1"-55"-15,0 1-45 0,-2 0-43 0,1-2-29 0,1 1-22 16,1 1-13-16,-1-2-10 0,-1 0-6 0,2 2-4 0,-3-2-3 0,2-1-4 15,0 2-3-15,-2-1 0 0,2-2-3 0,-2 3-2 0,0-2-1 16,0-1-1-16,-2 2-1 0,2-1-2 0,-4 0-1 0,3 0-2 0,-2 0-2 16,-1 1-3-16,0-2-5 0,0 2-7 0,-1-2-4 0,1 2-4 0,-4 0-7 15,3 0-4-15,-1 1-7 0,-1-2-5 0,0 3-4 0,1-2-4 16,1 2-4-16,-2 2-4 0,1-2-4 0,-2 3-5 0,2 0-3 0,-2 0-2 16,1 3-1-16,-2-2-2 0,3 2 0 0,-1 2-1 0,-1-1-1 15,-1 2 0-15,3 0 0 0,-1 1 0 0,-1 3 2 0,4-1 2 0,-4 1 0 16,2 1 2-16,1 1 1 0,0-2 1 0,2 3 2 0,1-1 1 0,0-2 1 15,2 0 2-15,2 1-1 0,0 1 1 0,1-4-3 0,2 2-3 16,0-1-4-16,1-1-4 0,2-1-7 0,0-2-9 0,1 0-11 16,4-2-11-16,-1 0-15 0,1 0-15 0,4-3-17 0,1 0-21 0,-2 0-27 15,2-3-29-15,-1 0-43 0,1 0-49 0,0-2-71 0,1 0-82 0,-2-1-48 16,-3-2-31-16</inkml:trace>
  <inkml:trace contextRef="#ctx0" brushRef="#br0" timeOffset="459675.5988">28358 16753 32 0,'3'-1'533'0,"1"-2"13"15,0 2-58-15,-1 1-93 0,0-3-80 0,0 3-73 0,-1 0-53 16,0-2-43-16,-2 2-20 0,0 0-12 0,0 0-11 0,0 0-8 0,0 0-8 15,-2 2-10-15,0-2-7 0,1 3-9 0,-2-1-6 0,-2 1-2 16,-1 2 0-16,1-2-1 0,-1 1 2 0,-1 2 2 0,-2 2 0 0,-1-2 0 16,1 3 1-16,-2-2 2 0,1 0-3 0,-1 1-4 0,0 1-7 0,3 1-7 15,-1-2-5-15,1 0-6 0,-3 1-5 0,5 0-4 0,-2 0-3 16,3-1-4-16,-3-1-2 0,5 0-2 0,0 1-5 0,1-1-4 0,1 1-6 16,-1-2-7-16,2 1-5 0,2-2-7 0,1 2-7 0,0-2-8 15,2 0-11-15,2-2-9 0,0 1-10 0,1-1-11 0,4-1-12 0,-1 1-9 16,1-3-10-16,2 0-5 0,-2 0-6 0,2 0-2 0,1-3-3 0,0 3 2 15,-2-4 2-15,3 3 6 0,-3-3 9 0,0 1 15 0,-3-1 14 16,2-1 15-16,-3 1 18 0,0 0 16 0,-2-2 15 0,-2 0 14 0,-1 1 14 16,0-2 13-16,-3 0 13 0,-1 0 13 0,-1-1 8 0,-1 1 9 15,-1-2 3-15,0 0 0 0,-4 2-1 0,1-4 0 0,-3 2-3 0,-3-1-3 16,4 0-1-16,-2-2-2 0,-2 2 0 0,-1 0-2 0,3-2-2 16,-2 1-3-16,0 0-1 0,-1-1-3 0,4 0-2 0,-2 0-3 0,1 1-5 15,2 0-3-15,2-1-7 0,-2 0-8 0,3 0-7 0,1 2-9 16,0-2-7-16,3 0-11 0,1 1-6 0,0 1-8 0,0 0-8 0,3-2-8 15,0 2-8-15,4 0-6 0,-3-1-4 0,4 2-1 0,0 0 0 16,0 0 2-16,0 1 2 0,3 1 1 0,-3 2 4 0,2 0 5 0,0 0 4 16,-2 1 4-16,2 1 6 0,1 1 7 0,-3 1 10 0,0 1 10 0,1 0 10 15,-3 0 4-15,1 3 10 0,-1 1 7 0,1 0 8 0,-2 3 7 16,-1-2 7-16,-1 4 8 0,-1 1 5 0,1 0 3 0,-3 2 2 0,0 2 2 16,0-1-4-16,-3 1-2 0,-1 1-4 0,1 0-2 0,-3 1-8 0,0 1-11 15,-2 0-19-15,0 0-22 0,-1 1-32 0,-1 0-33 0,-1 1-37 16,-2 1-39-16,4 0-67 0,-3-2-81 0,-2-1-93 0,5 0-102 0,-2 0-54 15,1-1-36-15,2-3-13 0</inkml:trace>
  <inkml:trace contextRef="#ctx0" brushRef="#br0" timeOffset="459940.9611">28797 16866 528 0,'0'0'666'0,"0"0"14"0,0 0 5 16,0 0 3-16,0 3-122 0,0-2-185 0,0-1-124 0,0 1-91 0,0 1-51 15,2 1-28-15,-1 0-14 0,-1 1-8 0,2-1-4 0,0 2-6 0,-2 2-11 16,1-3-15-16,-1 4-13 0,2-1-11 0,0 0-4 0,-2 0-1 16,1 3-1-16,-1-2-3 0,0 1-4 0,0 1-5 0,0-1-8 0,-1 1-9 15,1-1-9-15,-4 1-12 0,3 0-11 0,-3 2-13 0,1-2-17 16,0 0-18-16,-1 2-23 0,-3-2-26 0,2 0-24 0,1 1-25 0,-3-1-25 15,1 0-26-15,0 2-40 0,1-3-49 0,0-1-67 0,0 0-78 16,4-2-46-16,-2 0-31 0,3-2-9 0</inkml:trace>
  <inkml:trace contextRef="#ctx0" brushRef="#br0" timeOffset="460143.2243">29152 16866 396 0,'0'0'626'0,"1"-2"13"0,-1 1 13 0,0 1-80 0,0 0-123 0,0 0-107 16,0 0-99-16,0 0-67 0,0 0-52 0,5 0-29 0,-4 0-20 0,1 0-12 15,-1 0-11-15,3 0-15 0,-1 0-17 0,-2 0-23 0,4 0-27 16,0 0-25-16,-2 1-25 0,3 1-25 0,-3-2-23 0,2 0-29 0,2 3-27 16,-2-3-41-16,-1 1-44 0,4-1-56 0,-2 0-63 0,1 0-72 0,1 0-77 15,-1 0-38-15,1 0-17 0</inkml:trace>
  <inkml:trace contextRef="#ctx0" brushRef="#br0" timeOffset="460308.66">29501 16848 20 0,'0'0'581'16,"0"0"16"-16,0 0-26 0,0 0-44 0,0 0-95 0,0 1-117 0,0-1-80 16,0 0-60-16,0 0-35 0,0 2-24 0,0-2-22 0,1 0-18 0,-1 1-27 15,2-1-29-15,0 2-37 0,-1-2-38 0,1 0-39 0,-1 0-39 0,3 0-47 16,0 0-53-16,2 0-67 0,-1 0-78 0,2 0-74 0,1-2-76 15,-2 1-35-15,3-1-15 0</inkml:trace>
  <inkml:trace contextRef="#ctx0" brushRef="#br0" timeOffset="460461.0701">29991 16811 537 0,'0'0'568'0,"0"0"-8"0,0 0-18 0,0 0-103 15,0 0-149-15,0 0-102 0,0 0-81 0,0 0-56 0,0 2-39 0,1 0-35 16,-1-2-29-16,4 1-40 0,-3-1-47 0,2 2-65 0,1 0-72 16,0-2-87-16,1 0-96 0,0 0-55 0,-1 0-33 0,3 0-10 0</inkml:trace>
  <inkml:trace contextRef="#ctx0" brushRef="#br0" timeOffset="460625.2664">30311 16779 423 0,'0'2'534'0,"0"-2"-8"0,0 0-87 0,0 0-126 16,0 0-94-16,0 0-74 0,0 0-56 0,0 0-46 0,0 4-35 0,2-4-31 15,0 1-32-15,-1 1-36 0,1-2-44 0,-1 1-47 0,3 1-50 16,-1-2-49-16,0 0-62 0,2 3-68 0,0-3-42 0,-1 0-31 0</inkml:trace>
  <inkml:trace contextRef="#ctx0" brushRef="#br0" timeOffset="460758.3474">30637 16745 27 0,'5'0'583'0,"1"0"19"16,-3 0-21-16,-1 0-43 0,0 0-82 0,1 0-100 0,-3-2-76 0,0 2-61 15,0 0-42-15,1-2-32 0,-1 2-29 0,0 0-27 0,0 0-36 0,0 0-39 16,0 0-47-16,0 0-51 0,0 0-68 0,4 0-76 0,-3-1-114 16,-1 1-129-16,0 0-82 0,4-2-54 0,-3 2-25 0,1-2-11 0</inkml:trace>
  <inkml:trace contextRef="#ctx0" brushRef="#br0" timeOffset="462291.7338">31447 16070 417 0,'-4'-2'531'0,"3"-1"-57"0,-4 0-90 0,2-1-70 15,0 2-61-15,1 0-38 0,1-1-25 0,-2 0-12 0,1 0-6 0,0 2-5 16,2-2-6-16,-1 3-8 0,1-3-9 0,-2 1-13 0,1 1-12 16,1 1-11-16,0 0-11 0,0 0-8 0,0 0-8 0,0 0-8 0,0 0-6 15,0 0-8-15,0 0-5 0,0 0-5 0,0 0-4 0,0 0-5 0,0 0-3 16,0 0-3-16,3 0-4 0,-3 0-3 0,1 0-3 0,1 0-3 16,0 0-2-16,1 0-2 0,-2 0-2 0,1 0-2 0,1 1 0 0,0 1-3 15,2-2-1-15,0 0-2 0,-1 3-2 0,3-3-1 0,0 0-3 0,1 3-1 16,2-3-2-16,2 1-2 0,0 0-1 0,1 1-2 0,0 1 1 0,0-1 1 15,3-1-2-15,-2 1 1 0,2 0 2 0,-2 1-1 0,2-1 2 0,-2 1 1 16,2 1-1-16,-2-1 2 0,2-1 2 0,-2 0 0 0,0 1 1 0,1 0-1 16,-4-1-1-16,1 0 1 0,0 1 0 0,-2-1-1 0,0-1-2 0,-2 1-2 15,0 1 2-15,0-2-1 0,-4 1-1 0,1 1 0 0,0-2-1 0,-2 0 1 16,1 3-1-16,-3-4 1 0,2 1-1 0,-2 1 0 0,-1-2-1 0,0 3 3 16,0-3 2-16,0 3 2 0,0-2 2 0,0 2 3 0,0 2 2 0,-1-2 2 15,1 2 1-15,-3 2 1 0,2 0 3 0,-3 3 1 0,3-2 1 0,-2 3 1 16,-1 1 1-16,3 1-1 0,-4-1 0 0,2 4-1 0,-2-2-2 0,-1 4-1 15,3 1-3-15,-2 0-1 0,2 0-2 0,-1 4-1 0,1-2-3 0,0 1 0 16,1 1-2-16,1 0-1 0,-2 2 0 0,2 0 0 0,1 0-2 0,0 2 0 16,1-2-1-16,2 1-2 0,-2 0 1 0,1 0 0 0,1-1-2 0,0-1 2 15,1 2 1-15,1-3-1 0,-2 1 0 0,2-1 0 0,0 0-3 0,-1-2 1 16,0-2 1-16,0 1 1 0,-3-3-1 0,3 2 2 0,-4-3 2 0,0-1 1 16,0-2 1-16,-4 2-4 0,-1-3-7 0,-3-2-13 0,-2-1-18 0,-5 0-21 15,-4-2-21-15,-4 1-34 0,-5-1-37 0,-4-2-51 0,-5-2-58 0,-6-1-114 16,-7-2-139-16,-7 0-85 0,-4-2-57 0,-6-1-27 0,-10-4-12 0</inkml:trace>
  <inkml:trace contextRef="#ctx0" brushRef="#br0" timeOffset="468560.5948">26272 11712 82 0,'0'0'94'16,"0"0"1"-16,0 0-2 0,-2 0-2 0,2 0-3 0,0 0-3 15,0 0-4-15,0-2-5 0,0 2-8 0,0 0-3 0,0 0-8 0,0 0-6 16,-1 0-3-16,1 0 0 0,0-2-3 0,0 2-2 0,0 0-5 16,0 0-3-16,-2-3-3 0,2 3-5 0,0 0-3 0,0 0-1 15,0 0-4-15,0 0-1 0,0 0-2 0,0 0-3 0,-2 0-1 0,2 0-5 16,0 0 0-16,0 0 0 0,0 0 0 0,0 0-1 0,0 0 2 16,0 0 0-16,0 0 0 0,0 0 0 0,0 0-4 0,-1-2-5 15,1 2-1-15,0 0 0 0,0 0 0 0,0 0 0 0,0 0 1 0,0 0 0 16,-2-2 1-16,2 2 1 0,0 0 2 0,0 0 0 0,0 0 3 15,-1-1 3-15,1 1 5 0,0 0 6 0,0 0 5 0,0 0 2 0,0 0 1 16,0 0 3-16,0 0 0 0,0 0 2 0,0-2 2 0,0 2 1 0,0 0 0 16,0 0 0-16,0 0-4 0,0 0-2 0,0-1-2 0,0 1 0 15,0 0-1-15,0-1 0 0,0 1-1 0,0-3-2 0,0 3-1 16,0 0-2-16,0 0-2 0,0 0-1 0,0 0 0 0,0 0-1 0,0 0 1 16,0 0 3-16,0 0-2 0,0 0 0 0,0 0-1 0,0 0-2 15,0 0-2-15,0 0 0 0,0 0-4 0,0 0-1 0,0 0-4 16,0 0-3-16,0 0-7 0,0 0-2 0,0 0-4 0,0 0-4 0,0 0-4 15,0 0-3-15,0 0-5 0,-2 0-6 0,2 3-3 0,0-2-2 16,-2 2-3-16,2-2 1 0,0 3-1 0,-1-1 3 0,1 1 2 16,-2 0 2-16,0 1 4 0,-1 2 2 0,2 1 2 0,-5 1 5 0,3 0 4 15,-1 1 6-15,1 2 3 0,-2 0 3 0,2 2 3 0,-2 0 2 0,0 1 2 16,1 1 2-16,-1 0-1 0,0 1 1 0,1-1 1 0,-1 1 1 16,2 0 0-16,-2-1 2 0,1 0 0 0,-1-2 0 0,1 3 0 15,1 0 1-15,2-4 1 0,-3 3-1 0,3-4 0 0,-1 5-2 16,1-5-1-16,1 0 1 0,-4-2-1 0,4 0-2 0,0 1 0 0,0-4-3 15,0 2-1-15,0-1-1 0,0-2-2 0,0 1 1 0,0-4 0 16,4 2 1-16,-4-2 0 0,0-1 2 0,0 2 0 0,0-1 1 0,0-2 3 16,0-1 0-16,0 0 4 0,0 0 5 0,0 0 3 0,0 0 1 15,0 0 1-15,0 0 1 0,0 0 4 0,0 0 4 0,0 0 2 0,0 0 4 16,0 0-1-16,0 0-4 0,-4-1-3 0,4-2-4 0,-1 1-4 16,1-1-5-16,-3 1-6 0,1-3-1 0,2 0-3 0,-1 0-3 0,-1 0-5 15,2-2-6-15,-1 0-5 0,1 1-3 0,-2-1-2 0,0-2 2 16,2 1-2-16,0-1-4 0,0 0-2 0,0-1 0 0,0 0-2 15,0-2 0-15,2 1-1 0,0 0 2 0,-2-1 1 0,1 2-1 0,1-2 0 16,-1 0-1-16,4 0 3 0,-4 0 6 0,3 1 3 0,-3 0 1 16,-1-1 5-16,3 3 3 0,-3-1 6 0,4 0 4 0,-4 0 1 15,1 3 2-15,-1 0 2 0,2-1 3 0,-1 2 2 0,-1 1 2 0,2-2 0 16,0 3 1-16,-2 0 3 0,1-1 5 0,-1 0 3 0,2 2 2 16,-2-1 2-16,0 4-1 0,0-3 1 0,0 3 3 0,0-3 0 0,0 3 0 15,0 0 1-15,0 0 2 0,0 0-2 0,0 0-4 0,0 0-3 16,0 0-4-16,0 0-4 0,0 0-6 0,0 0-3 0,0 0-4 0,0 0-6 15,0 0-6-15,0 0-4 0,0 0-5 0,0 0-6 0,0 0-2 16,0 0-4-16,0 0-3 0,0 0-2 0,0 0-2 0,0 0-2 16,0 0-1-16,0 1-1 0,0 1-3 0,0-2 0 0,0 3-3 15,2-3 1-15,-2 4 2 0,0-3 3 0,1 1 1 0,2 1 1 0,-3 1 1 16,1 2 1-16,-1-2 2 0,2 1 1 0,0 0 3 0,-1 2 2 0,1-1 3 16,-1 2 1-16,3 0 6 0,-3 1 0 0,1 1 1 0,1 0 3 15,-1 0 1-15,-1 0 2 0,3 2 1 0,-3 0 2 0,2-1 2 16,-2 2 0-16,-1 1 0 0,2-2 1 0,0-1 5 0,-2 3 0 15,1-3 2-15,-1 2 1 0,2-1 0 0,-1 0 0 0,-1-1-1 0,2-1 1 16,-2-1 1-16,0-1-1 0,2 2 1 0,-2-2-1 0,0-2 3 16,0 0 1-16,0 1 0 0,0-4 3 0,0 2 1 0,0-2 5 0,0-1 5 15,0 0 4-15,0 0 5 0,0-2 10 0,0 0 10 0,0 0 9 16,0 0 13-16,0 0 8 0,0 0 9 0,0 0 7 0,0 0 4 16,0 0 0-16,0-2-1 0,0-1-6 0,0 1-6 0,0-1-6 0,0-2-7 15,-2-2-14-15,2 0-16 0,0 0-15 0,0-4-13 0,0 1-13 16,0-1-12-16,0-2-14 0,0 0-18 0,0-2-5 0,0-2-2 0,2 0-5 15,-2 0-8-15,1-3-2 0,-1-1 2 0,2 4 1 0,0-4 4 16,-2 1 5-16,1 0 3 0,1 2 1 0,-2 0 1 0,1 2 7 0,-1-4 11 16,2 6 4-16,0 0 2 0,-2 3 8 0,1-1 8 0,-1 1 7 0,0 2 0 15,0 2 2-15,0 1-1 0,0 0-1 0,0 0-1 0,0 1-4 16,0 1 1-16,0 2-4 0,0-1-5 0,0 0-6 0,0 2-6 16,0 1-7-16,0 0-8 0,0 0-9 0,0 0-9 0,0 0-8 15,0 0-8-15,0 0-4 0,0 0-4 0,0 0-2 0,0 0 0 0,0 0 0 16,0 1 0-16,0 2 4 0,0 0 5 0,0 1 7 0,-1 1 8 15,1 1 6-15,-2 0 9 0,0 2 6 0,1 0 7 0,-2 4 6 0,1 0 2 16,0-1 6-16,-1 3 2 0,0 1 4 0,0-2 2 0,-1 4 3 16,3 0 2-16,-3-3-1 0,0 3 2 0,1 1 2 0,-2 1 2 0,4-4 1 15,-3 1 2-15,1 2 2 0,2 1 0 0,-1-3 1 0,0 2 1 16,1-4 0-16,-2 6 1 0,2-6 0 0,1 1-1 0,-2-1-1 0,2 1-1 16,0-1-2-16,0-2 0 0,0 0-3 0,0-1-1 0,0 0-1 15,0-2-3-15,0-2-2 0,2 2-2 0,-2-2-1 0,1-2 0 16,2-1 0-16,-3 1-4 0,0-2 10 0,0 1 16 0,0-3 14 15,0 1 16-15,0-2 7 0,0 0 1 0,0 0-1 0,1-3-2 0,-1-1 0 16,2 1-1-16,0-2 2 0,-2 0-1 0,1-2 0 0,1-3-4 16,-1 0-13-16,3-1-20 0,-3-1-21 0,1-1-20 0,3-2-15 0,-4-2-8 15,3-1-8-15,0 0-5 0,-1-1-6 0,0-1-6 0,0-1-5 16,1 0-4-16,-3 1 2 0,3-2 4 0,-3 1 7 0,1 1 8 0,-1-1 10 16,1 2 10-16,0 1 13 0,-2 1 13 0,0 1 13 0,0 0 13 15,0 2 13-15,0 1 11 0,0 2 5 0,0 1 0 0,0 0-3 16,0 3-7-16,0 0-10 0,0 1-14 0,0 3-17 0,0-2-21 0,0 5-19 15,0 0-20-15,0 0-15 0,0 0-9 0,0 0-8 0,0 0-4 16,0 0 2-16</inkml:trace>
  <inkml:trace contextRef="#ctx0" brushRef="#br0" timeOffset="468660.4764">26222 11962 34 0,'-1'14'42'0,"-1"1"-3"16,2-1-1-16,-1-1-2 0,1 0-4 0,-2-1-1 0,0 0-2 0,2 1 1 15,-1-3-7-15,1 0-12 0,-3 0-19 0,2 0-21 0,1-2-22 16,-2 2-22-16,0 0-59 0</inkml:trace>
  <inkml:trace contextRef="#ctx0" brushRef="#br0" timeOffset="469072.5182">26179 12571 43 0,'-4'-3'115'15,"4"1"-19"-15,-1 1-8 0,1-2-2 0,-2 2 6 0,0-1 4 16,2-1 3-16,0 3 0 0,0-1-1 0,0 1-5 0,0 0-4 16,0 0-7-16,0 0-7 0,0 0-6 0,0 0-3 0,0-3-6 15,0 3-5-15,2 0-6 0,0-2-11 0,-2 0-12 0,1 2-13 0,1-1-14 16,0 0-12-16,2 1-13 0,1 0-11 0,-1 0-10 0,1 0-9 15,3 0-12-15,3 0-17 0,-1 0-14 0,3 0-13 0,4 0-15 0,-1 1-15 16,4 0-11-16,4-1-10 0,3 2-6 0,-1 0-3 0</inkml:trace>
  <inkml:trace contextRef="#ctx0" brushRef="#br0" timeOffset="469304.5221">27673 12621 85 0,'4'0'321'0,"-1"0"-45"0,-2 0-33 16,-1 0-31-16,0 0-31 0,0 0-26 0,0 0-24 0,0 0-25 16,0 0-24-16,0 0-22 0,0 0-19 0,0 0-17 0,0 0-17 0,0 0-12 15,0 1-10-15,0-1-7 0,0 1-5 0,0 1-4 0,0 0 0 16,0-2-1-16,0 1 2 0,0 1 1 0,0-2 2 0,0 1 1 0,0-1 2 16,0 2 2-16,0-1 1 0,0-1 3 0,0 0 2 0,0 0 2 15,0 0 3-15,0 0 0 0,0 0-2 0,0 0-5 0,0 0-7 16,0 0-13-16,0 0-15 0,0 0-20 0,0 0-24 0,0 0-24 0,0 0-29 15,0 0-39-15,0 0-46 0,0 0-63 0</inkml:trace>
  <inkml:trace contextRef="#ctx0" brushRef="#br0" timeOffset="480921.6329">25219 13903 9 0,'0'0'85'0,"0"0"-2"0,0 0-2 0,0 0-1 0,0 0-1 15,0 0-4-15,0 0-3 0,0 0-4 0,0 0-5 16,0 0-4-16,0 0-2 0,0 2-6 0,0-1-2 0,-2-1-4 0,2 2-4 16,-2-1-2-16,2-1-2 0,-1 2-1 0,-1-1-1 15,2-1-2-15,0 2 1 0,-2-1 1 0,2-1 0 0,0 0 1 0,-2 1 0 0,2-1 1 16,0 0 0-16,-2 0 0 0,2 0 0 16,0 0-1-16,0 0-1 0,0 2-1 0,0-2-1 0,0 0-1 0,0 0 0 0,0 0-2 15,0 0-1-15,-1 2 0 0,1-2-1 0,0 0 0 0,0 0 0 0,0 0 0 16,0 0 0-16,0 0 0 0,-2 0 0 0,2 0 2 15,0 0-1-15,0 0 1 0,0 0 1 0,0 0-1 0,0 0 2 0,0 0-2 0,0 0 0 16,0 0 0-16,0 0-2 0,0 0-2 16,0 0-3-16,0 0-3 0,0 0-2 0,0 0-2 0,0 0-2 0,0 1-3 0,0-1-3 0,0 0-4 15,0 0-1-15,0 0-2 0,0 0-2 16,0 0-2-16,-1 2 0 0,1-2 0 0,0 0-2 0,0 0 1 0,0 0-3 0,0 0-2 16,0 0-2-16,0 0-7 0,0 0-7 0,0 0-9 0,0 0-8 0,0 0-10 0,0 0-13 15,0 0-14-15,0 0-19 0,1 0-22 0,-1 1-22 16,0-1-29-16,3 2-31 0,-1 1-28 15,2-2-29-15,-1 0-56 0,1 1-71 0</inkml:trace>
  <inkml:trace contextRef="#ctx0" brushRef="#br0" timeOffset="481535.5847">25913 13975 30 0,'0'0'53'0,"0"0"-8"0,0 0-8 0,0 0-12 0,0 0-15 0,0 0-26 0,0 0-28 16,0 0-33-16</inkml:trace>
  <inkml:trace contextRef="#ctx0" brushRef="#br0" timeOffset="482665.1567">27786 14134 159 0,'0'3'220'0,"-2"-3"-74"0,2 2-50 0,0-1-38 0,0-1-19 16,0 1-12-16,-1-1-4 0,1 2-2 0,0 0-2 0,-2-2-4 0,1 1-7 0,1 1-8 16,0-2-7-16,-2 0-6 0,2 0-4 15,-2 1-2-15,2-1-6 0,0 0-7 0,0 0-9 0,0 0-14 0,0 0-17 16,0 0-18-16,0 0-15 0,0 0-12 0,0 0-17 0</inkml:trace>
  <inkml:trace contextRef="#ctx0" brushRef="#br0" timeOffset="488153.6413">27655 11560 73 0,'-4'-5'110'0,"3"-2"-4"0,-2 2-6 16,-1 0-6-16,1 0-6 0,-1-2-6 0,1 4-5 0,-1-2-6 16,1 1-7-16,2-1-9 0,-4 1-10 0,2-1-7 0,-1 1-6 15,3 1-8-15,-4-2-6 0,2 2-6 0,0 1-7 0,0-1-6 0,-2-1-7 0,2 1-3 0,-2 1-4 16,0-1-2-16,-2-1-2 0,2 1 0 15,-2 0 2-15,-1 0-1 0,-1-1-3 0,3 1 0 0,-6 3 0 0,3-3 3 0,0 0 3 16,-3 1 3-16,0 1 6 0,-1-1 2 0,2-1 4 16,-1 2 1-16,-1-1 2 0,-3 1 1 0,3-2 3 0,-1 1 1 0,2 0 2 15,-4 0 1-15,2 0 3 0,-2 1-3 0,2-1-3 16,-2 2-4-16,1-1-3 0,3 1-3 0,-6 0-1 0,6 0-1 0,-4 0 0 0,2 1-2 16,-2-1-3-16,2 2-1 0,-2-1-2 0,1 1-2 0,2 0-2 0,-2 2 3 0,1-1 1 15,1 0 1-15,-1 1 4 0,1-1 0 16,2 2 0-16,-3-2 0 0,1 4 2 0,1-1-1 0,-1 1 2 0,-1-2 0 0,3 2 3 15,0 1 2-15,-2 0 1 0,1 1 2 16,-1 0-1-16,0 0 2 0,2 1 0 0,-3 0 1 0,1 2 1 0,1-1 1 0,-1 0 1 16,1 1 1-16,0 0 0 0,1 1 1 0,-3-1 0 15,5 0 1-15,-3 2 1 0,2-2 1 0,-2 0 0 0,3 1 2 0,-4-2-1 0,5 2-1 16,-1-3 1-16,-2 4 1 0,1-3-1 0,2 2 2 16,-1-2 2-16,1 2 0 0,2-2 1 0,-2 2-2 0,0-1 0 0,2 0-3 0,-1 2 1 15,-1-1 0-15,2-2-2 0,2 2 2 0,-1-1 1 16,-2 1-1-16,2 1-3 0,1 0-1 0,-1-1-3 0,0 1-2 15,1 1-1-15,0-1-1 0,0 3-1 0,0-5-1 0,0 3 0 16,-1-1-1-16,4 1-1 0,-3-1-1 0,1 0-1 0,2-2 0 0,-1 2 1 16,0-1-1-16,1 1 0 0,-1 1-2 0,2-4 1 0,0 3 0 15,0-3 1-15,2 2 1 0,-1 1 0 0,1-2 1 0,0-2 0 0,1 2 0 16,0-1 1-16,0 0 2 0,3 1-2 0,-1 0 2 0,0 0 1 16,1-1 1-16,2 1-1 0,0-1 1 0,0 1 1 0,0 0 0 0,3 0 4 15,-2-2 0-15,1 2 1 0,1-1 2 0,0 0 0 0,0 1 1 16,3 0 2-16,-1-2 1 0,3 0 1 0,-4 1 1 0,6-1 0 0,-2-1 2 15,1 2-3-15,1-2-1 0,0 1-1 0,3 0-3 0,0-3-1 0,1 0-4 16,1 0-4-16,1 1-3 0,-2-2-7 0,3 0-7 0,2 1-7 16,2-2-7-16,-3 0-7 0,4-3-7 0,-3 2-10 0,3-1-7 15,0-2-7-15,0 3-4 0,-1-4-2 0,-1 1 1 0,1-1 0 0,1 0-1 16,-5 0-3-16,2-1 2 0,2 1 6 0,-3-4 5 0,0 3 6 16,0-2 8-16,0-1 8 0,-4 2 9 0,2-3 7 0,-1 0 9 0,-1 1 6 15,1-2 6-15,-3-1 5 0,2 2 10 0,-4-1 11 0,1-3 6 16,-1 1 4-16,-1 0 4 0,0-2 4 0,-1 1 7 0,-1-4 5 0,0 1 8 15,-1 0 8-15,-1-1 2 0,1-3-1 0,-2 0 1 0,0 0 2 0,-2-2 0 16,2 0-5-16,-4-1 2 0,1-3 5 0,-1 1 2 0,0-1 4 16,-2-1-2-16,0-1-6 0,-3 1-7 0,1-4-10 0,-3 2-4 0,-1-1-3 15,0 1-6-15,-1 0-7 0,-4-2-6 0,-1-3-8 16,0 4-9-16,-4 0-14 0,0-4-13 0,-4 2-14 0,1 1-10 0,-2 0-11 0,-1 3-10 16,-3-3-7-16,-1 2-21 0,-1 2-27 0,-1-1-36 0,-3 2-43 15,-1 1-76-15,-2 0-94 0,0 0-53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1:43:44.068"/>
    </inkml:context>
    <inkml:brush xml:id="br0">
      <inkml:brushProperty name="width" value="0.05292" units="cm"/>
      <inkml:brushProperty name="height" value="0.05292" units="cm"/>
      <inkml:brushProperty name="color" value="#FF0000"/>
    </inkml:brush>
  </inkml:definitions>
  <inkml:trace contextRef="#ctx0" brushRef="#br0">28352 12518 99 0,'0'0'115'0,"-2"-2"1"0,0 0 2 0,2 2-3 0,-1-1-3 15,-1-1-6-15,2 2-2 0,-1-2-7 0,1 1-10 0,0 1-6 0,-2 0-4 16,2 0-4-16,-2-2-2 0,2 2-5 0,0 0-5 0,0 0-6 15,0 0-5-15,0 0-6 0,0-1-6 0,0 1-4 0,0 0-4 0,0 0-3 16,0 0-5-16,0 0-2 0,0 0-7 0,0 0-5 0,0 0-5 16,0 0-6-16,0 0-5 0,0 0-4 0,0 0-5 0,0 0-3 15,0 0-4-15,0 0-3 0,0 0-3 0,0 0-4 0,0 0-2 0,0 0-1 16,0 0 0-16,0 0-1 0,0 0 4 0,0 1-1 0,2 1 1 16,0-2 4-16,-2 1 5 0,1-1 6 0,2 0 6 0,2 0 5 0,0 0 5 15,2 0 3-15,0 0 2 0,3 0-1 0,-1 0-2 0,4-1-2 16,-2 1-2-16,4-2-4 0,-2 1-2 0,4 1-5 0,0-1-4 15,0-2-5-15,0 3-6 0,1 0-5 0,-4-2-3 0,3 2-3 0,-2-1-1 16,-1 1 2-16,0-2 1 0,-2 1 3 0,1 1 1 0,-1 0 3 16,-2 0 5-16,-2 0 2 0,-1 0 1 0,0 0 2 0,-2 0 6 0,-2 0 4 15,1 0 3-15,-1 0 4 0,-2 1 7 0,-1-1 2 0,0 0 2 16,0 0 1-16,0 0-1 0,0 0 0 0,-3 2-2 0,0-2-2 0,0 1-3 16,-4-1-5-16,1 2-6 0,-2-2-4 0,0 0 0 0,-2 4-6 15,0-3-6-15,0 1-3 0,-2 1-2 0,1 0 0 0,-2 1 0 0,1-1 4 16,0-3 3-16,-2 2 3 0,5 0 4 0,-3 1 4 15,2-1 7-15,-2-2 1 0,4 5-2 0,-1-5 2 0,1 2 5 0,2-1 2 16,-2 1 1-16,0 0 2 0,3-2 3 0,1 1 0 0,-1 1 4 16,2-2 4-16,-1 0 2 0,3 0 6 0,-1 0 1 0,2 0 5 0,0 0 5 15,0 0 3-15,0 0 3 0,0 0 2 0,0 0 4 0,0 0 0 16,0 0-2-16,0 0-2 0,0 0-3 0,0 0-3 0,0 0-2 0,0 0-7 16,0 0-4-16,0 0-6 0,2 0-3 0,-1 0-6 0,3 0-2 15,-1 0-3-15,0 0-2 0,2 0-1 0,1 0-2 0,3 0 0 0,1 0-1 16,0 0-2-16,2 0 0 0,1 0 0 0,2 0 1 0,-2 0 1 15,4 0 0-15,0 0 1 0,0 0 0 0,0 0 0 0,1 0-3 0,-2 0 0 16,1 0 2-16,-2 1 0 0,1-1 2 0,-2 1 0 0,1 0 2 16,-4-1 2-16,1 2 3 0,0-2-1 0,-4 2 2 0,1-2 1 0,-4 0 3 15,1 0 11-15,-3 0 12 0,1 0 11 0,-1 0 9 16,-3 0 2-16,0 0 0 0,0 0-5 0,-3 0-6 0,-2 0-6 0,0 0-5 16,-3-2-7-16,-1 0-4 0,-1 2-8 0,-1-1-7 0,-5 0-17 15,2 1-22-15,-2-1-23 0,-1 1-26 0,-1 0-30 0,2 0-32 0,1 0-46 16,0 0-54-16,0 0-59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1:29:16.344"/>
    </inkml:context>
    <inkml:brush xml:id="br0">
      <inkml:brushProperty name="width" value="0.05292" units="cm"/>
      <inkml:brushProperty name="height" value="0.05292" units="cm"/>
      <inkml:brushProperty name="color" value="#FF0000"/>
    </inkml:brush>
  </inkml:definitions>
  <inkml:trace contextRef="#ctx0" brushRef="#br0">6864 4590 3 0,'0'0'39'0,"0"0"2"0,0 0-3 15,0 0 0-15,0 0-1 0,0 0 2 0,-3 0-1 0,3 0-1 16,0 0 0-16,0 0-1 0,0 0 1 0,0 0-1 0,-1 0 0 0,1 0-2 16,-2 0-1-16,2 0-4 0,-2 0-1 0,2 0-2 0,0 0-1 15,0 0-3-15,-1 1-2 0,1-1 0 0,-2 2-4 0,2-2 0 0,0 0-2 16,0 0-3-16,0 0-2 0,-2 0-2 0,2 0-3 0,-1 0-2 15,1 3 1-15,0-3-2 0,-2 0 0 0,2 0-1 0,0 0 1 0,0 0 0 16,-1 3 1-16,1-3 1 0,-3 0-1 0,3 0 1 0,0 1 1 16,-2-1-1-16,2 0 3 0,-1 1-1 0,1-1 0 0,-2 2 0 15,2-2 1-15,-3 0-1 0,3 0-1 0,0 1-1 0,0-1 0 0,-2 0-2 16,2 2-2-16,0-2 0 0,0 0-2 0,-1 0-1 0,1 0-2 0,0 0-2 16,0 0 0-16,-2 2-1 0,2-2 0 0,0 1 0 15,0-1 0-15,0 0 4 0,0 0 3 0,0 0 3 0,0 0 2 0,0 0 4 16,0 0 4-16,0 0 5 0,0 0 4 0,0 0 6 0,0 0 5 15,0 0 7-15,0 0 4 0,0 0 8 0,0 0 7 0,0 0 6 0,0 0 7 16,0 0 8-16,-1-1 6 0,1 1 9 0,0 0 11 0,-2-2 9 16,2 2 10-16,0 0 3 0,0-2 0 0,0 1-3 0,0-2-7 0,2-1-8 15,-1 1-8-15,-1-2-8 0,3-1-8 0,-1 0-8 0,1-3-10 16,0-1-12-16,3-1-15 0,-3 1-14 0,2-5-14 0,2 1-9 0,-1-1-9 16,3-2 0-16,-1-2 3 0,2-1 0 0,-2 0 3 0,4-1 0 15,0-3 0-15,0 0-1 0,1-2-1 0,2 1 1 0,0-4 1 0,0 0-1 16,1 0-3-16,3 0 1 0,-1-2 0 0,2-2 0 0,1 1-4 15,-2 1-3-15,1-1-3 0,2 1 0 0,-4-2-2 0,2 2-1 0,-2 0 0 16,1 3 0-16,1-2-1 0,-4 3 2 0,3 1 3 0,-3 1 1 16,0 1-2-16,-2-1 1 0,2 4 0 0,-3 2 1 0,1-1 1 0,-3 4-1 15,1 0 0-15,-1-1 0 0,1 4-1 0,-2 0 2 0,-2 1 2 16,1 2 1-16,-3 3 0 0,1-2 1 0,0 3 2 0,-4 0-2 0,0 1-1 16,1 1-2-16,-3 1-2 0,1 0-4 0,-1 0-2 0,-1 1-3 0,0 2-5 15,0 0-5-15,0 0-4 0,0 0-5 0,0 0-6 0,0 0-5 16,0 0-4-16,0 0-2 0,0 0-1 0,0 0-1 0,-3 0-4 0,2 0 0 15,-1 0 0-15,-1 0 2 0,-1 0 1 0,1 2 4 0,-2-2 3 0,2 0 5 16,-3 1 5-16,3 1 5 0,-2-2 5 0,2 0 3 0,-2 0 1 16,0 0 5-16,2 0 7 0,-3 0 5 0,3 0 3 0,-2 0 2 0,0 1 1 15,2-1 1-15,-2 2 1 0,2-2 1 0,-3 0 1 0,1 1-2 16,2-1 0-16,-2 2-2 0,1-1 2 0,-1-1 0 0,0 1 0 0,1 1-1 16,-1-2 2-16,2 2 1 0,-1-2 1 0,0 1 1 0,0 1 2 0,1-2 1 15,0 1 3-15,-1 1 1 0,0-1 2 0,1 1 0 0,2-2 1 16,-1 1 0-16,0 1 1 0,1-2-1 0,-1 1 0 0,2 1-1 0,0-2 0 15,0 0-2-15,0 2-2 0,0-2-2 0,0 2-1 0,0 0 0 16,2 1 0-16,-1-3 0 0,1 2 1 0,1 0 2 0,0 1-1 0,2-1 1 16,1-1 0-16,-1 2 1 0,0-2 0 0,0 2-1 0,1 1 2 0,0-3 1 15,2 2 1-15,0 1 2 0,-2 1 3 0,1-2 0 0,0 2 2 16,-2-1 1-16,2 1 1 0,-1 1 1 0,2 0 2 0,-4-1 3 0,1 2 4 16,0 0 2-16,-2 0 4 0,1 3 1 0,-1-3-1 0,-2 1 0 15,1 0-1-15,1 2 0 0,-3 0-2 0,0-2 1 0,-3 5-1 0,1-2 0 16,1-1-1-16,-2 1-8 0,-1 1-12 0,-2-1-27 0,1 1-33 15,0 0-54-15,-2 2-66 0,-1 0-97 0,1-1-111 0,-1 1-63 0,1-1-40 16</inkml:trace>
  <inkml:trace contextRef="#ctx0" brushRef="#br0" timeOffset="965.4203">7545 2893 256 0,'0'-5'496'0,"0"2"-63"0,-1-1-75 0,-2 1-80 15,1 0-51-15,1-1-36 0,-1 2-23 0,-1-1-19 0,0 1-14 0,0 1-12 16,-1 0-11-16,1 1-14 0,0-2-12 0,1 1-10 0,-2 1-13 0,1 0-12 15,0 0-10-15,-1 0-12 0,1 0-6 0,0 0-7 0,-2 1-3 16,2 1-5-16,-3-1-5 0,1 0-4 0,0 3-2 0,0-1-2 16,-1 1-1-16,0-1 0 0,-2 3-1 0,3-2 0 0,-1 1 2 0,1 2-1 15,0-2 0-15,1 1 0 0,-1 0-2 0,2 2 0 0,0-2-1 0,1 1-2 16,0-1-5-16,1 1-4 0,1 1-6 0,1-2-5 0,1 1-4 0,1 1-4 16,2-3-6-16,0 1-4 0,2-1-4 0,0 2-2 0,-1-1-3 15,2-2-1-15,3 1 0 0,0-2 2 0,-1 2 4 0,2 0 4 0,0-2 7 16,0 1 3-16,-1 0 6 0,-1-1 3 0,2 0 7 0,-1-1 5 15,-3 3 3-15,2-3 3 0,-4 1 3 0,0 0 2 0,1-2 3 0,-4 1 1 16,1 1 1-16,-2-2 1 0,0 1 1 0,-1 1 1 0,-1-2 2 16,-1 1 2-16,-1 1 1 0,0 0-1 0,-2 0 1 0,1-1 1 0,-4 2-2 15,1-1 0-15,0 1-2 0,-4-1-2 0,2 2-4 0,-3 0-5 0,-1-1-7 16,2 1-7-16,-1 0-10 0,-1 0-8 0,0-2-13 0,0 1-13 16,2-1-13-16,2-1-11 0,-4-1-20 0,4 1-25 0,1-2-34 0,1-2-40 15,0-1-40-15,0 0-40 0,1-1-54 0,2-4-62 0</inkml:trace>
  <inkml:trace contextRef="#ctx0" brushRef="#br0" timeOffset="1182.8283">7660 2614 119 0,'4'-7'520'0,"-1"2"-66"0,0 3-100 0,-1-1-79 0,1-1-68 16,-3 4-42-16,2 2-29 0,-1 0-21 0,-1 1-17 0,2 2-15 15,-2 0-11-15,3 2-10 0,-3 2-10 0,3 1-7 0,-1 2-6 0,0 3-3 16,-1-1-4-16,-1 1-3 0,2 2-4 0,-1 2-4 0,-1 0-2 0,3 1-2 15,-3-1-2-15,2 4-2 0,-1-2 0 0,-1-1-4 0,2 1-3 16,-1 1-1-16,1-2-4 0,1 1-5 0,-1-2-8 0,1 0-5 0,0-2-5 16,-1 1-10-16,1 0-10 0,0-1-12 0,3-2-14 0,-4-2-14 15,1 1-16-15,0-2-21 0,-1 1-23 0,1-4-31 0,-1 0-36 0,-1-1-31 16,1-2-29-16,0 0-45 0,-1-2-55 0,-1-1-41 0</inkml:trace>
  <inkml:trace contextRef="#ctx0" brushRef="#br0" timeOffset="1715.1652">7520 2898 228 0,'-3'-1'481'0,"3"1"-79"0,0 0-112 0,0-2-70 16,3 0-53-16,0 2-35 0,1-1-31 0,2 1-23 0,0-2-19 16,5 0-12-16,0 2-15 0,3 0-8 0,-1-3-7 0,6 2-7 0,-3 0-5 15,6-1-8-15,-3-1-13 0,5 0-7 0,-2-1-10 0,3 2-12 16,-1-1-13-16,0-1-11 0,1 1-9 0,0-3-6 0,-1 1-6 0,1 1-5 15,-2-2-1-15,-1 0 0 0,-2 1 4 0,-1 0 9 0,0-2 13 16,-2 1 16-16,-4 0 16 0,-2-1 23 0,2 4 28 0,-5-2 21 0,-2 1 17 16,-3-2 13-16,2 1 11 0,-4 1 13 0,-2-1 12 0,-2 1 9 0,0 1 7 15,-2-2 3-15,0 3 3 0,-1-1-5 0,-2-1-6 0,-2 3-8 16,2-1-12-16,-1 0-9 0,-4 2-7 0,4 0-6 0,-1 2-7 16,-1 0-8-16,0-1-9 0,0 3-8 0,0-1-7 0,1 2-5 0,2-2-5 15,-4 3-4-15,4 0-2 0,0 2-5 0,-1-1-3 0,3 2-2 0,-1 0-2 16,2 1-1-16,0 0-2 0,0 0 0 0,1 1 1 0,1-1-1 15,1 2 0-15,1 0-2 0,1-2-1 0,0 2-3 0,1-2-1 0,1 0-2 16,1-1-1-16,-1 1-2 0,1-3 0 0,3 3-2 0,-3-3 2 0,2 0-1 16,0-2-1-16,1 0 0 0,-1 0 1 0,3-2 1 0,-2-2-1 15,1-1 0-15,1 2 0 0,1-2 1 0,-1-2 2 0,0 1 2 0,1-2 1 16,-1 0 0-16,3-2 1 0,-3 0 4 0,1-4 2 0,-1 2 3 16,0-3 0-16,3 3 5 0,-4-3 7 0,-1 1 8 0,-1-1 7 0,1 0 9 15,-1 2 10-15,-2 0 9 0,0-1 10 0,0 2 9 0,-3 1 7 0,2 0 5 16,-2 0 3-16,0 2 1 0,0 0-1 0,-2 1-4 0,2 2-6 15,-1-1-9-15,1 1-10 0,0 1-12 0,0 0-14 0,0 0-12 0,0 0-13 16,0 0-10-16,0 3-8 0,0-2-6 0,1 4-4 0,-1-1-2 16,2 2-1-16,-1 0-1 0,1 0-3 0,0 3-3 0,-1 0-6 0,3-1-6 15,-1 2-7-15,0-1-10 0,1 1-11 0,1 1-13 0,-2 0-13 16,2-1-15-16,-2 0-17 0,4 0-22 0,-1-1-25 0,-2 0-25 0,1-2-26 16,0 1-30-16,0-1-33 0,1-1-29 0,0-2-29 0,-1 1-43 15,0-3-49-15</inkml:trace>
  <inkml:trace contextRef="#ctx0" brushRef="#br0" timeOffset="2231.6761">8168 2810 357 0,'0'-7'372'15,"2"0"-50"-15,0 0-38 0,-1 2-33 0,-1-1-32 0,2 3-30 16,-1-2-31-16,1 2-26 0,2 2-20 0,-2-1-21 0,1 1-19 0,2 1-17 16,-2 0-13-16,2 1-14 0,0 1-14 0,2 1-8 0,1-1-9 0,-1 2-5 15,-1 2-3-15,2-1-1 0,0 0 1 0,-2 2 0 0,1 1 1 16,-1-1 0-16,0 3-1 0,-1-1 1 0,-2 0 1 0,2 0-1 0,-2 3 0 15,-1-3 1-15,-1 3 1 0,-1-2 4 0,0-1 5 0,0 2 6 16,0-3 5-16,-1 2 8 0,-1-3 8 0,-1 1 9 0,1-1 11 0,-1-1 9 16,1-2 13-16,-1 0 10 0,2 1 11 0,-4-2 9 0,4-3 6 0,-1 2 2 15,-1-2 0-15,0 0 0 0,-2 0-3 0,3-2-3 0,1 2-7 16,-1-3-8-16,0-2-11 0,-1 1-14 0,3-3-14 0,-1 1-20 0,1-1-20 16,1-2-21-16,1-2-18 0,1 1-21 0,2-3-21 0,1-2-22 0,2-1-21 15,3 0-20-15,-1-2-18 0,4 0-17 0,-1-3-14 0,2 0-12 16,0 1-10-16,0 0-7 0,1-4-4 0,1 2 2 0,-2 1 5 15,0-1 12-15,1 4 14 0,-2-2 15 0,-1 2 16 0,0-1 21 0,-1 4 23 16,-3-2 24-16,-1 3 28 0,-1-1 27 0,1 1 32 0,-3 3 29 0,-2-1 25 16,-1 2 19-16,-1 2 16 0,1-4 15 0,-2 4 14 0,-2 1 14 15,2-2 13-15,-1 3 10 0,-1-1 10 0,-1 1 5 0,1 0 3 0,1 0-3 16,-1 1-5-16,-1 2-2 0,1-2-5 0,-1 2-1 0,3-1-3 16,-2 1-3-16,2 1-7 0,-1-1-9 0,-2 3-10 0,3 0-12 0,-1-2-15 15,1 2-16-15,0 0-14 0,0 0-14 0,0 0-15 0,0 0-10 16,-2 2-11-16,2-2-8 0,-2 3-7 0,2 2-5 0,0 0-3 0,0 2-3 15,0 1-2-15,0 0 1 0,0 5 1 0,0-1 2 0,0 2 0 0,0 3 4 16,0 0 5-16,0 2 1 0,2 3 2 0,-2-2 0 0,2 1-1 0,-1 4 0 16,3-3 0-16,-2 0-1 0,0 2 1 0,1 0-5 0,0-1-8 15,0 0-3-15,1-2-2 0,-1 1-4 0,0-1-3 0,0-1-6 16,3 0-7-16,-3-2-11 0,2-1-9 0,-2-1-10 0,2-1-11 0,0-2-11 16,2 0-12-16,-2-3-12 0,0 1-13 0,2-3-19 0,-1-1-20 0,3 0-31 15,-1-2-36-15,2-3-42 0,-2 1-44 0,4-3-72 0,-2-3-83 16,4 2-47-16,-3-5-28 0</inkml:trace>
  <inkml:trace contextRef="#ctx0" brushRef="#br0" timeOffset="2392.5368">8635 2568 210 0,'-11'-4'619'0,"1"1"-3"16,1 1-6-16,2-1-102 0,1 0-149 0,1 1-92 0,0 1-65 15,2-3-43-15,1 3-32 0,2 0-26 0,0-1-21 0,2-1-21 0,1 2-22 16,2-2-19-16,0 0-21 0,3 1-22 0,4-3-22 0,1 0-23 15,3-2-21-15,0 2-23 0,6-2-23 0,0-3-23 0,0 0-19 0,5-1-23 16,-2 1-26-16,2-2-34 0,0-1-39 0,1-1-52 0,1 3-57 0,-2-3-49 16,-2 3-45-16</inkml:trace>
  <inkml:trace contextRef="#ctx0" brushRef="#br0" timeOffset="3581.6904">8043 4596 30 0,'-3'0'423'16,"3"0"-72"-16,-1 0-92 0,-1 0-58 0,2 0-40 0,-2 3-23 16,2-3-14-16,0 0-9 0,0 0-7 0,0 0-7 0,-1 1-8 0,1-1-6 15,0 0-7-15,0 0-5 0,0 0-3 0,0 0 0 0,0 0 0 16,-2 0 1-16,2 0 3 0,0 0 4 0,0 0 3 0,0 0 5 16,0 0 3-16,0 0 1 0,-1 0 1 0,-2-1 0 0,3-2-2 0,0 0-2 15,0 0-5-15,0-1-4 0,0-1-5 0,0 0-6 0,0-3-7 16,3 2-8-16,-2-3-7 0,2-2-6 0,1 0-8 0,0-2-5 0,0 1-5 15,1-3-4-15,1-1-3 0,3 0-3 0,-1-2-1 0,3-1-3 16,0 0-3-16,2-5-1 0,4 1-3 0,-1-3-5 0,3-1-5 0,1-1-5 16,1-1-5-16,4-2-5 0,2-2-6 0,2-3-5 0,2 0-6 15,-1 0-3-15,5-3-8 0,0 0-5 0,3 0-6 0,3 0-1 0,-1-1 2 16,3 2 3-16,0-2 1 0,0 3 7 0,1 1 5 0,2 2 4 0,0 1 6 16,0 1 5-16,3 1 2 0,-2 2 4 0,1 0 5 0,-1 4 3 15,1-1 5-15,0 4 0 0,-3-1-2 0,2 5 1 0,-2-2-3 0,0 2 1 16,-3 1-3-16,0 2 0 0,-4 1-1 0,0-1-1 0,-2 3-1 15,-1 1-1-15,-2 2 0 0,-1 0-1 0,-2 1-2 0,-5 1 1 0,2 0 1 16,-5 2-2-16,2 0 2 0,-5 0-2 0,0 1-1 0,-2 3 1 16,-1-3 1-16,-2 2 2 0,-1-1 3 0,-3 1 3 0,-1 1 5 0,-1 1 3 15,-3-2 3-15,-1 1-1 0,-2 1 0 0,1 0-2 0,-3 0-2 0,0 0 0 16,0 0 0-16,-3 0-1 0,1 0-3 0,-2-2-1 0,0 1-4 16,-2 1-5-16,-1-2-4 0,0 1-4 0,-1 1-5 0,-2-2-4 0,1 2-1 15,-2-1-3-15,1 1-1 0,-2 0-1 0,2 0 0 0,-1 0 1 16,-1 0 2-16,2 0 2 0,0 1 3 0,-2-1 3 0,2 2 3 0,-2-2 2 15,4 3 6-15,-2-2 3 0,1 1 6 0,0 1 6 0,1-2 5 16,-1 1 7-16,2 1 4 0,-1-2 4 0,2 0 1 0,1 3 4 0,0-3 3 16,-1 1 2-16,3-2 3 0,-2 0 2 0,3 2 2 0,-1 0 1 15,0-2 3-15,1 1 0 0,-1 1 3 0,3-2 0 0,-2 2-1 0,2-1-2 16,0-1-1-16,0 0-3 0,0 0-1 0,0 0-4 0,0 0-1 0,0 0-4 16,0 0-2-16,0 0-3 0,0 0-2 0,2 2-1 0,1-1-1 15,0-1 2-15,2 1-1 0,0-1 1 0,0 3 1 0,4-3 2 0,1 0 0 16,1 3 1-16,1-2 0 0,0 0-1 0,2-1 1 0,0 4 0 0,0-4-3 15,0 3-1-15,4-3-3 0,-4 2-2 0,0 1-3 0,2-1-2 16,-2-1-2-16,-3 1-2 0,2 1-3 0,-2-2 2 0,-3 2 0 0,0 0 2 16,1 0 1-16,-2 0 1 0,-3 0 2 0,1 0 1 0,-2 0 4 0,-1 0 3 15,-2 0 3-15,2 0 2 0,-2 1 3 0,-2 1 3 0,0-2 1 16,-1 1-5-16,-2 3-11 0,-1-2-22 0,-1 3-28 0,-2-2-49 16,1 2-61-16,-1-1-103 0,-2 2-122 0,-2 0-79 0,3 0-56 0,-2 1-32 15</inkml:trace>
  <inkml:trace contextRef="#ctx0" brushRef="#br0" timeOffset="4615.0221">9954 3171 549 0,'-3'-3'590'0,"2"-2"-85"0,-1 1-131 0,2-2-85 0,-2 1-60 0,1 2-36 16,-1-1-26-16,2 1-14 0,-2 0-11 0,2 0-12 0,0 1-15 16,0-1-13-16,0 3-17 0,0 0-14 0,0 0-15 0,0 0-14 0,0 0-14 15,0 0-11-15,0 0-9 0,0 0-7 0,2 0-6 0,1 3-2 0,1-3-2 16,-1 2-2-16,0-1 1 0,2 1-1 0,0 1-1 0,2 0 0 15,-2 0 2-15,3 0 1 0,0 1 3 0,1 1 0 0,1-2 1 0,-2 1 2 16,3 1 0-16,0-2-1 0,0 1 1 0,1-1 0 0,0 0-1 16,1-1 1-16,-1-1 1 0,2 0-1 0,0-1 0 0,-1 0-3 0,3-1-2 15,-2 0-2-15,2-2-1 0,-2-2 0 0,2 1 0 0,-2 1 2 16,0-3 2-16,2-2 2 0,-2 1 2 0,-2-1 3 0,0 1 2 0,1 0 4 16,-4-2 2-16,1-1 2 0,-1 0 4 0,-2-1 3 0,-3 1 2 0,1-1 1 15,-2 2 0-15,-1-3-1 0,-2 2-2 0,0-2-3 0,0 4 0 16,-2-2-3-16,1 2-2 0,-2-1-2 0,-1 3-3 0,1-2-1 0,-2-1-6 15,-1 5-1-15,0-2-5 0,1 3-3 0,0-1-4 0,-1 2-2 16,0 1-1-16,-2 1-2 0,0 0 0 0,0 1-1 0,1 1-1 0,-2 2-1 16,1 2-1-16,0-2-1 0,2 4 1 0,-2-1 1 0,0 3 1 15,2-1 1-15,-1 1 3 0,0 0 1 0,2 2 1 0,0 0 2 0,2 0-2 16,0 1 0-16,1-1 0 0,-1 0 0 0,3 1-1 0,0 0 1 0,0-1 0 16,0-1 0-16,3 0 2 0,-1 1-2 0,1-2-1 0,0 1-1 15,1-3-2-15,2 2 0 0,0-3-3 0,0 1-1 0,1-4-4 0,-1 1-2 16,3-1-4-16,1-1-7 0,1-1-6 0,1-1-7 0,0-1-9 0,3-1-5 15,-2-2-5-15,4-2-6 0,-1 1-7 0,0-2-5 0,0 0-6 16,4-1-5-16,-3-2-4 0,1-1-2 0,1-2-1 0,-3 2 5 0,1-2 6 16,-1 0 10-16,2-1 9 0,-4 0 13 0,0-2 13 0,-3 2 15 15,3-1 18-15,-6 2 22 0,0-1 23 0,0-1 20 0,-2 2 18 0,-1 0 17 16,-3 0 17-16,-1 2 14 0,-1 1 13 0,0-1 12 0,-1 2 10 16,-1-1 6-16,-1 2 2 0,1 0 0 0,-2 1-4 0,2 1-8 0,1 1-12 15,-1 1-10-15,0 0-11 0,1 2-11 0,-1-2-11 0,2 3-14 16,0 0-14-16,0 0-11 0,0 0-15 0,0 0-10 0,0 0-10 0,0 1-8 15,0 2-7-15,2 0-4 0,-1 0-3 0,-1 1 0 0,2 3-1 0,1-1 1 16,-1 1 1-16,0 0 2 0,0 1 1 0,3 1 3 0,-2 1 0 0,0-2 0 16,-1 1 1-16,1 2 0 0,1-2 0 0,-1 0-2 0,0 1 1 15,0 1-1-15,1-3 0 0,-2 2-1 0,1-3 1 0,-1 1-1 0,-1 1 1 16,1-4-1-16,1 2 3 0,-1-3 1 0,-2 1 2 0,2-1 1 16,-1-3 3-16,-1 2 3 0,3-3 3 0,-1 3 3 0,0-3 0 0,-1-3-1 15,3 3-6-15,-2-4 0 0,1 1-1 0,2-2-2 0,-2 0-1 16,2-2-2-16,2-1-1 0,0-1-5 0,1 0-4 0,-1-2-4 0,1 1-8 15,1-2-1-15,-1 0-2 0,1 0 3 0,-1-2 4 0,0 4 4 16,0-2 2-16,0 1 6 0,3-2 3 0,-5 5 4 0,1-2 2 0,-1 2 5 16,-1 1 5-16,-1-1 3 0,1 3 2 0,-2 2-1 0,0-2-4 0,-1 1 0 15,1 4-2-15,-1 0-2 0,0 0-3 0,-1 0-3 0,2 4-6 16,-1 1-1-16,1-2-3 0,0 4-1 0,0-1-4 0,0 1-1 0,0 1-3 16,2 1-3-16,-1 0-3 0,2 1-9 0,0 1-11 0,-1-1-12 0,1 1-13 15,-1-1-17-15,1 1-19 0,3-1-22 0,-2 1-27 0,1-3-30 16,0 2-34-16,1-3-39 0,1 1-43 0,-1-4-59 0,2 1-67 0,0-1-47 15,3-2-38-15</inkml:trace>
  <inkml:trace contextRef="#ctx0" brushRef="#br0" timeOffset="5065.2127">11290 2830 38 0,'-3'-5'545'0,"-2"0"-12"0,-2 0-68 15,2 0-92-15,-2 3-74 0,2-3-63 0,-1 2-42 0,-3 1-31 0,2 0-19 16,-1 2-16-16,0-2-15 0,-1 2-19 0,1 2-15 0,0-2-16 15,0 2-15-15,-1 1-13 0,1 2-10 0,0-2-9 0,-1 1-6 0,1 1-6 16,1 2-3-16,1 0-2 0,-2-1 0 0,4 1 0 0,-1 1-1 16,0 1-1-16,2-2 1 0,-1 2-1 0,1 1 1 0,0-1-1 0,3-1 1 15,0 1-1-15,0 2-3 0,0-2-3 0,2 1-4 0,-1-1-4 16,2 1-4-16,1-1-4 0,-1-1-4 0,0 0-2 0,0-1-3 0,2 1-1 16,1-2-2-16,-1-1-2 0,0 2-1 0,1-3 0 0,1 1-1 0,0-2 2 15,0-2 0-15,1 0 0 0,0-1 2 0,1-1 0 0,0 0 2 16,1-2 2-16,2-2 2 0,-2 1 2 0,3-3 4 0,-1 2 5 0,-1-4 4 15,-1 0 3-15,4-2 5 0,-3-1 7 0,0 0 7 0,2-1 8 16,-3-2 10-16,0-2 9 0,0-1 9 0,-2 0 5 0,1-3 7 0,-2 0 9 16,-3-2 6-16,1-1 4 0,0-1 3 0,-3-1 4 0,-1 0 4 15,-1-3 1-15,-1 2 2 0,-1-1 0 0,-1 0 2 0,-2 0 0 0,2 1 1 16,-2 2 1-16,-2-1 0 0,0 4-2 0,1 1 0 0,-1 1-1 0,2 1-3 16,-1 2 0-16,0 5-6 0,1-1-9 0,0 2-8 0,0 1-8 15,2 2-12-15,0 1-14 0,1 2-13 0,2 0-14 0,-1 4-11 0,1 0-8 16,0 1-6-16,0 1-6 0,0 2-5 0,1 2-3 0,-1 2-1 0,2 2 1 15,0 3 3-15,-1 4 5 0,2 0 5 0,-1 2 8 0,3 4 7 16,-2 1 8-16,2 1 3 0,-2 4 2 0,3-1-4 0,1 3-4 0,-3 0-9 16,3 0-8-16,-1 3-13 0,3-1-15 0,-2-1-18 0,1 1-22 0,0-1-27 15,1 0-32-15,-1 1-39 0,0-3-42 0,1 2-69 0,-1-2-79 16,2-1-93-16,1-1-100 0,-2-1-50 0,1-3-23 0</inkml:trace>
  <inkml:trace contextRef="#ctx0" brushRef="#br0" timeOffset="6198.348">9545 4511 7 0,'0'0'195'15,"0"-1"-6"-15,0 1 0 0,0 0 2 0,0-1-2 0,0 1-4 0,-1 0-9 16,1 0-8-16,0 0-8 0,-2-2-8 0,2 2-8 0,0-1-9 16,-1 1-7-16,1-2-7 0,0 1-4 0,0-1-4 0,0 1-6 0,0-1-5 15,0-1-5-15,0 0-6 0,0 0-5 0,0 2-9 0,0-2-6 16,0 0-7-16,0-1-6 0,1 1-6 0,-1-2-5 0,2 2-7 16,-1-1-5-16,2-1-6 0,0 0-5 0,-1 1-6 0,1-2-6 0,0-1-3 15,0 2-4-15,2-1-5 0,0-2-4 0,1 3-2 0,2-2-2 0,0-2-1 16,3 1 0-16,0-2 0 0,2 3-1 0,2-3-1 0,0 0 0 15,4 1 0-15,0-1 0 0,1 1-1 0,4-1 0 0,1 0 0 0,4 3 0 16,1-3 5-16,0 2 0 0,3-2 1 0,2 4 3 0,1-1 1 0,4-2 0 16,1 1 4-16,0 3 1 0,3-3 1 0,0 4 2 0,4-2 0 15,-1 1 2-15,2 1 1 0,0-1-2 0,3 2 0 0,0 0-5 0,-1 0-4 16,1 0-5-16,0 2-5 0,0 1-7 0,-1-2-7 0,-2 1-5 16,-1 1-9-16,-1 0-6 0,-4 0-7 0,1 0-4 0,-3 1-5 0,0 1-3 15,-3-2-4-15,-1 1 2 0,-4-1-1 0,-2 2 4 0,1-1 3 0,-4-1 5 16,-2 0 6-16,-3 0 7 0,-2 0 4 0,0 0 8 0,-4 0 7 15,-3 0 8-15,2 0 10 0,-5 0 6 0,-3 0 4 0,1 0 4 0,-4 0 0 16,1 0-1-16,-4-1-4 0,1-1-6 0,-3 2-7 0,0 0-10 16,-3-1-7-16,1-2-11 0,-4 1-11 0,1-1-15 0,-1 1-16 0,-2-1-16 0,0-2-14 15,0 2-16-15,-6-1-16 0,5 0-11 0,-5-1-12 0,-1 1-6 16,1 0-6-16,1-1 2 0,-4 1 2 0,4-1 7 0,-1 1 8 0,-2-1 12 16,2-1 12-16</inkml:trace>
  <inkml:trace contextRef="#ctx0" brushRef="#br0" timeOffset="6381.6189">11100 4081 37 0,'-9'-3'117'0,"1"0"13"0,2 2 12 0,-1-2 8 0,1 0 6 15,2 3 5-15,-1 0-4 0,1-2-5 0,1 1-8 0,0 1-10 0,1 0-9 16,-1 0-11-16,2 0-13 0,1 0-12 0,0 0-12 0,0 0-9 0,0 0-11 16,0 0-11-16,0 0-10 0,0 0-11 0,1 1-7 0,1 1-7 15,1-2-4-15,0 3-5 0,0 0-1 0,4-2-2 0,2 2-1 0,-1 0 0 16,0 1-2-16,3-1 0 0,3 2-2 0,-1 0 2 0,1 0-1 16,1 0 1-16,0 1-1 0,1 0-1 0,1 2-1 0,-2-2 2 0,0 3 0 15,0-2-1-15,0 1-1 0,-3 1 1 0,2-1-2 0,-5 0-4 0,1 1 0 16,-1 0-1-16,-3 1-3 0,-1 0-1 0,0 0-6 0,-3 1-7 0,-2 0-13 15,-2 0-14-15,-1 0-24 0,-4 0-27 0,1 3-39 0,-5-1-46 16,2 2-72-16,-3-2-86 0,0 2-60 0</inkml:trace>
  <inkml:trace contextRef="#ctx0" brushRef="#br0" timeOffset="7349.3153">12020 4076 142 0,'0'-2'382'0,"-1"-1"-63"16,-1 0-43-16,2 3-33 0,-1-3-28 0,-1 0-26 0,0 0-16 0,-1 1-10 15,1-1-14-15,0 0-17 0,-1 0-12 0,-1 0-13 0,1 0-13 16,0 0-12-16,0 2-11 0,0-2-9 0,-1 1-10 0,1-1-12 0,-3 3-7 16,1-2-7-16,1-1-5 0,-3 1-3 0,2 0-2 0,-4 1-3 0,1-2-1 15,0 3-6-15,-2-1-1 0,0 1-4 0,-2 0-3 0,0 0-2 16,-1 1 1-16,2 0-2 0,-3 2 0 0,1 1-1 0,-1-1 1 0,1 1-3 15,-1 2 0-15,3-2-1 0,-2 4 0 0,-1-1-1 0,3 1 0 0,-1 1-1 16,0 1 1-16,1-1 0 0,2 3-1 0,-1-3-1 0,2 2-3 16,-1-1-3-16,5 1-2 0,-3 1-4 0,4-2-4 0,0 2-4 0,1-3-4 15,0 0-4-15,2 2-4 0,2-2-4 0,0-1-4 0,1 0-3 16,0 0-3-16,4-2 0 0,-3 1 2 0,5-4 3 0,-1 2 4 0,2-4 6 16,1 1 2-16,0-2 3 0,3-2 2 0,1 1 3 0,0-2 3 15,3-2 1-15,1 0 2 0,-2-3 3 0,4 0 4 0,1-1 3 0,-3-1 3 16,4-2 3-16,-2 0 4 0,-2 1 6 0,2-3 6 0,-3-2 4 15,0 1 3-15,-1-2 4 0,-1 2 6 0,-2-4 8 0,-1 1 7 0,-1-1 8 16,-2 0 6-16,-2 0 9 0,0-2 5 0,-4 0 6 0,1 2 3 0,-2-1 3 16,-1 1 4-16,-2 1 7 0,2 0 5 0,-2 1 7 0,-2 1 4 15,2-1 1-15,-2 4 1 0,1-1-3 0,-1 3-4 0,-1 1-4 16,1 1-7-16,2 2-9 0,-1-1-11 0,-1 4-10 0,2-1-11 0,-1 2-12 16,1 2-12-16,0 1-10 0,0 0-9 0,0 0-6 0,0 1-6 0,0 2-5 15,1 2-5-15,-1 2-1 0,2 1-3 0,-1 1 1 0,-1 4 2 0,2-1 2 16,-2 3 3-16,2 0 5 0,-1 2 3 0,-1 3 0 0,2-1 3 15,-2 0-1-15,0 1 0 0,0 2 0 0,0-1 0 0,0 0-1 0,0 0 1 16,0 1-2-16,0-2 1 0,0 0-1 0,0 0-1 0,0-3-2 16,0 1-1-16,0-1-3 0,0-3-3 0,0 2-2 0,0-4-2 0,0 1-4 15,0-2-2-15,1-1-2 0,-1-1 0 0,2-1-1 0,-2-3 0 16,2 0 2-16,-1-2 0 0,3 1 3 0,-3-1-3 0,4-3-3 0,-1 0-1 16,1-3-3-16,0-1-1 0,1 1 2 0,-1-2-1 0,4 0 1 15,-1-3 2-15,0-1 0 0,2-1 0 0,-1-1-2 0,1 1-1 0,1-2 0 16,-2-1 4-16,1 2 8 0,-1-4 8 0,1 3 11 0,-1 0 11 0,-1 0 11 15,-1-1 10-15,0 3 12 0,-2 1 9 0,0 0 9 0,-2 2 7 16,2-1 7-16,-3 4 5 0,-1-2 4 0,1 4 0 0,-1-3 0 0,-1 5-4 16,0-4-9-16,0 4-12 0,0 0-13 0,0 0-13 0,0 0-10 0,0 0-11 15,3 4-8-15,-3-4-8 0,2 5-6 0,-1-3-4 0,-1 2-3 16,3 1-1-16,-1 1 0 0,0 0-3 0,-1 0-3 0,2 3-3 0,-1-2-4 16,0 1-9-16,1 0-17 0,0 1-16 0,-1-2-19 0,2 2-23 15,-1-2-26-15,0 1-34 0,-1 1-40 0,1-3-47 0,-1 2-48 0,-1-2-69 16,1 2-74-16,1-1-53 0,-1-2-37 0</inkml:trace>
  <inkml:trace contextRef="#ctx0" brushRef="#br0" timeOffset="7535.915">12377 3910 466 0,'-3'-6'614'15,"0"0"4"-15,0 1-81 0,0 1-128 0,2 0-99 0,-1 1-89 16,2 1-55-16,-2-3-42 0,2 3-33 0,0 0-28 0,2 1-26 0,-2-1-25 15,2 1-23-15,-1 1-21 0,2 0-19 0,0 0-21 0,0 0-18 16,0 0-17-16,2 1-18 0,-1 1-20 0,0-1-17 0,1 1-18 0,1 0-17 16,-1 1-17-16,0-1-18 0,0 0-18 0,-1 1-17 0,1 0-14 0,0 0-13 15,3-1-10-15,-4 2-24 0</inkml:trace>
  <inkml:trace contextRef="#ctx0" brushRef="#br0" timeOffset="7983.5295">12506 3950 3 0,'0'0'255'0,"-2"3"-5"16,2-3-2-16,0 0-10 0,0 0-11 0,0 0-11 0,0 0-11 16,0 0-17-16,0 0-19 0,0 0-20 0,0 0-17 0,0 0-18 0,0 0-19 15,0 0-15-15,0 0-15 0,0 0-13 0,0 0-11 0,0 0-11 16,0 0-8-16,2 0-6 0,-1 0-6 0,2 0-4 0,1 0-3 0,-1 0-3 16,0 0-2-16,3 0-1 0,-1 0-2 0,0 0 1 0,-1 0-2 0,1 0 2 15,0 0 0-15,-1 0 2 0,1 0 2 0,-2 0 1 0,2 0 0 0,0 0 0 16,-2 0 0-16,2 0 2 0,-1 0 0 0,-2 0 3 0,1 0 2 15,0 0 2-15,1 0 1 0,-1 0 1 0,-1-3 1 0,-1 3 0 0,2 0 3 16,-1 0 4-16,-2-2 6 0,0 2 8 0,0 0 7 0,0 0 8 16,0 0 5-16,0 0 5 0,0 0 7 0,0 0 2 0,-2 0 2 0,1 0 1 15,-1 0 0-15,-1 0-1 0,0 2-3 0,-1-2-5 0,3 0-10 16,-2 3-11-16,1-3-10 0,0 2-12 0,-2-2-10 0,1 0-8 0,1 2-8 16,-1-1-6-16,0 1-6 0,-2 1-6 0,3-2-7 0,-1 2-5 0,0 2-4 15,0-2-6-15,0 1-4 0,0 1-8 0,1 1-7 0,2 0-8 16,-1-2-6-16,1 2-8 0,1 1-9 0,-1-2-9 0,2 2-6 0,1-2-7 15,3 1-6-15,-1 0-6 0,0 0-6 0,1-1-2 0,2 1-2 0,0 0 3 16,0 0 5-16,0-2 8 0,2 0 7 0,-2 1 9 0,-1-1 7 16,1 0 10-16,1 0 9 0,-1 0 11 0,-1-1 12 0,-3-1 19 0,1 1 18 15,-2 0 20-15,0 0 20 0,-1-1 15 0,-1-1 17 0,-1 2 10 16,-1-1 12-16,-1-1 7 0,-2 1 6 0,-1 1 4 0,0-2 2 0,-3 1 0 0,0-1 0 16,-1 1-6-16,-1 1-6 0,-1-2-11 0,-3 1-13 0,3 1-16 15,-3-3-22-15,1 3-27 0,3 0-29 0,-2-2-44 0,2 0-47 16,-2 1-56-16,4-1-57 0,3 1-77 0,0-2-86 0,1 2-52 0</inkml:trace>
  <inkml:trace contextRef="#ctx0" brushRef="#br0" timeOffset="8281.8393">12799 3788 205 0,'-1'-4'570'0,"-1"-2"6"0,2 2-78 0,-2 1-120 0,0 0-97 16,2-1-83-16,0 2-54 0,0 2-37 0,0 0-25 0,0 0-18 0,0 0-11 15,0 1-9-15,2 2-7 0,0 2-9 0,1-1-6 0,-1 4-9 16,1 1-5-16,2 1-6 0,-2 2-3 0,2 2-1 0,0 1 1 16,-1 2 2-16,1 3 1 0,0 1 2 0,-2 3-1 0,0 1 0 0,1 0-3 15,-3 3-2-15,1 1-3 0,-2 2-2 0,-2 2-3 0,1 0-4 0,-3 4-4 16,1-2-5-16,-3 2-9 0,-1 3-6 0,1-1-11 0,-2 0-10 15,0 1-12-15,0-1-12 0,-2 1-11 0,1-4-10 0,0 1-13 16,-2-3-14-16,3 0-14 0,0-5-18 0,-1 1-19 0,2-5-23 0,1-2-17 16,1-3-14-16,2 0-22 0,0-5-24 0,1-3-53 0,1-4-70 0</inkml:trace>
  <inkml:trace contextRef="#ctx0" brushRef="#br0" timeOffset="8797.7832">12907 4051 230 0,'0'-9'602'0,"0"0"4"0,0 1-69 0,0 3-109 0,0-2-100 15,2 0-94-15,-1 2-61 0,1 0-44 0,0 2-33 0,-1 0-24 0,4 0-22 16,-1 0-20-16,1 0-15 0,0 3-13 0,0-2-13 0,1 2-11 0,0 2-10 16,1-2-10-16,-1 3-8 0,2 0-8 0,1 0-6 0,-4 0-6 0,1 3-1 15,-1-1 1-15,0 1 0 0,1 2-1 0,-3-1 1 0,0 1-1 16,-3 1 4-16,0-1 2 0,0 1 6 0,-3 0 8 0,0-2 11 0,-3 2 11 15,1-1 12-15,0-2 12 0,-3 1 12 0,2-2 8 0,-3 1 9 16,-1-2 12-16,2 1 12 0,-1-1 10 0,1 1 12 0,0-2 9 0,-3 0 8 16,5-2 8-16,-1 1 4 0,3-2 2 0,0 3 4 0,0-3 3 15,-1 0 0-15,4 0 0 0,1 0-4 0,0 0-5 0,0 0-7 0,0 0-11 16,1-3-12-16,2 1-10 0,-1 1-14 0,1-2-15 0,0 0-12 0,3 0-12 16,-1 0-13-16,3-2-12 0,1 2-11 0,1-3-13 0,0 2-10 15,2-1-9-15,1 0-7 0,-1-2-4 0,1-1-4 0,3 2-5 16,-2 1-2-16,2-3 1 0,0 1 1 0,-1-2 2 0,1 1 0 0,2 1 0 15,-4-3-1-15,2 1-1 0,0-3 1 0,-1 1 1 0,0-1 3 0,0-2 4 16,-2 2 6-16,1-2 6 0,1-2 6 0,-6 0 6 0,3-1 6 16,-3 0 6-16,-1-2 10 0,1 1 12 0,-4 0 11 0,-1 0 11 0,-2 0 11 15,1-2 12-15,-3 3 9 0,0 0 11 0,-1 0 7 0,-1 3 8 16,-1-1 9-16,0 1 7 0,-2 2 3 0,0 2 4 0,-1 0-3 0,1 2-4 16,0-1-5-16,0 6-7 0,1-3-7 0,-2 3-9 0,1 1-9 0,0 2-9 15,-3 2-8-15,3 1-8 0,-2 1-6 0,0 1-5 0,-1 5-4 16,2 1-5-16,-1-1-3 0,-2 5-1 0,3 0-1 0,-1 3 3 0,3 0 1 15,0 2 4-15,0 1-4 0,3 1-2 0,-1-1-7 0,2 2-8 0,2-2-13 16,-1 3-13-16,3-2-16 0,1 1-16 0,2-3-20 0,-1 2-21 16,4-3-25-16,-1 1-25 0,1-3-34 0,-1 0-42 0,3-2-34 15,1 0-29-15,0-1-49 0,0-4-58 0,2 1-43 0</inkml:trace>
  <inkml:trace contextRef="#ctx0" brushRef="#br0" timeOffset="9147.6021">13582 3915 274 0,'-1'-9'575'0,"-1"0"-52"0,-1 3-83 16,0 0-81-16,-1 1-80 0,1-2-51 0,0 2-38 0,-2 0-29 16,2 2-24-16,-3 1-20 0,1 0-15 0,0 1-20 0,-1 1-20 0,-1 1-16 15,0 1-14-15,-1 0-9 0,2 1-10 0,-3 4-5 0,0-2-4 16,1 2-5-16,0 0-3 0,-1 2 0 0,3 2-1 0,-2-2 1 0,1 3-1 16,2 0 0-16,-2-1-4 0,2 0-3 0,2 0-2 0,0 1-7 15,-1 0-3-15,3-2-7 0,-2 1-6 0,1-1-6 0,2-1-4 0,0 0-3 16,0-1-6-16,2-2 0 0,-1 0-1 0,2 0 3 0,-1-4 3 0,1 1 5 15,1-1 3-15,-1 0 5 0,2-2 3 0,0-2 6 0,2 0 5 16,-1-1 7-16,2 1 5 0,1-4 6 0,0 0 8 0,-1 0 2 0,0-2 5 16,2 1 2-16,-2-2 3 0,0 2 5 0,1-5 6 0,-2 3 8 0,1 1 9 15,-2-3 9-15,2 2 8 0,-3 1 10 0,-2 1 7 0,2 1 9 16,-2 1 4-16,-1-2 1 0,-1 2-1 0,1 1-4 0,-2 1-6 16,0 2-9-16,0 1-11 0,0 0-10 0,0 0-13 0,0 0-12 0,0 0-9 15,0 1-11-15,0 1-9 0,0 0-9 0,0 1-6 0,0 2-6 0,0 0-6 16,1 2-10-16,-1-2-9 0,2 2-9 0,-2 1-14 0,3-1-14 0,0 1-18 15,0 1-22-15,0-2-27 0,1 0-30 0,0 1-36 0,0 1-41 16,1-3-46-16,1 0-49 0,1 0-49 0,0-1-56 0,3-1-61 0</inkml:trace>
  <inkml:trace contextRef="#ctx0" brushRef="#br0" timeOffset="9715.0126">13849 3856 64 0,'-3'-5'576'0,"0"0"-31"0,0 5-52 0,-1-3-81 0,1 1-96 16,0 1-65-16,1 1-52 0,-2 0-36 0,1 0-27 0,0 0-22 0,-1 3-21 16,1-3-17-16,-2 3-17 0,2 1-14 0,-2 1-11 0,1-1-12 0,-1 3-9 15,2-2-8-15,-2 4-3 0,2-1-4 0,-2 1 4 0,2 0-1 16,0 3 1-16,-2-2 0 0,2 0 0 0,2 2-2 0,-1-1-3 0,2 1-7 16,0-1-6-16,2 1-7 0,-1 0-10 0,1-2-9 0,1 2-6 0,3-4-8 15,-1 1-7-15,0 0-7 0,1-2-5 0,1 1-8 0,2-4-5 16,0 2-6-16,-1-3-4 0,3 1-6 0,0-4-7 0,2 0 0 0,1 0 0 15,-1-3-1-15,1 2 2 0,0-4 0 0,2 1 1 0,-2-3 5 16,2 1 9-16,-2 0 7 0,0-2 8 0,-1-1 12 0,1 0 14 0,-1-1 18 16,-2-1 20-16,2 1 17 0,-4-1 18 0,1 1 19 0,-1-1 21 0,-1 1 17 15,0-1 16-15,-3 3 13 0,2-2 9 0,-3 3 8 0,-1-2 9 16,-1 3 3-16,-1 0-1 0,1 1-3 0,-1-1-8 0,-1 3-9 0,0 0-11 16,0 2-15-16,0-1-16 0,0 2-16 0,0 0-16 0,0 0-13 15,0 0-11-15,0 0-12 0,0 0-12 0,0 2-7 0,0 1-5 0,0 1-1 16,0-1-2-16,0 2 0 0,0 1 0 0,0 0-1 0,0 0-2 15,2 0 2-15,-2-2 3 0,2 2-1 0,-1 1 1 0,1-2-3 0,-1 0-1 0,-1 0-2 16,2-1-3-16,-2-1-1 0,3 1-4 0,0-1 1 16,-2-2 1-16,1 1 5 0,1 0 5 0,-1-1 4 0,0-1 3 0,-1 0 0 0,2-1 0 15,1-1 4-15,-1-1 4 0,0 0 3 0,0 2 4 0,1-4 5 16,0 2 4-16,-1-2 4 0,0 0 4 0,0-2 2 0,-1 3 2 0,1-4 2 16,-1 3 2-16,-1-3 3 0,-1 1 5 0,0 1 3 0,0-2 1 15,0 2 2-15,0 0 4 0,-1 1 1 0,-1-2 1 0,-1 2-1 0,1 1-2 16,-1 0 2-16,-2-1-1 0,0 1 0 0,1 4-2 0,-1-3-3 15,-1 3-4-15,1 0-3 0,-1 0-3 0,-2 0-6 0,0 3-4 16,0 1-4-16,2 1-2 0,-2 0-3 0,0 2-2 0,2 1-4 0,-1-1-3 16,-2 2-1-16,4 0 2 0,1 3 1 0,-1-3 1 0,1 4 3 0,1-2 0 15,0 1 3-15,3-2 1 0,0 2 0 0,0 0-2 0,3 0-1 16,0-2-4-16,1 2-3 0,1-1-5 0,1 0-5 0,3-2-7 0,2 0-12 16,-1 0-13-16,2-4-20 0,0 1-22 0,3 0-38 0,1-2-47 0,5-3-69 15,-4 1-78-15,5-2-86 0,0 0-88 0,2-2-44 0,-2 1-25 16</inkml:trace>
  <inkml:trace contextRef="#ctx0" brushRef="#br0" timeOffset="10564.6534">14305 3875 252 0,'0'0'276'0,"0"0"-33"0,0 0-17 16,0-2-11-16,0 0-3 0,0 1-2 0,0-2 2 0,0 2 1 0,0-2 0 15,0 0-3-15,0 2-5 0,0 1-6 0,0-1-4 0,0-1-6 0,0-1-8 16,-2 3-8-16,0-2-8 0,2 1-11 0,0 1-13 0,0 0-13 15,0 0-14-15,0 0-12 0,0 0-17 0,0 0-17 0,0 0-20 0,-1 1-20 16,-1 1-16-16,2 0-15 0,0-1-10 0,0 2-11 0,2 1-8 16,-1 1-7-16,1 0-7 0,0 2-6 0,-1 1-4 0,2-1-4 0,2 1 0 15,-2 2-1-15,0 1 1 0,0 0 3 0,1 0 1 0,-3 1-2 0,1 0 1 16,-1-1-3-16,1 1 4 0,0-1 3 0,-1 1 5 0,-1-3 6 16,0 1 5-16,0-2 5 0,0 0 7 0,0 0 5 0,0-2 7 0,0-3 7 15,0 3 9-15,0-2 8 0,0-1 11 0,0-1 12 0,0-1 12 16,0-1 14-16,0 0 7 0,0 0 6 0,0 0 3 0,0-1 0 0,0-1 0 15,3-1-3-15,-1-1-2 0,2-2-5 0,-1 1-7 0,2-2-10 0,0-1-12 16,0 1-13-16,3-2-16 0,1 2-16 0,-1-5-10 0,2 3-7 16,1 1-4-16,-2-4-4 0,3 3-1 0,1-2 0 0,-3 2-2 15,1 0 0-15,3 1 0 0,-4 3 1 0,1-3 1 0,-2 4 0 0,-1-1 0 16,3 1 0-16,-5 1-1 0,3 1-1 0,-5 1 1 0,1 1 0 0,1 1 1 16,-1 1 2-16,-2 1-1 0,0 1 0 0,1 1 2 0,-3-1-1 15,2 2 3-15,-3 1 1 0,2 0 2 0,-2 1 4 0,0-1 2 0,0 0 2 16,0 2 2-16,0 0-1 0,-2-1 1 0,2 2 1 0,-1-3 2 0,-1 1 0 15,2-1 3-15,-1 0 4 0,-1-1 1 0,0-2 4 0,2-1 3 16,-1 2 5-16,-1-2 5 0,1-2 6 0,1 1 9 0,-2-1 9 0,2-1 9 16,0 0 8-16,0 0 5 0,0 0 0 0,0 0 1 0,0-1-2 15,2-2-1-15,-2-2-3 0,3 2-3 0,-2-3-4 0,3 2-6 0,-1-3-6 16,0 0-9-16,2-1-13 0,1 1-9 0,-1-3-9 0,1 2-8 16,0-1-5-16,2 0-5 0,2-1-1 0,-2 0-4 0,1 2 0 0,0 0 0 15,3-1-1-15,-3 2-1 0,2-2 3 0,-1 3 1 0,-1 0 2 16,2 0 4-16,-3 1 3 0,0 1 4 0,-1 2 4 0,2 0 6 0,-3 2 4 15,1 0 3-15,-3 0 3 0,1 2 1 0,1-2 0 0,1 3 1 0,-3 2-1 16,1-2-1-16,-2 1-1 0,2 2 0 0,-1 0-2 0,1 2-2 16,-1-2-4-16,0 1-9 0,0 0-13 0,0 3-15 0,0-2-14 0,-1 0-18 15,1 1-20-15,-1-1-24 0,1-1-25 0,-1 1-39 0,0-1-44 0,0 2-53 16,-1-2-57-16,-1-2-78 0,1 2-87 0,1-3-47 0,-1 0-27 16</inkml:trace>
  <inkml:trace contextRef="#ctx0" brushRef="#br0" timeOffset="11498.1789">15012 3892 60 0,'0'-3'608'0,"-2"2"6"0,0-1-56 0,0 1-90 0,-1 1-97 0,2-2-100 16,-1 2-62-16,2 0-45 0,0 0-33 0,0 0-25 0,0 0-23 0,0 0-18 16,0 0-20-16,-2 2-20 0,2-2-11 0,0 1-10 0,0 1-7 15,0-1-7-15,2 2-7 0,-2-2-9 0,3 3-4 0,-1-1-4 0,1 0-4 16,1 0-3-16,1 1-1 0,-2-1-3 0,2 0-3 0,0-1-1 15,1 1-5-15,0 1-6 0,1-3-3 0,-1 1-4 0,1 0-2 0,-1-1-1 16,3-1 2-16,-2 0-1 0,-1-1 4 0,2-1 3 0,1 0 6 16,-2 1 5-16,-1-3 8 0,1 1 10 0,0 0 9 0,-2-3 12 0,0 1 10 15,0-1 11-15,-4 0 11 0,2 0 8 0,-3 0 7 0,0-1 5 16,0 1 4-16,0-2 4 0,-3 2 3 0,2-1 1 0,-3 1-2 0,-1 0 0 16,1 0-3-16,-2 1-3 0,1 2-4 0,-2-1-4 0,1 1-4 15,1 0-3-15,-2 1-3 0,0 1-2 0,1 1-4 0,-1 1-3 0,3 1-5 16,-4 1-2-16,2 1-2 0,1 1-1 0,-2 1-4 0,3 0-2 0,-2 3-3 15,2-2-1-15,0 2-2 0,0 0 0 0,1 3-2 0,2-3-1 0,-1 2-2 16,2 1-5-16,0 0-3 0,2-2-5 0,-1 1-4 0,2-1-6 16,1 1-4-16,0-1-5 0,2 1-4 0,-1-2-2 0,3-2-3 0,0 0-1 15,3 1 1-15,-1-1-2 0,-1-2 1 0,5 0 4 0,-3-2 0 16,2-2 3-16,1-1 3 0,-1 0 3 0,1 0 7 0,2-1 5 0,-2-2 7 16,-1-2 7-16,3 3 8 0,-4-5 5 0,2 3 7 0,-2-4 10 15,1 2 7-15,-3-1 9 0,1-2 9 0,-2 0 13 0,1 1 12 0,-3-1 9 16,-1 1 9-16,-1 0 6 0,1-2 7 0,-3 3 4 0,0 0 6 15,0 1 3-15,-1-2 2 0,1 2-1 0,-3 2-2 0,2-1-6 0,-2 1-6 16,0 1-10-16,0 0-11 0,0 1-10 0,0 2-13 0,0 0-13 0,0 0-12 16,0 0-15-16,0 0-10 0,0 0-13 0,0 0-7 0,0 0-7 15,0 2-3-15,0 1-2 0,2 0 0 0,-2 0 1 0,1 1 2 0,-1 1 2 16,2 1 3-16,-1 0 3 0,-1 0 1 0,2 1 0 0,-2-1-1 16,2 1-2-16,-1 0-4 0,3 1-7 0,-2-3-5 0,0 1-6 0,-1 2-6 15,2-2-7-15,-1 0-5 0,1-2-3 0,1 1-4 0,-1-2-4 16,0 1-2-16,2-1 1 0,1 0 3 0,-1-1 2 0,-1-1 6 0,1-1 3 15,2 0 7-15,0 0 4 0,1-1 5 0,0-1 7 0,0-1 6 0,1-1 6 16,1 1 5-16,-2-3 8 0,4 0 8 0,-4 0 7 0,2-2 8 16,1 1 4-16,-2-1 6 0,1-1 4 0,-1 1 8 0,1-2 8 0,0 0 7 15,-2 2 9-15,1-1 6 0,-3 0 9 0,2 2 4 0,-3 0 8 0,2 0 1 16,-3 2-2-16,1-1 0 0,-2 2-3 0,0-1-4 0,-1 3-6 16,-1-1-10-16,1 3-12 0,-1 0-14 0,-1 0-12 0,0 0-12 0,0 0-8 15,2 0-10-15,2 4-6 0,-2-1-6 0,-1 0-3 0,3 1-3 0,-1 2-2 16,0-1-2-16,2 2-1 0,0-3 1 0,1 3 1 0,2-1 1 15,-2 2-2-15,2-2-5 0,0 1-6 0,1 1-7 0,1-4-6 0,-2 2-4 16,3-2-5-16,-2 3-3 0,3-4-2 0,-2 2-1 0,0-3 1 16,1 0 0-16,3-2 2 0,-2 0 5 0,-2 0 5 0,2-2 8 0,0-3 8 15,-1 0 10-15,0-2 10 0,2 2 10 0,-2-3 13 0,-1-1 10 16,0-1 11-16,0-1 10 0,0 1 11 0,-1-4 10 0,-1-1 8 0,-2 0 4 16,1-1 1-16,-2-2-1 0,0-1 2 0,-1-1-2 0,-3-3-1 0,1 3-1 15,-2-4 2-15,0 2 1 0,-2 0 2 0,2-1 0 0,-3 2 0 16,1 0 2-16,-2 4 1 0,3-2 5 0,-1 4 5 0,0 2 1 15,-1 1 1-15,1 1-1 0,1 2-5 0,-1 4-10 0,-1-2-11 0,1 3-13 16,2-1-13-16,-1 3-11 0,-1 0-11 0,1 2-10 0,-1 2-8 0,0 1-6 16,-2 2-6-16,3-1-4 0,-3 4-2 0,1 1 0 0,0 3 1 0,0 0 4 15,-1 3 3-15,1 2 6 0,2 0 4 0,-3 1 2 16,0 3 2-16,3 0 0 0,1 1-1 0,0 0-6 0,0 2-7 0,0-2-11 0,1 0-11 16,2-1-13-16,-2 3-16 0,3-3-15 0,-3-2-18 0,1 0-16 15,-1 0-18-15,1-1-18 0,1-3-18 0,-1 0-19 0,-1-2-20 0,3-2-22 16,-3 0-22-16,3-3-22 0,-3-1-22 0,3 0-20 0,-2-3-21 15,0 1-16-15,-1-4-16 0,2 1-27 0,-3-2-33 0</inkml:trace>
  <inkml:trace contextRef="#ctx0" brushRef="#br0" timeOffset="11641.7032">15879 3759 500 0,'-5'-6'544'0,"0"0"-37"16,4 1-60-16,-3 2-59 0,0 0-56 0,4 2-47 0,-2-2-39 15,2 1-29-15,0 2-23 0,2 0-18 0,-2 0-19 0,4-3-16 0,0 3-14 16,-1-2-17-16,3 2-17 0,1 0-23 0,2-2-23 0,2 0-28 15,0 2-28-15,3-1-31 0,2 1-32 0,1-2-36 0,1 1-37 16,4 0-48-16,-2-2-57 0,4 0-86 0,-3 1-105 0,4-3-87 0,0 2-81 16,1-1-35-16,-3-1-16 0</inkml:trace>
  <inkml:trace contextRef="#ctx0" brushRef="#br0" timeOffset="11965.2342">16465 3394 274 0,'-1'-3'599'0,"-1"0"7"16,2 0-80-16,-1 0-124 0,1 0-84 0,0 0-62 0,0 2-37 16,0-2-22-16,-2 1-19 0,2 2-18 0,0 0-16 0,0 0-15 0,0 0-18 15,0 0-20-15,0 0-19 0,0 0-18 0,-2 0-15 0,2 2-15 16,0 1-9-16,0 0-8 0,0 1-6 0,-1 2-6 0,-1 0 0 0,2 3-3 15,-1 1 1-15,1 2 2 0,-2 1 1 0,0 2 3 0,-1 3 3 16,1 3 4-16,-1 1 1 0,-3 2 1 0,3 4-1 0,-3-1 1 0,-1 5 1 16,1 0 0-16,-3 2 1 0,-1 2 1 0,0 0-1 0,-2 1-1 0,2 0-1 15,-2 1-5-15,-2 2-6 0,2-2-10 0,-2-1-8 0,0 1-11 0,0-1-12 16,1 1-13-16,-1-3-19 0,0 2-22 0,1-2-27 0,-3 1-29 16,3-1-41-16,0-3-45 0,-2 2-62 0,1-3-72 0,1 1-84 15,1-2-91-15,1-3-46 0,-1-2-22 0</inkml:trace>
  <inkml:trace contextRef="#ctx0" brushRef="#br0" timeOffset="12914.6799">16835 3721 515 0,'0'-1'558'0,"-2"-2"-45"0,0 2-72 0,-2-2-87 0,3 0-62 15,-2 2-51-15,-1 0-34 0,1-1-27 0,1-1-20 0,-1 1-15 16,0 1-14-16,0-3-16 0,-1 4-15 0,0 0-16 0,1-3-13 0,1 3-13 16,-1 0-10-16,0-2-12 0,0 2-12 0,0 0-8 0,-1 2-8 15,1-2-8-15,1 3-4 0,-3-3-5 0,1 4-4 0,0-1-3 0,-1 2-2 16,0 0 0-16,-3 0-1 0,2 2 1 0,0 0 0 0,-1 0 1 15,2 1 1-15,-1 1-4 0,2 1-1 0,0-1-4 0,0 1-5 0,0 0-6 16,1 0-6-16,3-1-5 0,0 0-6 0,0 2-4 0,2-2-4 16,1-1-4-16,2 1-4 0,0-1-4 0,2-1-1 0,1 1 0 0,0-2 2 15,3 0 4-15,2 0 7 0,-2-1 7 0,5 1 7 0,-4-3 8 0,2 0 5 16,1 3 6-16,0-5 4 0,-2 2 4 0,-1 0 6 0,1 0 9 0,-3-2 7 16,1 2 7-16,-3-3 6 0,-2 4 4 0,-1-3 2 0,0 1 4 15,-3-1 3-15,-1 3 2 0,2-4 2 0,-3 3 2 0,-3-1 1 0,3 0 3 16,-3-2 0-16,0 1-2 0,0 1-1 0,-4-1-2 0,2 1-4 15,-4-1-2-15,0 2-8 0,-3-2-8 0,-2 1-12 0,1 1-14 0,-4-1-16 16,1 1-20-16,-1 0-22 0,-1-2-27 0,1 1-27 0,1-1-31 16,1 1-55-16,0-2-72 0,3 0-88 0,1-3-102 0,1 0-53 0,2 0-31 15</inkml:trace>
  <inkml:trace contextRef="#ctx0" brushRef="#br0" timeOffset="13140.1439">17137 3500 212 0,'3'0'547'0,"0"0"-3"16,-3 0-81-16,2 0-123 0,-1 2-86 0,-1 1-67 0,0-1-41 15,0 1-28-15,0 1-16 0,0 0-11 0,0 3-6 0,0-1-8 0,0 2-5 16,0-1-3-16,0 5-6 0,2-2-4 0,0 2-4 0,-2 0-2 0,0 3-5 16,0-1-4-16,0 3-5 0,0 2-4 0,0-3-2 0,0 4-3 15,-2-3-2-15,0 3-1 0,2-2-2 0,-1 2-4 0,-1-3-4 0,2 3-6 16,-1-3-9-16,-1 1-17 0,0-2-12 0,2 1-12 0,0-2-17 15,0 0-17-15,0-2-21 0,2-1-23 0,0 1-33 0,-1-4-38 0,2-1-47 16,1 0-52-16,-1-2-56 0,0-2-60 0,3 1-61 0,0-4-65 16,-1 1-28-16</inkml:trace>
  <inkml:trace contextRef="#ctx0" brushRef="#br0" timeOffset="13301.7098">17015 3696 320 0,'-7'0'515'0,"2"-3"-58"0,1 3-88 16,4 0-98-16,0 0-103 0,2 3-61 0,3-3-40 0,1 0-27 0,5 0-21 16,0 4-17-16,3-3-14 0,4 1-19 0,2 1-22 0,2-1-26 15,2-1-32-15,3 0-35 0,0 2-37 0,1-3-39 0,2 0-39 0,2 0-69 16,-3 0-85-16,1 0-44 0</inkml:trace>
  <inkml:trace contextRef="#ctx0" brushRef="#br0" timeOffset="13914.8921">17436 3713 153 0,'-7'4'412'16,"-1"0"-86"-16,4 0-73 0,-3 1-65 0,0 1-41 0,2 0-31 0,2-1-18 15,-1 1-11-15,1 1-4 0,2 1-5 0,-1-2-6 0,0 1-6 16,2 0-10-16,0 0-8 0,2-2-8 0,0 2-10 0,1-1-9 0,0-1-8 16,0 2-11-16,2-3-9 0,2 1-7 0,0-1-6 0,-1-1-5 15,2-1-8-15,1 1-4 0,1-3-4 0,0 0-3 0,0 0-2 0,0 0 1 16,2 0 4-16,1-3 7 0,-3-2 10 0,0 1 12 0,0-1 12 15,0 1 10-15,-2-3 9 0,0 2 9 0,1-3 8 0,-4 1 9 0,-2 0 8 16,1-1 6-16,-3 0 4 0,1-1 4 0,-2 2 5 0,-2-2 1 0,2 1 0 16,-1 1-1-16,-3-1-1 0,0 2-3 0,-1 1-4 0,0-2-2 15,-3 3-1-15,2-1-5 0,-4 1-4 0,1 1-3 0,1 3-1 0,-2 0-3 16,2 0-4-16,-4 0-7 0,2 3-7 0,-2 1-6 0,4 2-5 16,-2-2-3-16,1 4-3 0,0-1-1 0,1 3-2 0,0 0-1 0,1 2-3 15,-2-1-1-15,4 2 1 0,0 1-1 0,2-1 0 0,0 1 0 0,1 1 1 16,-1-2-1-16,3 0-1 0,0 2-2 0,0-4-1 0,3 1-2 15,1 0-2-15,-1 0-5 0,2-2-2 0,-1 0-4 0,1 0-5 0,4-4-5 16,-1 0-5-16,0 0-7 0,3-3-10 0,-1 0-9 0,3-1-12 16,1-1-10-16,0-1-10 0,3-1-8 0,-1-2-9 0,3-2-4 0,-3 0-1 15,5 0-7-15,-3-3-5 0,0-1-5 0,2 1-1 0,-1-2-1 16,-1 0 4-16,-1-2 6 0,-1-1 7 0,1 0 9 0,-2 0 10 0,-1-1 15 16,-1-1 18-16,-1-1 19 0,-2 1 20 0,-1 1 25 0,-2-1 29 0,0 1 22 15,0 3 19-15,-4-1 17 0,0 1 15 0,0 2 10 0,-1 1 12 16,-1 0 11-16,-1-1 7 0,0 6 3 0,-1-3-1 0,-1 3-6 0,2 0-10 15,-1 0-12-15,-1 1-13 0,2 1-13 0,-2 1-11 0,2 0-10 16,0 0-10-16,0 0-7 0,0 0-9 0,0 0-6 0,0 0-6 0,0 3-5 16,0 0-3-16,-1 0-5 0,1 0-4 0,-2 3-2 0,2-3-1 0,-1 4-1 15,1 0 3-15,-2 1 0 0,0 1 5 0,2 0 1 0,-1 0 3 16,-1 2 0-16,2 1 0 0,-1 0-2 0,-3 0 0 0,2 1-2 0,0-1 0 16,0 0-1-16,-1 2-1 0,2-1-1 0,1 1-2 0,-2-1-2 15,0 1-2-15,2-2-7 0,-1 0-6 0,-1 1-6 0,2-1-4 0,-1-1-8 16,1-1-8-16,0 1-9 0,0-2-10 0,1-3-12 0,-1 2-10 15,2 0-13-15,-1-4-13 0,1 3-12 0,0-4-13 0,-1-1-7 0,2 1-3 16,1-1-8-16,2-2-14 0,-3-2-20 0,2-1-24 0,-2 1-23 0,2-1-23 16,-1-4-21-16,4 0-21 0,-2 0-39 0,-1-2-47 0</inkml:trace>
  <inkml:trace contextRef="#ctx0" brushRef="#br0" timeOffset="14299.8896">18020 3550 302 0,'0'-12'503'0,"2"2"-35"0,-2-1-49 0,0 4-61 0,-2-1-39 15,2 2-32-15,-1 1-26 0,-1-1-21 0,2 2-16 0,-3 1-16 0,3 0-13 16,-1-1-13-16,-1 4-14 0,2-3-13 0,-1 3-14 0,-1 0-13 0,2-2-14 16,0 2-16-16,0 0-16 0,0 0-15 0,0 0-12 0,0 0-12 15,0 0-9-15,0 0-9 0,-2 0-9 0,2 2-5 0,-1-2-7 0,1 0-4 16,-2 0-4-16,2 0-4 0,0 0-2 0,0 3-2 0,-1-3 1 0,1 0-1 16,0 0 0-16,0 0 1 0,0 0 1 0,0 0 1 0,0 2 2 15,-2 0 2-15,2-2 0 0,0 0 1 0,0 1 1 0,-2 1 1 0,2-2 0 16,0 2 1-16,0-1 0 0,0 1 1 0,-1-1 1 0,-1 0 0 15,2 2 0-15,-1 1 1 0,1 0 1 0,-2 0-1 0,0 1 0 0,2 0 0 16,-1 2 1-16,-1 1 0 0,-1 1 0 0,0 3 2 0,2-2-1 16,-1 4 1-16,0 1-2 0,-1 3 1 0,0 0 0 0,0 4 1 0,-1 1-1 15,1 2-1-15,-3 2 1 0,2 0-2 0,-1 3-3 0,-2 2-2 0,1 1-9 16,-2 2-9-16,0-1-14 0,0 2-17 0,0 0-12 0,-2 3-10 16,1-2-9-16,0 2-10 0,-2-1-6 0,3 1-5 0,-2-2-5 0,0-1-3 15,2 0 1-15,1-1 2 0,-1-2 5 0,1-2 9 0,2 0 9 16,2-3 12-16,-1-5 8 0,1 2 4 0,2-4 1 0,1-4 2 15,0 0 0-15,0-3-2 0,0-1-2 0,1-2-2 0,1-4-5 0,-1-2-4 16,3 1-9-16,-1-5-12 0,0-1-7 0,5 0-6 0,-5-4-5 16,2 1-4-16,-1-5-7 0,1-1-7 0,0-1-14 0,3-1-16 15,-5-6-19-15,2 3-23 0,-2-4-17 0,0-1-15 0,0-2-7 0,1-2-2 16,-3-2 0-16</inkml:trace>
  <inkml:trace contextRef="#ctx0" brushRef="#br0" timeOffset="14531.6927">17848 3984 195 0,'-1'-26'274'16,"-1"2"5"-16,0-1 1 0,-1 2-3 0,2 0-13 0,-1 3-15 0,0-1-18 15,2 4-17-15,0-3-17 0,0 3-15 0,0 0-12 0,4 2-9 0,-3 0-10 16,2 3-11-16,2-1-10 0,0 1-12 0,2 0-14 0,0 1-12 16,1 2-17-16,0-1-14 0,3 2-15 0,2-1-12 0,0 2-12 0,2 1-7 15,1-2-10-15,3 2-7 0,1 1-6 0,0 1-3 0,3 3-3 16,-1-2 1-16,3 3 1 0,-4 0-1 0,5 0 2 0,-3 3 1 0,1 0 1 16,-3 1-1-16,1 2 1 0,-4 2-1 0,-2-1 1 0,0 2 0 15,-5 0 1-15,2 2 0 0,-5-1 3 0,-4 2 3 0,-2-1 3 0,-4 2 3 16,-2-1 2-16,-7 2 6 0,-2-1 0 0,-1 0 3 0,-8 0 0 0,0-1 3 15,-7 1-2-15,-1-1-4 0,-1 0-13 0,-4-3-17 0,-2 2-37 0,-1-1-46 16,-3-2-79-16,2 0-95 0,-1 0-115 0,-2-4-129 0,0 0-64 16,0-1-35-16,-1-3-19 0</inkml:trace>
  <inkml:trace contextRef="#ctx0" brushRef="#br0" timeOffset="30430.6674">5227 7200 19 0,'-3'-5'46'0,"-1"2"4"0,1-1 4 0,0 1 2 16,1-1-2-16,-1 1-4 0,1-1 0 0,0 1-2 0,0 2-1 15,-1-3-2-15,1 1 0 0,1 1 1 0,-1 2-1 0,1-2-2 0,-1 2-6 16,2-1-9-16,0 1-5 0,0 0-6 0,0 0-4 0,0 0-3 15,0 0-4-15,0 0-6 0,0 0-7 0,0 0-5 0,0 0-3 16,0 1 0-16,0 1 0 0,0-2 4 0,0 2 5 0,0 1 6 0,2 2 6 16,-1-2 5-16,1 4 5 0,1-3 3 0,0 1 7 0,1 2 7 15,1 0 9-15,0-1 8 0,0 2 4 0,3 1 4 0,0-2 3 0,1 0-2 16,-1 1 3-16,2 1 1 0,2-2 3 0,1 1 0 0,1 1 1 16,1-1 1-16,0-1-1 0,1-1 1 0,1-1-3 0,1 2-3 0,1-2-3 15,1-1-3-15,1 0-3 0,1 0-4 0,2-3-3 0,-1 1-4 16,1-1-4-16,2-1-3 0,0-1-5 0,1 1-3 0,0-3-3 15,0 2-4-15,1-2-4 0,-1-2-4 0,1 2-3 0,0-4-3 0,-1 2-3 16,1 1-3-16,-1 0-2 0,1 0-2 0,-1-1-3 0,0-1-2 16,0 2-2-16,-2-1-1 0,-1 1 0 0,1-1-3 0,0 3 2 15,-1 0-1-15,-2 1 1 0,1-1-1 0,-2 2 1 0,3 0 1 0,-3 2 0 16,1-1 2-16,0 1 1 0,2 0 2 0,-4 1 2 0,4 0 1 0,-2 2 3 16,2-1 4-16,-2 1 1 0,3-1 1 0,-1 1 0 0,1-1 3 15,2-1 1-15,1 2 1 0,1-2 0 0,1 1 3 0,0-1 0 16,1 0 1-16,3-1-1 0,-3-1 1 0,4-1-3 0,-2 0-1 0,2 0-1 15,-3 0-1-15,1 0 0 0,0-1-3 0,-1-1 1 0,-2 1-3 16,0-3 0-16,0 1-2 0,-3 1-2 0,0-1 0 0,-2 1-2 16,0-1-1-16,-3 0-1 0,-1 2 1 0,-1-2-1 0,-2 1 0 0,1 1-2 15,-2-1-1-15,-1 1-1 0,1-1-1 0,-2 2-1 0,0 0-3 16,-2 0 0-16,1 0-2 0,-1 0 1 0,1 3 1 0,2-1-1 0,-3 1-1 16,2 0 3-16,3 0 0 0,-2 1 3 0,1 1 2 0,1-1 4 15,0 2 2-15,4 1 3 0,-2-2 3 0,3 2 4 0,1 0 2 0,1 0 3 16,1-1 0-16,1 0 3 0,1 0 2 0,0 0-1 0,2-1-3 15,2-2 0-15,-2 2-3 0,0-1-2 0,3-1-2 0,-3-2-3 16,0 3 0-16,2-4-3 0,-2 0-3 0,0 0-1 0,-1 0-1 16,-1-4-1-16,0 3 0 0,-1-1 0 0,-2-1 3 0,-1 0 1 0,-3-1-1 15,2 1 2-15,-2-2 1 0,-2 2 0 0,0-1 0 0,0 1 1 16,-3-2 2-16,-1 0 1 0,1 1 1 0,0 1 2 0,-2-3 0 0,2 3-1 16,-2-1 1-16,0 1 0 0,2-1 1 0,-2 1-1 0,1-2-1 15,0 2 0-15,0-1-2 0,0 1 1 0,2 1-2 0,-2-1-1 0,1 3-5 16,1-2-1-16,-1-1-1 0,3 3-3 0,-3-1-1 0,3 1 0 0,1-2 1 15,-2 1 3-15,2 1 0 0,-1 0 2 0,1 0 2 0,0 0 1 16,0 0 3-16,0 0 0 0,0 0 2 0,2 0 2 0,-3 0 0 16,3 1 1-16,-3-1 0 0,2 0-2 0,-1 0 1 0,1 0-1 15,-4 0-1-15,2 0-2 0,0 0 0 0,0 0-2 0,0 0 0 0,-1-1 0 16,0 1 2-16,0-2-1 0,1 1 2 0,1-2-1 0,0 1 1 0,0-1 0 16,2 0 0-16,1 0-1 0,-2-1 1 0,3-1-1 0,-2 2 0 15,3-2-2-15,-2 3-1 0,2-3-2 0,-1 3-3 0,-1-1 1 16,0-1 0-16,0 1-1 0,1 2 0 0,-1-1-1 0,-2 0 0 15,3 1-2-15,-2-1 0 0,1 2 0 0,-3 0 1 0,2 0-1 0,-2 0 0 16,1 2 0-16,1-1 2 0,-2-1-2 0,2 2 0 0,-2 0-1 16,0-2-1-16,2 1 0 0,-3-1 0 0,3 2 2 0,0-1-1 0,-1-1 1 15,1 0-1-15,0 0 1 0,0 0 2 0,2 0-1 0,0-1 0 16,1-1 1-16,0 1 0 0,0-3 1 0,1 1-1 0,1-1 1 0,0-1-1 16,0 1 0-16,1-2 0 0,1 0-2 0,-1 0-3 0,0-1-1 15,1-1-1-15,-1 3-2 0,2-4 1 0,-3 2-1 0,3 1 1 0,-3 0-2 16,0-1 0-16,0 1 0 0,-2 0 0 0,2 0-1 0,-2 1-1 15,-4 1 3-15,4-1 1 0,-3 2 2 0,0 1 1 0,-1 0-1 0,1 1 1 16,-1-1 0-16,1 2-1 0,-3 0 2 0,1 0 2 0,2 0-1 16,-1 2 1-16,1-1 0 0,-2 1 2 0,1-2-1 0,1 2 0 15,2 1 1-15,-2-1-1 0,-1-1-1 0,2 2 1 0,-1-1-3 16,-1-1-2-16,3 1-1 0,-2-1 0 0,2-1 0 0,-4 0 3 0,4 0 0 16,-2-1 3-16,0-1 0 0,-3 1 2 0,3-1 0 0,-1-1 2 0,-2 0 2 15,-2 0 2-15,3 1 4 0,-5-3 4 0,2 2 7 0,-2-1 5 16,-1 1 6-16,-2 1 6 0,-2-1 7 0,2-1 4 0,-4 1 5 0,-1 1 7 15,-1 0 3-15,0 1 3 0,-1-1 1 0,0-1 1 0,-2 3-4 16,-1-1-2-16,-1 1-11 0,1-2-14 0,0 2-22 0,-2 0-25 16,0 0-33-16,0 0-37 0,0 0-41 0,0 0-43 0,3 2-40 15,0-2-40-15,1 1-68 0,-1 2-81 0,2-1-61 0,0-1-49 0</inkml:trace>
  <inkml:trace contextRef="#ctx0" brushRef="#br0" timeOffset="33647.7989">12648 7583 15 0,'0'-1'91'0,"0"-2"3"15,-2 2-1-15,2-1-1 0,0 2 1 0,-2-1 0 0,2-1 2 16,0 2 0-16,0 0-1 0,0 0-4 0,-2-1-3 0,2 1-2 0,0 0-8 16,0 0-6-16,0 0-6 0,0 0-7 0,0 0-6 0,0 0-9 15,0 0-4-15,0 0-7 0,0 0-5 0,0 0-4 0,0 0-5 16,0 0-2-16,0 0-4 0,-2 1-2 0,2-1-2 0,0 0 0 0,0 0 0 15,-1 2-2-15,1-2 2 0,-2 1-1 0,2-1 1 0,0 0 1 16,0 3 0-16,0-3 2 0,0 3 2 0,0-3 2 0,0 3 2 16,0-3 3-16,0 3 2 0,0-3-1 0,0 2 3 0,0-1 2 0,0 1 1 15,0-2 1-15,0 3 0 0,0-3 1 0,0 1-1 0,0 1 2 16,0 1-2-16,0-2-2 0,0 0-2 0,0 1 0 0,2 0-2 0,-1 1 0 16,-1-3-2-16,0 3-2 0,2-1-1 0,0 0-2 0,-2 1-2 15,2 0 1-15,-2 1-1 0,2-1 1 0,-1-2-1 0,-1 2 2 0,2 0-1 16,0-1 1-16,-2 3 1 0,1-5-2 0,-1 3 1 0,3 0 1 15,-3 0-1-15,2-1 2 0,-2 0 0 0,0 0 0 0,2 1-1 16,-1-1 0-16,-1-1-2 0,0 1 1 0,2 1-2 0,-1-2 0 0,-1 1-1 16,0 1 0-16,0-2 0 0,2 1-1 0,-2-1-1 0,0 1 0 15,2-2 0-15,-2 3 0 0,0-3 1 0,1 0-1 0,-1 3 1 16,0-3 0-16,0 1 0 0,2 0 1 0,-2-1-1 0,1 2 1 0,-1-2 1 16,0 0 0-16,0 0 1 0,0 0-2 0,0 0 2 0,0 0-1 15,0 2 1-15,0-2-1 0,0 0-1 0,0 0 1 0,0 0 0 0,0 0 1 16,0 0-1-16,0 0 1 0,0 0-1 0,0 0 1 0,0 0-2 15,0 0 1-15,0 0-1 0,0 0-1 0,0 0 0 0,0 0-2 0,3 0-1 16,-3 0 0-16,0 1-1 0,2-1-1 0,-1 2-1 0,-1-1 0 16,2-1-2-16,-2 1-1 0,2 2 1 0,-1-3-1 0,1 0-1 0,-1 3 1 15,1-2 2-15,1-1 1 0,-1 1 3 0,-1 1 4 0,1-2 8 16,1 1 7-16,2 1 7 0,-4-2 10 0,1 0 9 0,-1 0 9 16,1 0 8-16,1 0 6 0,2-2 6 0,-2 1 4 0,4-2 1 15,0-1 1-15,4-3 0 0,-1 1-3 0,2-3-8 0,3 0-8 0,2-3-14 16,2-1-17-16,3-2-19 0,0-3-22 0,5 0-24 0,-3-5-25 15,6 0-29-15,0 0-30 0,0-4-38 0,2-2-42 0,2-1-60 0,0-4-66 16,-1 1-84-16,0-3-89 0,0-2-64 0,1 0-50 0,-4 0-21 16</inkml:trace>
  <inkml:trace contextRef="#ctx0" brushRef="#br0" timeOffset="35694.1529">13408 8430 58 0,'0'1'91'0,"0"-1"-3"15,-2 0-4-15,2 0-3 0,0 2-4 0,0-2-7 0,-1 0-6 16,1 0-7-16,0 0-6 0,-2 0-7 0,2 0-8 0,0 0-7 0,0 0-7 16,0 0-5-16,0 3-3 0,0-3-4 0,0 0-2 0,0 0-2 15,0 0 0-15,0 0-3 0,0 0 1 0,0 0-8 0,0 0-5 0,0 0-7 16,0 0-11-16,0 0-14 0,0 0-15 0,0 0-22 0,0 0-22 16,0 0-23-16,0 0-22 0,0 0-43 0</inkml:trace>
  <inkml:trace contextRef="#ctx0" brushRef="#br0" timeOffset="49213.7149">20123 8506 24 0,'0'-1'129'0,"1"-1"-27"16,-1 2-10-16,0 0-2 0,2-2-1 0,-2 2-1 0,2 0-4 15,-2-1-4-15,0 1-5 0,0 0-5 0,0 0-5 0,0 0-3 16,0 0-2-16,0 0 0 0,0 0-2 0,0 0-1 0,0 0 0 15,0 0-2-15,0 0 0 0,0 0-1 0,0 0 1 0,0 0 0 0,0 0-1 16,0 0-3-16,0 0-3 0,0 0-2 0,0 0-3 0,0 0-4 16,-2 0 0-16,0 0-2 0,1 0-2 0,1 0-3 0,-2 0-1 0,2 1-3 15,-1-1-2-15,1 0-4 0,-2 0-2 0,0 0 0 0,2 0-4 16,-1 2-1-16,1-2-4 0,0 0-1 0,-2 0-3 0,2 0-3 0,0 2-3 16,0-2-4-16,0 0-1 0,0 0-4 0,0 0-2 0,-3 1-1 15,3-1-4-15,0 0-2 0,0 0-1 0,0 0 0 0,0 0-1 16,0 2-1-16,0-2 0 0,0 3-1 0,0-3 1 0,0 0 2 0,0 3 1 15,0-1 4-15,0 0 0 0,0 1 3 0,0 0 2 0,0 1 3 16,0-1 0-16,3-1 2 0,-3 3 2 0,2-3 2 0,-1 3 0 0,1 0 1 16,0-2 2-16,-2 1 0 0,1-1 1 0,-1 2-2 0,2-1 0 15,-1-1 1-15,-1 1-2 0,2 0 0 0,0-1 0 0,-2 0 1 0,1 0-1 16,-1-1-1-16,2 1 0 0,-1-1 1 0,3 0 1 0,-3-1-1 16,1 3 0-16,-1-4 2 0,2 3 0 0,0-3 1 0,-1 0 0 0,1 0 2 15,0 2 0-15,1 0-1 0,-1-2 2 0,0 1 2 0,0 1 1 16,2-2 0-16,-1 2 1 0,0-2 1 0,0 0 0 0,1 3 2 15,0-1 0-15,0-2 1 0,2 0 1 0,0 0 1 0,-1 0 1 0,1 0 0 16,0 0 0-16,1 0-1 0,0 0 0 0,0 0-1 0,1 0 0 16,-1 0-1-16,2 0 0 0,1 0-3 0,-1 0 1 0,-2 0-2 15,1 0-2-15,4 0 0 0,-4 0-1 0,4 0-1 0,-2 0 0 0,0 0-1 16,3 0 0-16,-3 0-1 0,3 0 1 0,-1 0-1 0,-2 0-2 16,3 0 1-16,-1 0-2 0,3 0 0 0,-3 0 1 0,0 2-2 15,2-2-1-15,-1 1 0 0,-1 1-2 0,2-2 0 0,-2 2 0 0,0-2-1 16,3 1-1-16,-2 1 2 0,2 0 0 0,-2-1 0 0,2 1-1 15,-3 0 1-15,2-1 0 0,1 1 2 0,0-1 0 0,0 1-1 0,1-1 0 16,0 1 1-16,-1-2 0 0,1 1-1 0,1 1 1 0,-1-2 0 16,-1 1 2-16,1 0-2 0,0-1 0 0,-2 2-1 0,1-2-1 0,1 2 0 15,0-1-1-15,-2-1 2 0,0 2 0 0,2-1-1 0,-3-1 0 16,0 0-2-16,2 0-1 0,-2 0 1 0,-1 0-1 0,2 0 0 0,-2 0 0 16,1 0-1-16,-2 0 1 0,1 0-2 0,0 0 0 0,0 0 1 15,-2 0-1-15,0 0 2 0,2 0 0 0,-4 0 1 0,2 0 0 16,0 0-1-16,-1 0 0 0,0 0 0 0,2 0 0 0,-3 0-1 0,1 0 2 15,1 0 0-15,-2 0-1 0,1 0 0 0,1 0-1 0,-1 0 0 16,-2 2-1-16,2-2 1 0,0 0 1 0,0 0-1 0,0 3 1 0,-2-3 1 16,4 1-1-16,-2-1 1 0,-2 1-1 0,4-1 2 0,-2 2 0 15,2-1 1-15,-3-1 1 0,2 2 1 0,-1-2 0 0,1 2 0 0,0-2 1 16,-2 1 1-16,3-1 0 0,-2 0 2 0,2 2-2 0,-3-2-1 16,2 0 0-16,0 2 1 0,0-2-1 0,-1 0 0 0,-1 0-3 15,3 0-1-15,-2 0-2 0,1 0 0 0,0 0-1 0,2 3 0 0,-2-3-1 16,0 0 1-16,0 0-1 0,2 0 0 0,-4 0 1 0,3 0-2 15,-2 0 1-15,3 0 2 0,-3 0 0 0,2 0 3 0,-2 0 1 16,1 0 1-16,1 0-2 0,-2 0-1 0,0 0 0 0,2 0 0 0,-2 0 2 16,0-3 1-16,2 3 0 0,-3 0 2 0,4 0-1 0,-4 0 0 15,1 0-2-15,1 0 0 0,-2 0 0 0,3 0 0 0,-3 0 1 0,0 0 1 16,3 0 0-16,-2 0-1 0,-2-2 0 0,2 2-2 0,1 0 0 16,-2 0-1-16,-1 0 0 0,3 0 1 0,-3 0 1 0,3 0 1 15,-3 0-2-15,2 0 1 0,-2 0-2 0,0 0 1 0,2 0 0 0,-2 0 1 16,-1 0 1-16,-1 0 0 0,3 0 1 0,-2 0-1 0,1 0-2 15,-2 0 1-15,-1 0-2 0,3 0 1 0,-2 0 1 0,1 0 0 0,-3 0 1 16,5 0 1-16,-4 0-2 0,2 0 0 0,-1 0-2 0,1 0 1 16,-2 0 0-16,0 0 0 0,2 0 0 0,-1 0 2 0,-1 0 0 15,0 0 0-15,2 0 0 0,-2 0 1 0,0 0-2 0,0 0-2 0,1 0 2 16,0 0 0-16,1 0 2 0,-3 0-1 0,1 0 0 0,0 0-1 0,0 0 0 16,1 0-1-16,-1 0 0 0,1-2-1 0,-1 2 2 0,0-1 2 15,1 1-1-15,-2-2 0 0,0 2-1 0,0 0 0 0,0 0 0 16,1 0-1-16,-1-2 1 0,1 2 1 0,-2 0 0 0,0 0 0 15,0 0 0-15,0 0 0 0,1-1-1 0,-1 1-1 0,0 0 0 0,0 0 0 16,1-2 0-16,1 2 0 0,0 0 0 0,-1 0-1 0,-1 0 0 16,2 0-1-16,-2 0-1 0,2 0 2 0,-1 0-1 0,1-1 1 0,-2 1-2 15,0 0 2-15,2 0 0 0,0-1-1 0,0 1 1 0,-1 0 1 16,1 0-1-16,0 0 0 0,-1 0 0 0,0 0 1 0,0 0-1 0,0-3 1 16,2 3 0-16,-2 0 0 0,0 0 0 0,0 0 2 0,0 0-1 15,0 0 0-15,-2 0 0 0,1 0 0 0,2 0 1 0,-2 0 2 0,0 0 1 16,-1 0 0-16,-1 0 1 0,2 0 0 0,-3 0 1 0,2 0 1 15,-2 0 0-15,2-2 1 0,-2 2 0 0,0 0 1 0,0 0 1 16,0 0 3-16,0 0-1 0,0 0 2 0,0 0-1 0,0 0 3 0,0 0 0 16,0 0-2-16,0 0 1 0,0 0-1 0,0 0 0 0,0 0-2 15,0 0 1-15,0 0-2 0,0 0-1 0,0 0-2 0,0 0-1 16,1 0-1-16,-1 0 1 0,0 0-2 0,0 0-1 0,0 0 1 0,0 0 0 16,0 0 2-16,0 0 2 0,0 0 2 0,0 0 4 0,0 0 3 0,0 0 3 15,0-1 4-15,0-1-1 0,0 2-3 0,0-1 0 0,0-1 2 16,2 0 1-16,-2 0-1 0,2 0 3 0,-2 1 1 0,1-2 0 15,-1 0 0-15,2 0-2 0,-1-1-3 0,-1 2-1 0,0-1-3 0,3 0 2 16,-1 0 3-16,-2 1 2 0,1-3 0 0,-1 0-1 0,2 1-1 16,-1 1-1-16,-1-1-3 0,2-1-2 0,0 2-4 0,-2-2-1 15,1 3-1-15,-1-1-2 0,0 0 1 0,0 0-2 0,2 0-2 0,-2 0 0 16,0 0-2-16,1 0 0 0,-1 0-2 0,0 0 0 0,0 1 1 16,0-1-2-16,0 1 1 0,0-1 0 0,0 1 0 0,0 2 1 15,0-5-2-15,2 5 0 0,-2-2-2 0,0-1 0 0,0 3 1 0,0-2-1 16,0 0-1-16,0 2 2 0,0 0 0 0,0 0 0 0,0 0-1 0,0 0 0 15,0 0 0-15,0 0 0 0,0 0 0 0,0 0 0 0,0 0 2 16,0 0 0-16,0 0-1 0,0 0 0 0,0 0 0 0,0 0-1 16,0 0 0-16,0 0 0 0,0 0-1 0,0 0 1 0,0 0 0 0,0 0 0 15,0 0-1-15,0 0-2 0,0 0 1 0,0 0-1 0,0 0-1 16,0 0-1-16,0 0 1 0,0 0-1 0,0 0-1 0,0 0 1 0,0 0-1 16,0 0 0-16,0 0-1 0,0 0 0 0,0 0 1 0,0 0-1 15,0 0-1-15,0 0 1 0,0 0 0 0,0 0-1 0,0 0 0 16,0 0 0-16,0 0 0 0,0 0 0 0,0 0 0 0,0 0 0 0,0 0 0 15,0 0 0-15,0 0 0 0,0 0 1 0,0 0 0 0,0 0 1 16,0 0 1-16,0 0-1 0,0 0 0 0,0 0 2 0,0 0-1 0,0 0 0 16,0 0 2-16,0 0-1 0,0 0 1 0,0 0 0 0,0 0 0 15,0 0-1-15,0 0 1 0,0 0-1 0,0 0 1 0,0 0-1 16,0 0 1-16,0 0-1 0,0 0 1 0,0 0 1 0,0 0-2 0,0 0 2 16,0 0-1-16,0 0 0 0,0 0 0 0,0 0 1 0,0 0-1 15,0 0 0-15,0 0 1 0,0 0-1 0,0 0 2 0,0 0-1 0,0 0-1 16,0 0 1-16,0 0 0 0,0 0 0 0,0 0 0 0,0 0 1 15,0 0-2-15,0 0 2 0,0 0 0 0,0 0 1 0,0 0 0 16,0 0-2-16,0 0 1 0,0 0 0 0,0 0 0 0,0 0-1 0,0 0 1 16,0 0 0-16,0 0 0 0,0 0-3 0,0 0-2 0,0 0 1 15,0 0-2-15,0 0-1 0,0 0 0 0,0 0 0 0,0 0 0 0,0 0 0 16,0 0-1-16,0 0 0 0,0 0-1 0,0 0 0 0,0 0 0 16,0 0 2-16,0 2 2 0,0 0 2 0,0-2 0 0,0 1 2 0,0 1-1 15,0-2 1-15,0 2 1 0,0-2 1 0,0 5 1 0,0-5 1 16,0 2 0-16,0-1 0 0,0 1 0 0,0 0 1 0,0-1 1 15,0 1-2-15,0-1-1 0,0 0 1 0,0 0-1 0,0 1 0 16,0 0 1-16,0-1-2 0,0-1 0 0,0 2 0 0,0-1-1 0,0-1 2 16,-2 2 2-16,2-1-1 0,0-1 0 0,0 0 0 0,0 0 0 0,0 0 0 15,0 0 0-15,0 0 2 0,0 0-1 0,0 0-1 0,0 0-3 16,0 2-6-16,-1-2-10 0,-1 1-14 0,1 1-14 0,-3-2-34 0,1 1-40 16,0 0-61-16,-4-1-71 0,-2 2-91 0,1-2-104 0,-4 2-54 15,-1-1-27-15</inkml:trace>
  <inkml:trace contextRef="#ctx0" brushRef="#br0" timeOffset="52062.8637">21329 7456 39 0,'0'0'48'0,"0"0"5"0,0 0 5 16,-2-2 3-16,2 2 4 0,0 0 0 0,0 0 1 0,0 0 1 15,0 0-3-15,0 0-5 0,-3 0 0 0,3 0-2 0,-3 0-1 0,3 0 1 16,0 0-2-16,0 0-1 0,0 0 0 0,0 0 0 0,0 0-1 15,0 0 0-15,0 0 1 0,0 0 1 0,-1 0 3 0,1 0 3 16,0 0 1-16,0 0 2 0,0 0 1 0,0 0 0 0,0 0 0 0,-2-1-4 16,0 1-2-16,2-1-3 0,0-1-1 0,0 1-1 0,0-2-3 15,0 1-4-15,0-1-3 0,0 0-3 0,0 0-3 0,2 0-3 0,0-1-4 16,-2-1-3-16,1 2 0 0,-1-2 2 0,2 0-1 0,-1 1 0 16,2-3 0-16,-1 3 3 0,-1-2-1 0,2-2 1 0,1 2-2 15,-3-1-2-15,3-1-2 0,0 1-3 0,0-1-4 0,0 1-2 0,2-3-5 16,-1 2-3-16,2-1-3 0,1 0-4 0,-1-2-4 0,1-1-6 15,2 0-2-15,-1 2-1 0,4-2-3 0,0-2-2 0,1 1-1 16,2-1-2-16,-1 0-4 0,5-1-5 0,-2 1-6 0,6-1-3 0,-1-2-6 16,2 1-3-16,1-1-5 0,3-1-2 0,2 2-4 0,0-1-4 0,3 0-2 15,2 0-1-15,-1 2-2 0,3-2-4 0,0 1 0 0,-1 1 2 16,3 1 0-16,-1 1 4 0,-1-1 2 0,-2 2 5 0,2-1 3 0,-4 2 4 16,0 1 4-16,-3 1 2 0,1 0 3 0,-4 1 0 0,-1 1 5 15,-2-1 6-15,-2 3 4 0,-3 0 4 0,2 0 4 0,-6-1 3 16,3 2 1-16,-4 0 4 0,-3-1 4 0,-1 3 5 0,2-1 6 15,-5 0 4-15,-2 2 2 0,0-1 0 0,-1 1-1 0,0-2 1 0,-1 3 0 16,-2-2 5-16,0 1-4 0,-2 1-6 0,0 0-9 0,-2-2-7 16,0 1-13-16,-2-1-15 0,-1-1-12 0,0 2-13 0,1-1-10 0,-3-1-7 15,1 0-6-15,-2 0-4 0,-1 0-4 0,1 0-4 0,-1 1 1 16,0-3 6-16,0 2 6 0,-1-1 7 0,-1 0 10 0,3 0 12 0</inkml:trace>
  <inkml:trace contextRef="#ctx0" brushRef="#br0" timeOffset="52296.0532">22328 6686 21 0,'-6'-1'49'0,"2"-2"7"0,0 3 3 0,0-1 8 0,0-1 6 0,0 2 7 15,1-1 7-15,2-1 7 0,-4 2 4 0,2 0-1 0,1 0-2 0,-1 0-4 16,2 0-5-16,1 0-5 0,-2 0-2 0,2 0-2 0,0 0-4 16,-2 0-4-16,2 0-6 0,0 0-6 0,0 0-5 0,0 0-8 15,0 0-6-15,0 0-5 0,0 0-5 0,0 0-6 0,0 0-5 0,0 0-5 16,0 2-5-16,2-1-2 0,0-1-2 0,-1 3 0 0,2-1 0 16,2-1-1-16,1 2 0 0,1-1-1 0,-1 1-2 0,2 0-1 15,1 0 0-15,2 1 1 0,2-1-1 0,1 2 4 0,1-3-1 0,0 3-2 16,0-2-2-16,2 4-1 0,-3-3-4 0,4 1-3 0,-4-2-2 15,2 4-1-15,-4-1-2 0,2 0-1 0,-2 0 1 0,-3 0 2 0,0 0 1 16,-1 1 3-16,1-1 2 0,-5 2 4 0,1-1 4 0,-2 1 5 16,-2 1 7-16,-2 1 1 0,-2 1 1 0,-3-1-20 0,-2 3-27 15,-4 1-42-15,-2 3-51 0,-2 2-91 0,-4-1-114 0,-4 4-65 0,0-2-43 16</inkml:trace>
  <inkml:trace contextRef="#ctx0" brushRef="#br0" timeOffset="63678.613">18251 8918 32 0,'-1'-3'46'0,"-1"3"0"0,1-2 2 16,-1 0-3-16,0 1-4 0,1-1-5 0,-1 0-8 0,1 2-4 15,-1-3-4-15,0 3-1 0,-1-4 2 0,2 3-2 0,-2-1-2 0,1 0-5 16,-1-1-5-16,1 3-3 0,1-2 0 0,-1 2-3 16,-1-3-3-16,0 3 0 0,0-2 2 0,-1 1 2 0,1-1-1 0,-3 1 0 15,3-1 2-15,-2 2 1 0,2-2 1 0,-2 1 1 0,2 0-1 0,-2 1 3 16,2-2 1-16,-3 1 3 0,0 1 2 0,1-2 3 0,0 2 0 16,0-1 2-16,-1-1 0 0,1 2 1 0,1-1 1 0,-3-1 1 15,2 2 2-15,0-1-1 0,0-1 0 0,-2 2-3 0,2-2-1 0,0 1 0 16,1 1 1-16,-1 0 1 0,-3 0 1 0,2 0 3 0,-1 0 2 15,3-1 0-15,-4 1 1 0,0 0 0 0,2-1 2 0,-2 1 2 0,1 0 3 16,-2 0 3-16,3 0 4 0,-1 0 1 0,-1 0 1 0,1 0 0 16,-1 0-1-16,1 0 0 0,-1 0 0 0,1 0-1 0,0 0-3 0,-1 0-2 15,2 0-3-15,-3 1-4 0,2 0-3 0,1-1-3 0,-1 1-3 16,-2 1-3-16,4-2-4 0,-3 2-3 0,3-1-2 0,-3 2-2 0,1-1-3 16,0-1-2-16,-1 1 0 0,2 1-4 0,-2-1 1 0,2 2-1 15,1-1 0-15,-3 0 0 0,1 0-1 0,0-1 1 0,2 1 1 16,-1 1 1-16,-1-3 0 0,0 3 1 0,2-1 0 0,-3-1 1 0,3 1 1 15,-1 1 1-15,-2-1 2 0,4-1-1 0,-3 1 2 0,1 1 1 16,-1-1 1-16,0-1 1 0,0 1 0 0,2 0 0 0,-1 0 1 16,0 0 0-16,-2-1 0 0,2 1 0 0,-1-1 1 0,2 3 0 0,1-2 0 15,-4-1 1-15,3 2-1 0,0 0 2 0,1 0-1 0,-3 1-1 16,1-2 0-16,1-1 0 0,1 3 0 0,-1-3 1 0,2 3-2 16,-4 0 0-16,4-2 1 0,-3 1 0 0,1-1 0 0,0 2 2 0,2-1-2 15,-2-1 2-15,2 1-1 0,-3 1 2 0,3 0 1 0,-2 0-1 16,2 0 2-16,-2 0 0 0,0 0 1 0,2-1 0 0,-3 1 0 0,3 0 0 15,-2 0-1-15,2 0 0 0,-2 0 1 0,3 1-1 0,-1-1 0 16,-2 0-1-16,1 0 1 0,3 0 0 0,-4 0 0 0,2 2-1 0,-1-2 0 16,1 0-1-16,0 2 1 0,0-2-1 0,-1 2 0 0,0-2 0 15,1 1 0-15,-2 0-1 0,4 1 1 0,-4 0 0 0,1-1-1 16,0 3 0-16,0-1-2 0,1-1 0 0,1 0 0 0,-2 1-2 0,1 1 0 16,0 0-1-16,0-2 0 0,-1 1 0 0,1 2 0 0,2 0-1 15,-3-3 0-15,1 2 0 0,-3 0-1 0,5 0 1 0,-1 0-1 0,0-2 0 16,-1 2 0-16,2 0-1 0,-1-2 1 0,0 2-1 0,2 1-1 15,-1-2 1-15,-1 2-2 0,2-2 1 0,-1 0-1 0,1 1 0 16,-2-1-1-16,0 1 1 0,2-1 0 0,0 1 1 0,0-3-2 0,0 2 1 16,0 0 0-16,0-1 0 0,0 1 0 0,0 1-1 0,0-1 0 0,0-1 1 15,0 0-1-15,0 1-1 0,0-1 1 0,0 2-2 0,0-2 0 16,0 1 0-16,0-1 0 0,0 1 0 0,2-1-2 0,0 2 2 16,-2-2 0-16,1 2 1 0,-1-2-1 0,2 1 1 0,-1-1-1 0,-1 1 0 15,2-1-1-15,0 1 1 0,-2-1 0 0,1 0 1 0,2 1-1 16,-1 0 0-16,0-1 0 0,-1-1 0 0,3 1-1 0,-2 1 0 15,1-1-1-15,-1 0 0 0,0 1 1 0,-1-3 0 0,2 2 1 0,-1 0-1 16,0 0-1-16,-1-1 0 0,2 0 1 0,-1-1-1 0,0 1-2 16,1 0 1-16,-1-1 1 0,0 0 0 0,1 0 0 0,1 0 0 15,-3-1-1-15,4 1 1 0,-3 0 0 0,1 0 0 0,0 1 0 0,0-2 0 16,-1 1-1-16,1-1 0 0,1-1 2 0,-2 1-1 0,1 0 0 0,0 0 0 16,1-1-1-16,-1 1 1 0,0-1-2 0,0 2 1 0,1-3 0 15,0 3 0-15,-1-1 1 0,0 1-1 0,0-2 1 0,-1 1-1 16,1 1 0-16,1-1-2 0,-1 0 2 0,0-1 0 0,0 0 0 15,1 2-1-15,-2-2 1 0,3 1 1 0,0-1 0 0,0 2-1 0,-2-2-1 16,0 1 1-16,3 1 0 0,-3-2 0 0,2 2-1 0,-2-3 1 16,2 3 1-16,-2-3-1 0,2 1 0 0,1 1-1 0,-3-1 1 0,2 0 0 15,-2 0-2-15,2 1 2 0,-2-2 0 0,2 1 0 0,-2 0-2 16,3 0 2-16,-3 0 0 0,2-1-2 0,0 0 2 0,-2 1 0 16,2 0 1-16,0 0 0 0,-1 0 0 0,1 0-1 0,0 0 2 0,-2 0-1 15,4-1 1-15,-3 3 1 0,2-3 1 0,-1 0 0 0,0 1 1 0,0-1 2 16,0 1 0-16,-1 1 1 0,2-3 0 0,1 3-2 0,-2-3 1 15,-1 2-1-15,1-2 1 0,0 2-1 0,2-3 2 0,-2 3-1 16,0-1 1-16,3-1-2 0,-3 2 1 0,2-1-2 0,-2-1-2 0,2 1 1 16,-2-1 0-16,1 0-1 0,2-1 0 0,-4 2 1 0,3-2 1 15,-2 2-1-15,-1-1 0 0,2-1 1 0,-1 2 1 0,2-1-1 0,-3-1-1 16,1 0 2-16,0 0 0 0,3 0 1 0,-4 0 0 0,3 0 1 16,-2 0 1-16,1 0 0 0,2 0-2 0,-4 0 1 0,1 0-2 0,2 0 1 15,-2 0-2-15,-1-1 1 0,4-1-1 0,-3 2-1 0,1 0 0 16,1-1 1-16,-3-1-2 0,2 2 0 0,-1-2-2 0,2 2-1 15,-1-1 0-15,-1 0 0 0,2 1 0 0,-2-2 0 0,2 1-1 0,-3 1 1 16,1 0-1-16,1-2 1 0,1 2-1 0,-3-1 1 0,1 1 0 16,0-2 0-16,2 2 0 0,-3 0 4 0,1-1-1 0,-2-1 1 15,0 2 0-15,2-1 0 0,-2-1 0 0,4 2 0 0,-3 0 0 0,1 0 0 16,-2-3 1-16,0 2 0 0,2 1 0 0,0-1 1 0,0-1-1 16,0 1-1-16,0-1-1 0,2-1-2 0,-1 1-1 0,1 0 0 15,-2-1 0-15,2 3-2 0,-1-2 2 0,-1-1 0 0,3 1-2 0,-2 0 1 16,1-3 0-16,-3 3-1 0,1 1 1 0,0-3-1 0,2 1 3 0,-2 1 2 15,2 0 2-15,-2-1 0 0,-1 0 2 0,1 0-2 0,1 0 0 16,1 0 2-16,-3 0-1 0,1 0 1 0,0 0-1 0,3 0 2 16,-4 3 0-16,1-4 0 0,0 1 1 0,-2 0 0 0,2 0 1 0,-2-1 0 15,3 1-2-15,-1 1 0 0,-2-1 1 0,2-1-1 0,-2-1 1 16,2 2-1-16,-2-1-1 0,3 0 2 0,-3 1-1 0,2-1-1 16,-2-1 0-16,2 1-2 0,2-1 0 0,-1-1-1 0,-2 0 1 0,1 1 2 15,0-2-1-15,2 2 1 0,-3-2 0 0,2 0 1 0,-1 0-2 0,2 0 1 16,-3 1-2-16,1-1 2 0,0 1 0 0,1-2 3 15,-1 3 0-15,0-3 0 0,1-1 0 0,-3 2 1 0,2-1 0 0,-1 0-1 16,1 1 1-16,-2-1 0 0,1 1 2 0,-1-3 1 0,0 2 2 0,0-2-1 16,0 1 1-16,-1 1-2 0,1-1 0 0,3-2-2 0,-3 1 0 15,1-2-1-15,-3-1 0 0,2 1-1 0,-1-1 0 0,1-2-3 16,1 2 0-16,-1-2-3 0,1-4-2 0,-1 3-1 0,0-2-1 16,1 1-1-16,-3-3 1 0,1-1 1 0,1 1 1 0,-1 1 3 0,-1-3 3 15,3 3 3-15,-4-2 3 0,1 1 3 0,-1 0 1 0,0 0 1 16,0 2 1-16,0-2 0 0,-1 3 0 0,-1-3 0 0,-1 2-2 0,-2 1 0 15,2 0-2-15,-4 0-4 0,1 1-6 0,2 0-5 0,-5-1-6 16,1 1-6-16,-2 0-6 0,0 1-8 0,-1 0-10 0,-2 0-15 0,1 1-18 16,-2 0-23-16,-1 0-26 0,1 1-31 0,-3 0-31 0,-1 1-42 0,-1 0-49 15,0 1-79-15,2 0-95 0,-4 0-60 0,-1 1-44 0</inkml:trace>
  <inkml:trace contextRef="#ctx0" brushRef="#br0" timeOffset="65628.3174">13841 9825 50 0,'0'-3'175'0,"0"-1"-19"0,0 1-13 0,0 1-12 16,0-1-2-16,0 1-2 0,-1 0-1 0,-1 2-1 0,2-3-6 16,0 3-7-16,-2-2-8 0,2 2-11 0,-1 0-6 0,1 0-4 0,0 0-6 15,0 0-9-15,0 0-2 0,-2 0-5 0,2 0-2 0,-1 0-2 16,-1 0-2-16,2 0-3 0,0 0-3 0,0 0-6 0,-2 0-3 15,2 0-6-15,0 0-6 0,0 2-4 0,0-2-3 0,-2 3-3 0,2-3-4 16,0 0-1-16,0 0-2 0,0 2-2 0,0 0-1 0,0-1-1 16,0 1 0-16,0 0 1 0,0 1 2 0,0 1 1 0,2-1 1 15,-2 0 3-15,2 1 0 0,-2 1 2 0,2-1 2 0,-1 1 3 0,1 0-1 16,-1 2 2-16,1-1 0 0,0-1 1 0,-1 2-1 0,1 0 0 16,-1 0-2-16,1 1 1 0,-2 0-1 0,2-1 0 0,-1 1 1 0,-1-1 0 15,2 2 0-15,-2-2-2 0,2 0 0 0,-1 2-1 0,1-1-1 0,0 2-2 16,-2-1-1-16,2 0-2 0,-2-2 0 0,2 2-1 0,-1 0-2 15,-1 1-2-15,2-3-2 0,-1 2-1 0,-1 0 0 0,0 0-1 0,0 0 2 16,2-2-1-16,-2 2 2 0,0-1 0 0,0 0 1 0,0-1 1 16,2 2 0-16,-1-3 1 0,-1 1 0 0,2-1 1 0,0 0 1 15,-2 0-2-15,1-1 1 0,-1-1 0 0,2 0 0 0,-1 1 2 0,-1-2-1 16,2 1-1-16,-2-1 1 0,2 1 1 0,-1-3 0 0,2 1-1 16,0 0 1-16,-1 1 2 0,-1-3 1 0,2 2 1 0,2 0 1 0,-1-2 1 15,0 1 0-15,1 1 0 0,1-2 2 0,1 0 2 0,-1 0-1 16,5 0 1-16,0 0-1 0,0-2 3 0,3 1 0 0,2-3 0 0,3 4-2 15,0-3 0-15,3-1-2 0,2 1-1 0,1-2-2 0,2 1-1 16,0-1-1-16,3 1-2 0,5 0-2 0,-4-1 0 0,2 0-2 16,2 0-1-16,0 0-2 0,2 1-2 0,-2 2-2 0,2-3 0 0,-1 0 0 15,-1 2-3-15,0-1-1 0,0 1-2 0,0 3 0 0,-2-2 0 16,3 0-3-16,-3 2-2 0,1 0-1 0,-3 0-1 0,1 2 0 16,-1-2-1-16,-1 2 0 0,2-2 1 0,-2 3 2 0,0-1 2 0,2 1 1 15,-1 1 3-15,-1-1 3 0,0-1 1 0,2 1 3 0,-2 0 0 0,2 0 3 16,-1 0 1-16,1-1 1 0,1 1 3 0,1-2-1 0,-3 0-1 15,3 1 0-15,1 1-2 0,-1-3 0 0,-1 2-3 0,-2-1 1 16,3-1-2-16,-3 0-1 0,1 0-1 0,-4 0 0 0,2 0-2 16,-3-1 0-16,0-1-1 0,-2 2-1 0,-2-1 1 0,0-1-1 0,-2 0 0 15,-2 1-1-15,1 0 1 0,-1-2 0 0,-3 1-1 0,0 1 0 16,-2-1-1-16,2-1 1 0,-3 2 0 0,2-1 0 0,-3 2-1 0,1-4 0 16,-1 3 0-16,-1-1-1 0,1-1 0 0,1 1-1 0,-1 1 2 15,1-1-2-15,0 0 1 0,0 2-1 0,1-3 1 0,0 3-2 0,0 0 1 16,2-2-1-16,-1 2-1 0,0-2 1 0,1 1-1 0,0 1 0 15,-2-2 0-15,3 2 1 0,-1-2-1 0,0 2 0 0,-2 0 0 16,2-3 1-16,-2 1 0 0,0 2 1 0,-1 0 2 0,1 0 1 0,-1 0 2 16,-2 0 1-16,0 0 0 0,0 0 0 0,-1 0 0 0,1 0 0 15,-3 0 2-15,0 0-1 0,-1 0 0 0,1 0 2 0,-1 0-1 0,-1 0-1 16,-1 0 0-16,1 0 0 0,-3 0-1 0,2 0 0 0,-2 0 0 16,2 0 0-16,0 0 0 0,-2 0 0 0,3 0 0 0,-3 0 2 0,0 0-1 15,1 0 0-15,0 0 2 0,-2 0-2 0,1 0 1 0,1 0 1 16,0 0-1-16,-1 0 0 0,0 0 2 0,0 0-1 0,-1 0 2 0,1 0 0 15,-1 0 0-15,-1 0 2 0,1 0 0 0,-2 0 1 0,0 0 1 16,0 0 3-16,0 0 1 0,0 0 4 0,0 0 5 0,0 0 1 16,0 0 5-16,0 0 1 0,0 0 1 0,0 0 3 0,0 0 1 0,0 0 1 15,0 0 1-15,0 0 3 0,0 0-1 0,0 0 1 0,0 0 2 16,0 0-1-16,0 0-2 0,0 0-1 0,0 0 2 0,0 0-1 16,0 0 0-16,0 0 1 0,0 0 0 0,0 0 2 0,0 0-1 0,0-2 0 15,0 2-1-15,0-1 0 0,0 1-3 0,0-2-3 0,0 0-3 16,0 1-3-16,0-1-3 0,0 0-2 0,0 0-3 0,0 1-3 0,0-1-3 15,0-1-2-15,0 0-3 0,0 0-3 0,0 0-1 0,0 0-1 16,0-1 1-16,0-1-1 0,0 2 0 0,0-1 0 0,0-2 2 0,0 2-1 16,0-3 1-16,0 2 0 0,0-2 0 0,0 1 1 0,0 0 1 15,0-1 0-15,2 1 0 0,-2-2 0 0,0 2 0 0,1-2-1 0,-1-1 1 16,0 1 0-16,0-1-1 0,0 2 0 0,2 0-1 16,-2 0 1-16,2-1-1 0,-2 1-1 0,0-1 1 0,0 1-1 0,0-3-1 15,0 5 1-15,0-4-1 0,0 4 1 0,1-2-2 0,-1 1 0 0,0-1 0 16,0 0-1-16,0 1 0 0,0 0 0 0,3 1-1 0,-3-2 1 15,0 2-1-15,1 0-1 0,-1 1 0 0,0-3 0 0,0 2 1 0,0 1-2 16,0 1 0-16,0-1-2 0,0-1 0 0,0 2 0 0,0-1-2 16,0 1 1-16,0 0-1 0,0 0 1 0,0-1-2 0,0 2-2 15,0-1-2-15,0 2-1 0,0-1-3 0,0-1 0 0,0 1-1 0,0 0-1 16,0 2 0-16,0 0 0 0,-1 0-2 0,1 0-2 0,0 0-1 16,0 0-3-16,0 0 0 0,0 0 0 0,0 0 0 0,0 0 1 0,0 0-1 15,0 0 1-15,0 0-1 0,0 0 0 0,0 0 1 0,0 0-1 16,0 0 2-16,0 0-2 0,0 0-1 0,0 0 0 0,0 0 0 15,0 0-1-15,0 0 0 0,0 0 0 0,0 0 1 0,0 0 0 16,0 0 1-16,0 0 0 0,0 0 0 0,0 0 2 0,0 0 2 0,0 0 1 16,0 0 1-16,0 0 2 0,0 0 2 0,0 0 1 0,0 0 2 15,0 0-1-15,0 0 1 0,0 0 0 0,0 0 1 0,0 0 0 0,0 0-1 16,0 0 0-16,0 0 0 0,0 0 1 0,0 0 0 0,0 0 1 16,0 4 1-16,0-3 0 0,0 1 1 0,0 1 0 0,0-1 3 0,0 0-1 15,0 1 1-15,0 0 1 0,-3 0 0 0,3 0 1 0,0 2 1 16,0-3 0-16,-1 3 0 0,1 0 0 0,-2-1-1 0,0 0 0 15,2 1 0-15,-1 2 0 0,-1-2-1 0,2 2 0 0,-2 0-1 0,2-1-1 16,-1 1-2-16,-1 1 1 0,1-1-2 0,-1 1-1 0,0 0 0 16,-1-1-1-16,2 3-2 0,-3-1 0 0,3 2-3 0,-2-2 0 0,2 0-1 15,-3 0-1-15,3-1-1 0,-1 0 1 0,0 1 0 0,-1 1 0 16,2-1 0-16,-1-1 1 0,0 0-1 0,1-1 0 0,-1-1 1 0,2 2 3 16,-1-3 1-16,1 2 1 0,-2-2 1 0,0 0 1 0,2-1-1 15,0-1 0-15,0 2 0 0,0-1-3 0,0-3-3 0,0 2-7 16,0-2-9-16,-1 2-14 0,-2-3-18 0,3 0-21 0,-2 0-27 0,-1 2-32 15,-2-1-37-15,1-1-60 0,-3 3-69 0,-2-1-91 0,-1-1-98 16,-3 1-59-16,-2-1-37 0</inkml:trace>
  <inkml:trace contextRef="#ctx0" brushRef="#br0" timeOffset="68562.8989">17970 10205 49 0,'-2'-2'532'15,"-1"2"-60"-15,1-1-98 0,1-1-75 0,-1 2-66 0,-1-2-41 16,0 1-32-16,2 1-19 0,-1-2-15 0,1 0-10 0,1 2-8 15,-2 0-6-15,0-3-7 0,2 3-7 0,0 0-7 0,0 0-8 0,0 0-7 16,0 0-4-16,0 0-6 0,0 0-4 0,0 0-4 0,0 0-2 16,0 0-1-16,0 0-1 0,0 0 0 0,0 0 0 0,0 0-1 15,0 0-2-15,0 0 0 0,0 0-2 0,0 0 0 0,0 0-3 0,0 0-2 16,0 0 1-16,0 0-1 0,0 0 0 0,0 0 0 0,0 0-3 16,0 0-1-16,0 0-1 0,-3 0-4 0,3 0-1 0,0 0-3 0,0 0 0 15,0 0-2-15,0 0-2 0,-1 3-2 0,1-3 0 0,0 0-1 16,0 0-3-16,0 0-1 0,0 0-2 0,-4 0-1 0,4 0-2 0,0 0-1 15,0 2-2-15,0-2 0 0,0 0-1 0,-1 2-2 0,1-2-1 16,-2 0-2-16,2 1 0 0,0 1-2 0,0-2 0 0,0 2-3 16,0-1-2-16,0 2 1 0,0-2 0 0,0 2 1 0,-2-1 1 0,2 1 2 15,0 1 0-15,-1 1 1 0,-1-1 2 0,2 2 1 0,-1 0 1 16,1 2 3-16,-2 0 1 0,-1 1 3 0,3-1 1 0,-1 4 1 0,-1-4-1 16,1 0 0-16,-1 3 0 0,0-2 0 0,-1 0-2 0,2 1 1 15,-1 0-2-15,0 0 2 0,1-1-1 0,-1-2-1 0,0 1-1 16,2-1 1-16,-1 1-1 0,-1-1 1 0,2 0-1 0,-1-2-1 0,1 2 2 15,-2-2-2-15,-1 0 0 0,2-2 1 0,-1 2 0 0,2-2-2 16,-1 0 1-16,1-2-1 0,-2 0 0 0,0 3 2 0,2-4-1 0,-1 1 0 16,1-1 0-16,0 0 1 0,0 0-1 0,0 0 1 0,-2 0-1 15,2 0 1-15,0 0-1 0,0 0 1 0,0 0 0 0,0 0-2 16,0 0 0-16,-2 0-2 0,2 0 0 0,-3 0-2 0,2 0 1 0,-1 0 1 16,-1 2 0-16,0-1-1 0,-1-1-2 0,-1 2 1 0,-2-1-1 15,-1 1 1-15,0-1 0 0,-3 1-1 0,3 0 0 0,-1 2 0 16,-5-3 1-16,2 1-1 0,0 2-1 0,-1-1-2 0,2 0 1 0,-1 0 0 15,-1 1 0-15,-1-2 2 0,2 1-1 0,0-1 3 0,-4 1 0 0,3-1 0 16,-1 3-1-16,0-5 1 0,0 3 1 0,-1-1 1 0,0-1 1 16,0 2 1-16,1-1 1 0,-2-1 0 0,-1 1 0 0,3 0 1 15,-3 0-1-15,0 0 0 0,-1-1 2 0,-1 1-1 0,1-1 1 0,-4-1-1 16,3 2 1-16,-1-1-1 0,-2-1 1 0,-2 2-1 0,0-2 0 16,0 0-2-16,-1 0-1 0,0 0 0 0,-2 0-1 0,0 0-1 0,0 0 0 15,-1 0-1-15,-2 1 0 0,3 1-2 0,-3-2 1 0,0 1-2 0,0 0 0 16,1-1-1-16,-1 2-1 0,0 0 1 0,0-2-2 15,2 1-1-15,-2 1 0 0,1 0 0 0,2 0 0 0,-1 1 0 0,1-1-1 16,2-1 1-16,0 1-2 0,1 0 1 0,0 1 1 0,2-3 1 16,0 4 2-16,3-3 1 0,-2 1 2 0,1 0 1 0,4-1 0 0,-1 1 2 15,1-2 2-15,0 0 0 0,2 2 1 0,-2 1 3 0,3-3-1 16,-1 0 3-16,1 0 0 0,2 2-1 0,-3-1 0 0,1-1-2 0,1 2 1 16,-1-1 1-16,2-1-2 0,-3 2 1 0,1-1-2 0,-1-1 0 15,0 2-1-15,-2-2-1 0,3 3 1 0,-4-2-2 0,3 0 0 0,-4 3 0 16,1-3 0-16,0 1 0 0,-2 1 0 0,1 0-1 0,1 0 0 15,-1-1 0-15,0 2-1 0,0-3 2 0,-1 1-1 0,2 2 0 16,-1-1 0-16,1 0-1 0,1 0 0 0,0 1 1 0,2-2-1 0,-2 1 0 16,3 1 0-16,0-1 0 0,0-1 0 0,0 1-1 0,2-1 1 15,1-1 1-15,-2 2-1 0,2-1 0 0,2-1 0 0,-1 1 0 0,1 1 0 16,0-2 0-16,-1 1-1 0,-1 1 0 0,2-2 0 0,0 1 0 16,-1-1-1-16,1 1 0 0,0-1 0 0,0-1-1 0,-1 2 1 0,1-2-2 15,-2 3 2-15,2-3 0 0,-1 1-1 0,1 0 2 0,0-1 0 16,-1 2 0-16,1 0-1 0,0-2 1 0,0 1 1 0,-1-1 1 0,1 0 0 15,0 0 0-15,1 0 1 0,0 0 0 0,0 0 1 0,2 0 2 16,1 0-1-16,0 0 1 0,0 0 0 0,-1 0 2 0,2 0 0 16,1 0 2-16,-1-1-1 0,2 1 1 0,-1 0 0 0,2 0 0 15,0 0 0-15,0 0-1 0,0 0 1 0,0 0-1 0,0 0 0 0,0 0 1 16,0 0-2-16,0 0 0 0,0 0 0 0,0 0-1 0,0 0 1 16,0 0 0-16,0 0-1 0,0-2 1 0,0 0-1 0,0 2 1 0,0-2-3 15,0 0-3-15,0 1-2 0,0-1-1 0,0-1-1 0,0 0-1 16,0 2-1-16,0-2-1 0,0-2 0 0,0 2-1 0,0-3-1 15,0 3-1-15,0-4-1 0,0 1 1 0,0-1 1 0,0 3 3 0,0-4 0 16,0 3 1-16,0-3 1 0,0 2-2 0,0-2 2 0,0 1-2 16,0-2 2-16,0 2-1 0,2-1 1 0,-1 1-1 0,-1-3 1 0,2 1 0 15,-1 2 0-15,-1-2-2 0,2 0 1 0,-2 0-1 0,3 1 1 16,-3-4 1-16,5 3 1 0,-4 1-1 0,2-3 1 0,-1 0-1 0,0 1 0 16,-1-1-1-16,1-1 0 0,-1 2 0 0,-1 0 2 0,2-1 0 15,0 0-1-15,-1 1 1 0,-1-1-2 0,2-1 1 0,-1-1-1 16,-1 2 0-16,2 0-1 0,-2-1-1 0,0 1 1 0,0-4 0 0,0 3-1 15,0-2 0-15,0 4-2 0,0-2-2 0,0 0-1 0,0 2-3 16,0-2-2-16,-2 0-3 0,2 2-2 0,-1 0-3 0,-1 1-4 0,2 0-6 16,-1 2-11-16,-1-2-15 0,2 2-20 0,-2 2-22 0,-1-2-26 15,2 3-30-15,-1-1-48 0,0 2-58 0,-1 1-70 0,-1-1-76 16,-1 1-76-16,2 1-77 0,-2-1-35 0</inkml:trace>
  <inkml:trace contextRef="#ctx0" brushRef="#br0" timeOffset="73671.2756">6621 5623 21 0,'0'0'54'16,"0"0"-1"-16,0 0-1 0,0 0-2 0,0 0-1 0,0 0-4 16,0 0-6-16,0 0-6 0,0 0-4 0,0 0-1 0,0 0-2 15,0 0-5-15,0 0-2 0,0 0-4 0,0 0-3 0,0 0-3 0,0 0-2 16,0 0-2-16,0 0-2 0,0 0-1 0,0 0 4 0,0 0 2 15,0 0 2-15,0 0 3 0,0 0 3 0,0 0 4 0,0 0 4 0,0 0 4 16,0 0 5-16,0 0 4 0,0 0 4 0,0 0 6 0,0 0 1 16,0 0 3-16,0 0-1 0,0 0 2 0,0 0-1 0,0 0-2 15,0 0-1-15,0 0-1 0,0 0-4 0,0 0-1 0,0 0-3 0,0 0-3 16,0 0-2-16,0 0-3 0,0 0-2 0,0 0-2 0,0 0 0 16,0 0-1-16,0 0-3 0,0 0-1 0,0 0-2 0,0 0-1 15,0 0 0-15,0 0-1 0,0 0-2 0,0 0-1 0,0 0-2 0,0 0-3 16,0 0 0-16,0 0-2 0,-2 2 0 0,2-1 0 0,0 1 1 15,0-1 1-15,0 2 1 0,0 0 2 0,-1 0 0 0,1 2 1 0,-2-2 0 16,2 2 2-16,-2 0 2 0,1 2 2 0,1 0 2 0,-2 1 0 16,2-1 1-16,-1 0-2 0,-1 2-1 0,2 1-1 0,-2 0 1 15,2 0-1-15,-1 0 0 0,-1 2 0 0,2 0 0 0,-2-1 0 0,0 3-2 16,2-3-1-16,-2 1-2 0,2 3 1 0,-1-3 0 0,-1 2-2 16,2-2 1-16,-1 0-2 0,-1 1-2 0,2-1-1 0,0 0 0 0,0-1-1 15,0 1 0-15,0-1-1 0,0-1-1 0,0 1 1 0,0-3 0 16,0 1 0-16,0-3-1 0,0 2 2 0,0-2 1 0,0-2 1 15,0 3 2-15,0-4 1 0,0 0 3 0,0-1 1 0,0 0 2 0,0 1 2 16,0-3 2-16,0 0 0 0,0 0 3 0,0 0 1 0,0 0-3 16,0 0-5-16,0 0-11 0,0 0-15 0,0 0-25 0,0 0-35 0,0 0-57 15,0 0-66-15,0 0-95 0,0 0-109 0,0-3-70 0,0-1-49 16,0-1-27-16</inkml:trace>
  <inkml:trace contextRef="#ctx0" brushRef="#br0" timeOffset="74594.9849">7531 5615 163 0,'-1'-2'166'15,"1"-1"-6"-15,-2 1-7 0,2 1-7 0,-1-1-7 0,-1 0-10 16,2-1-8-16,-2 3-6 0,2-4-8 0,-1 4-6 0,-1-1-7 0,2 1-9 16,-2-2-6-16,2 2-6 0,0 0-5 0,-1-2-7 0,1 2-3 15,0 0-5-15,0 0-6 0,0 0-7 0,0 0-6 0,0 0-9 0,0 0-7 16,0 0-7-16,0 0-4 0,0 0-5 0,0 0-3 0,0 2-3 16,-2 0-2-16,2-1-1 0,0 1-1 0,-1 0 0 0,1 1 2 0,-3-1-1 15,3 1 2-15,-2 2 3 0,2-1 2 0,-1 1 2 0,-1 1 2 16,2 0 1-16,-1 3 2 0,-1-2 1 0,0 2 0 0,2-2 1 15,-1 5-1-15,-1-3 1 0,2-1 0 0,-1 3 0 0,-1-1 1 0,2 0-1 16,-2 2 0-16,2-2 1 0,-1 0 0 0,-1 0 0 0,2 1 0 16,-2 0 1-16,1-1 0 0,1-1 0 0,-2 2 1 0,1-3 2 0,-2 2 1 15,3-3-1-15,-2 2 0 0,2-2-2 0,-1 3-4 0,-1-3-7 16,2-1-9-16,-1 1-10 0,1 0-13 0,0-2-17 0,0 2-20 16,0-2-28-16,0 0-35 0,0 1-42 0,0-1-36 0,0 0-36 0,0 0-60 15,0 0-72-15,1 0-55 0</inkml:trace>
  <inkml:trace contextRef="#ctx0" brushRef="#br0" timeOffset="75061.7598">7623 5766 90 0,'-2'-1'317'0,"1"1"-69"0,1 0-59 0,0 0-39 16,0 0-31-16,0 0-20 0,0 0-13 0,0 0-12 0,0 0-8 15,0 0-8-15,0 0-9 0,0 0-7 0,0 0-9 0,0 0-8 16,-2 1-4-16,2 0-3 0,-1-1-4 0,-1 1 1 0,2 1 0 0,-2 1 0 16,2-1 3-16,-1 1 3 0,-1 0 0 0,1 0 0 0,-1 1 0 15,0 1-2-15,-2 1-1 0,2-2-3 0,1 4 1 0,-1-3 0 16,1 4 1-16,-1-2-1 0,0 1-1 0,2 0 0 0,-1 1-2 0,-1 0-1 15,2 0-2-15,0 0-1 0,0-2-1 0,0 2 0 0,0 1 1 16,0-3-2-16,2 2-1 0,-1 0-4 0,3 0-4 0,-3-2-5 0,2 1-5 16,1-1-4-16,0 2-3 0,-1-4-3 0,2 2-4 0,-2-3-4 15,2 0-1-15,0 1-2 0,0-1 0 0,2-1-1 0,-2-1 0 0,1-1 1 16,1-1 2-16,-1-1 3 0,2-1 3 0,-2 1 4 0,2-2 3 16,0-2 3-16,0 0 5 0,-2 0 3 0,2-1 2 0,-1-1 2 0,2-2 2 15,-3 2 5-15,-1-1 0 0,0 0 5 0,-2-1 3 0,3-2 6 16,-3 3 5-16,-1-2 1 0,-2 1-1 0,0 1 1 0,0-1-2 0,0 1-1 15,-2 0-1-15,-1 1-2 0,-1-1-2 0,-1 1-2 0,2 1-1 16,-2-1-3-16,0 2-4 0,-1 0-4 0,-2 0-9 0,2 1-2 16,-1 1 0-16,1 0-2 0,1 0-5 0,-2 2-7 0,2-2-5 0,-2 3-8 15,2 0-10-15,2 0-15 0,-3 0-17 0,3 0-19 0,0 3-21 16,1-2-23-16,1 0-23 0,-1 2-17 0,2 1-16 0,0-1-12 16,0 2-13-16</inkml:trace>
  <inkml:trace contextRef="#ctx0" brushRef="#br0" timeOffset="75532.5297">7910 5755 81 0,'0'-2'132'0,"0"-1"-3"0,0-1-2 0,0 3-1 16,-1-3-5-16,1 4-5 0,0-3-3 0,-3 1-5 0,3 0-5 16,0 1-6-16,0-1-5 0,0 0-4 0,-1 1-5 0,1 1-4 15,0-2-3-15,-2 2-1 0,2-1-3 0,0 1-3 0,0-1-1 16,-2 1-4-16,2 0-2 0,0 0-1 0,0 0-3 0,0-2 1 0,0 2-2 16,0 0-1-16,0 0-1 0,0 0-1 0,0 0-1 0,-1-1-2 15,1 1-4-15,0 0-3 0,0 0-4 0,0 0-4 0,0 0-2 0,0 0-3 16,0 0-4-16,0 0-4 0,-2 0-3 0,2 0-5 0,-1 1-4 15,1-1-3-15,-2 2-3 0,2-2-4 0,-2 1-3 0,2-1-3 0,0 1-1 16,0-1 1-16,0 2-2 0,-1 1-2 0,1-1 0 0,-2 1 0 16,2-1 1-16,0 1 0 0,-2 1 2 0,1 1 0 0,1-2 3 15,0 2 0-15,-2 2 3 0,2-2 1 0,0 3 2 0,-1-1 0 0,1 1 2 16,-2 0-1-16,2 0 2 0,0 1-1 0,0 1 2 0,0 0 2 16,0 0 0-16,0 2 1 0,0-1 1 0,0 1 1 0,0 0 0 15,0-2-1-15,0 2 1 0,0 0-1 0,0-1-1 0,2 0 1 0,-1-1-1 16,-1 2 0-16,2-2-2 0,-2 0-2 0,1 1-4 0,1-2-3 15,-2 0-3-15,2 0-7 0,-1-2-3 0,-1 1-6 0,2-1-10 0,-2-2-9 16,2 2-14-16,-1-4-12 0,-1 2-16 0,2-2-17 0,-1 0-25 16,-1 0-29-16,0-3-37 0,0 0-41 0,0 0-82 0,0 0-100 0,0 0-60 15,0 0-39-15</inkml:trace>
  <inkml:trace contextRef="#ctx0" brushRef="#br0" timeOffset="77411.9817">8887 5607 113 0,'-3'0'123'0,"3"-2"-12"15,-1 2-11-15,-1-2-12 0,2 2-13 0,0 0-13 0,0 0-13 16,0 0-13-16,0 0-13 0,0 0-9 0,0 0-11 0,0 0-7 16,0 0-5-16,0 0-3 0,0 0-1 0,0 0-1 0,0 0 1 0,0 0-1 15,0 0 2-15,0 0 2 0,0 0 2 0,0 0 0 0,2 0 0 16,-1 0 0-16,2 0 1 0,-1 2 0 0,1-2 1 0,0 0 2 16,1 0 0-16,-1 2 2 0,3-2 1 0,0 0 2 0,1 1 1 0,2-1 2 15,-1 0 2-15,3 0 2 0,0 0 1 0,3 0 1 0,-1 0 2 16,4 0-1-16,1-1 1 0,1 1-4 0,3-2-4 0,-1 0-7 0,4 2-2 15,0-3-4-15,3 1-5 0,-1-1-5 0,3-1-8 0,2 1-7 16,-2 1-8-16,2-1-6 0,-1-2-3 0,2 2-8 0,-1-1-5 0,0 1-1 16,-1-2-1-16,1 1 3 0,-2 1 2 0,0-2 1 0</inkml:trace>
  <inkml:trace contextRef="#ctx0" brushRef="#br0" timeOffset="77494.2855">9856 5499 7 0,'7'-3'79'0,"-4"3"8"0,0 0 5 0,0-2 3 0,-1 1-3 0,0 1-6 16,-2 0-6-16,0 0-8 0,0 0-14 0,0 0-18 0,0 0-27 15,0 0-36-15,0 0-39 0,0 0-42 0,0 0-51 0,0 0-53 0</inkml:trace>
  <inkml:trace contextRef="#ctx0" brushRef="#br0" timeOffset="81532.4934">9877 5157 112 0,'-3'0'387'0,"1"0"-87"0,1 0-51 0,-1 0-35 0,-1 0-26 15,3 0-21-15,0 0-15 0,0 0-12 0,0 0-14 0,0 0-14 16,0 0-13-16,0 0-14 0,0 0-13 0,0 0-13 0,0 0-10 0,0 0-10 16,0 0-6-16,0 0-6 0,0 0-4 0,2 0-4 0,-1 0-3 15,2 0-4-15,2 0-1 0,1 0-6 0,-1-2-1 0,3 1-3 0,0 1-1 16,3-1 0-16,-2 1 0 0,1-3 1 0,2 1 0 0,1 0 1 15,-1 1-1-15,1-3-2 0,0 4-7 0,1-3-9 0,-1 3-7 0,4-2-9 16,-4 2-11-16,1-2-12 0,1 2-18 0,-2-1-22 0,0-1-29 16,0 2-32-16,0 0-35 0,-2 0-35 0,-2 0-32 0,-1 0-27 0,0 2-55 15,-3-1-67-15</inkml:trace>
  <inkml:trace contextRef="#ctx0" brushRef="#br0" timeOffset="81748.7186">9886 5349 9 0,'-1'2'492'0,"-1"0"-61"0,2-2-83 0,0 0-58 15,0 0-45-15,0 0-30 0,0 0-22 0,0 0-20 0,0 0-15 16,3-2-17-16,-1 1-18 0,1 0-19 0,2-2-16 0,0 0-16 16,1 0-15-16,2-1-13 0,-2 2-13 0,2-3-13 0,2 2-14 0,2-1-12 15,-2-1-12-15,2 3-9 0,-1-1-9 0,2-1-12 0,1 1-12 16,-1 1-15-16,3-1-18 0,-2-1-22 0,0 3-25 0,2-3-34 15,-2 1-41-15,-1 3-38 0,3-2-34 0,-4 0-55 0,1-1-67 0,0 1-50 16</inkml:trace>
  <inkml:trace contextRef="#ctx0" brushRef="#br0" timeOffset="82177.7606">10361 4991 59 0,'-2'-3'351'16,"2"1"-81"-16,-1-1-48 0,-1-1-33 0,2 3-23 0,-2-1-16 15,2 0-15-15,0-1-15 0,0 3-13 0,0 0-12 0,0 0-12 0,0 0-11 16,0 0-9-16,0 0-10 0,0 0-8 0,0 0-7 0,0 0-5 15,0 0-6-15,0 0-4 0,0 0-2 0,0 0-5 0,0 0-1 0,0 0-4 16,0 0-1-16,0 0-3 0,0 0-2 0,0 0-4 0,0 0-3 16,0 0-2-16,0 0 1 0,0 0-2 0,0 0 1 0,0 3-2 15,0-1 2-15,0 0 0 0,0 1 1 0,0 0 1 0,2 1 1 0,-2-1 1 16,2 2 1-16,-1 2 1 0,-1-3 2 0,2 4 2 0,-1-3 0 0,-1 4-1 16,2-2 1-16,2 3-2 0,-2 0 1 0,0 0-1 0,-1 2 0 15,1 0-1-15,-1-1-1 0,1 3 1 0,0 0-1 0,-1 2 0 16,1-1-1-16,-1 0 2 0,-1 0-1 0,2 1 0 0,0-1 0 0,-1 2 1 15,1-1-1-15,1 1 0 0,-3-2 0 0,2 2 1 0,0-3-1 16,0 0-4-16,0 1-7 0,-1-2-6 0,1-1-4 0,-1-1-6 16,1-1-4-16,1 1-6 0,-1-3-7 0,-1 2-11 0,1-3-13 0,1 1-27 15,-1-3-33-15,1 0-42 0,-1-1-46 0,2-1-73 0,-1 1-84 16,0-1-59-16</inkml:trace>
  <inkml:trace contextRef="#ctx0" brushRef="#br0" timeOffset="86427.7077">15194 5141 41 0,'-3'-3'194'0,"0"1"-54"15,-2 0-29-15,2-1-20 0,2 1-9 0,-3 1-6 0,1-1 0 16,0 0 1-16,0-1-1 0,1 3-4 0,-1-3-3 0,0 1 0 0,2 1-5 16,-3-3-4-16,3 4-2 0,-1-1-1 0,1 0-5 0,-3 1-5 15,1-2-2-15,1 1-2 0,-1 1 0 0,0-2-5 0,-1 2-5 0,1-1-8 16,-1-1-6-16,1 2-6 0,1-1-2 0,-1-1-4 0,-2 2-1 15,2 0-3-15,-3 0 0 0,2 0 0 0,-1 0-2 0,0 0-2 0,-2 0 0 16,3 0 0-16,-6 0 1 0,4-1 1 0,-2 1 0 0,0 0 1 16,-1-2 2-16,1 2 0 0,-2 0 2 0,-1 0 2 0,3-2 2 15,-1 1 2-15,-2 1 4 0,3 0 3 0,-2-1 2 0,2 1 4 0,-1-1 4 16,1 1 4-16,2-2 2 0,-1 2 2 0,0 0 1 0,2-1 1 16,0 1-2-16,2 0-2 0,0 0-3 0,-1 0-3 0,3 0-3 0,-1 0-3 15,2 0-4-15,0 0-3 0,0 0-4 0,0 0-3 0,0 0-4 16,0 0-7-16,0 0-1 0,0 0-1 0,0 0-4 0,2 0-2 15,-1 0-3-15,-1 1 0 0,2-1-3 0,0 2-2 0,-1-2 0 0,-1 2 0 16,2-1 0-16,-1 3-1 0,-1-1 0 0,2 1 2 0,-2-1 1 16,2 1 0-16,-1 3 2 0,-1-1 0 0,0-1 2 0,0 2 1 15,0 2 0-15,0-1 2 0,0 1 2 0,0-1-1 0,0 3 0 0,0 1-1 16,0-2 0-16,0 3-1 0,0 0 0 0,-1 0 1 0,-1 1 1 16,2 1 0-16,-2 2 0 0,2-1-1 0,-3 0 0 0,2 4 0 0,-1-2 0 15,0 2-1-15,-1-3 1 0,2 4 2 0,-2-1 1 0,1 1 3 0,-1-2 1 16,2 1 2-16,-1 0 2 0,0 1 4 0,-1-2 3 0,1-1 3 15,-1-1 3-15,2 2 3 0,-1-3 1 0,0-1 1 0,-1 0 3 16,2-1 0-16,1-1 2 0,-3-1 1 0,1 0 0 0,2-1 0 0,-1-3-2 16,-1 0 0-16,2-1-2 0,-2 0 1 0,2-2-1 0,0 0 1 15,0 0-2-15,0-3 1 0,0 0-2 0,0 1-2 0,0-1-1 16,0-1-3-16,0-1 1 0,0 2-1 0,0-1-1 0,0-1-1 0,2 2 2 16,-2-1 1-16,2-1 0 0,-1 2 4 0,1-1 3 0,1-1 0 0,0 2 2 15,0-2 1-15,0 2-1 0,4 0 1 0,-1 0 2 0,2 1 2 16,0-2 1-16,1 1-2 0,1 1-5 0,4-2-3 0,-1 0-8 15,2 1-10-15,3-1-7 0,1 1-10 0,1-2-6 0,1 2-8 16,1-2-7-16,2 0-7 0,1 0-13 0,-3 0-11 0,4 0-13 0,-3 0-13 16,2 0-15-16,-3 0-15 0,2 0-19 0,-2 0-20 0,0 0-30 15,-4 0-35-15,3 0-59 0,-4-2-71 0,-1 2-52 0</inkml:trace>
  <inkml:trace contextRef="#ctx0" brushRef="#br0" timeOffset="87494.553">15575 5274 232 0,'0'0'310'0,"0"-3"-46"15,-1 3-32-15,-1 0-27 0,2 0-19 0,0-2-15 0,0 2-11 16,0 0-9-16,-2-1-10 0,2 1-11 0,0 0-11 0,0-2-12 0,0 2-10 16,0-1-12-16,0 1-6 0,0-2-8 0,0 0-6 0,0 2-6 15,0-1-5-15,0 0-5 0,0 1-3 0,-1-2-3 0,1 2-1 16,0 0-3-16,0 0-1 0,0 0 1 0,-2-1-1 0,2 1 0 0,0 0-2 15,0 0-3-15,0 0-3 0,0 0-2 0,0 0-3 0,0 0-1 16,0 0-4-16,0 0-3 0,0 0-3 0,0 0-3 0,0 0-5 0,0 0-3 16,0 0-5-16,0 0-2 0,0 0-4 0,0 0-4 0,0 1-4 15,0-1-3-15,-1 2-6 0,-1-2-6 0,2 1-7 0,0 0-4 16,0 3-3-16,-2-3-3 0,2 2 1 0,0-1-1 0,-1 3 1 0,-1 0-1 16,2 0 2-16,-1 2 3 0,1 0 3 0,-3 1 2 0,1 1 4 15,-1 0 6-15,2 1 5 0,-1 3 6 0,0-1 4 0,-1 0 2 0,1 0 2 16,-1 1 2-16,2-1 1 0,-1 2 3 0,0 0 1 0,-1-2 2 15,3 1 2-15,-1-1 1 0,1-1 2 0,-3 2 0 0,1-1 2 16,2-2 0-16,-1-1 1 0,-1 1 0 0,2-2 0 0,-2 0 1 0,2-3 1 16,-1 2 1-16,1-1 1 0,0-4 3 0,0 1 2 0,0 1 3 0,0-3 4 15,0 1 3-15,0-2 5 0,0 0 5 0,0 0 5 0,0 0 5 16,0 0 5-16,0 0 5 0,0 0 4 0,0 0 4 0,1-2 0 16,-1-1-2-16,2 0-4 0,-2-1-4 0,2 1-4 0,-1-3-5 15,-1 0-5-15,2 0-7 0,1-2-5 0,-2 0-9 0,2-1-9 0,-1-3-10 16,0 0-9-16,-1 1-7 0,1-1-3 0,-1-2-3 0,-1 0 1 0,2 2 0 15,0-1 0-15,-1 0-1 0,-1-1 4 0,2 1 4 0,-2 0 2 16,0 1 2-16,0-1 4 0,0 1 5 0,0 0 4 0,0 2-1 16,0 1 1-16,0 0 1 0,0-1-3 0,0 3-1 0,0 1-2 15,0 0-2-15,0 2-5 0,0-2-4 0,0 3-6 0,0 0-6 0,0 0-5 16,0 1-7-16,0 2-6 0,0 0-6 0,0 0-7 0,0 0-8 0,0 0-9 16,0 0-12-16,0 0-8 0,0 0-7 0,0 0-6 0,0 2-3 15,0 1-9-15,0 0-9 0,0 0-20 0,0 3-24 0,0-2-20 0,0 3-17 16,0 1-21-16,-2-1-25 0,2 5-61 0,-3-3-80 0,1 1-45 15</inkml:trace>
  <inkml:trace contextRef="#ctx0" brushRef="#br0" timeOffset="88047.0456">15844 5521 379 0,'-2'0'593'0,"2"0"-5"0,0 0-87 16,0 0-130-16,0 0-89 0,0 0-71 0,0 0-47 0,0 0-34 15,0 0-21-15,0 0-14 0,0 0-14 0,0 0-15 0,0 0-15 16,0 0-16-16,0 0-16 0,0 0-16 0,2 2-9 0,0 0-9 15,-2-2-4-15,1 3-3 0,-1-3 0 0,3 4-1 0,-3-1 1 0,4 0-1 16,-3 1 2-16,2 1 1 0,-3-1 2 0,2 2 3 0,-2 2 2 16,0-2 0-16,0 1-7 0,0 3-14 0,-2-2-26 0,-2 3-35 0,-1-1-55 15,2 2-63-15,-4 2-102 0,-2-1-118 0,-1 1-73 0,-3-1-48 16,-2 2-28-16</inkml:trace>
  <inkml:trace contextRef="#ctx0" brushRef="#br0" timeOffset="92595.8388">16242 5317 294 0,'-1'0'523'0,"1"0"-56"0,0 0-71 0,0 0-76 15,0 0-61-15,0 0-51 0,0 0-35 0,0 0-25 0,0-2-17 0,1 0-16 16,-1 2-15-16,2-1-15 0,0-1-14 0,-1 0-15 0,2 1-13 15,1-1-12-15,0 1-11 0,-1 0-9 0,0-2-6 0,2 3-8 16,-2-2-3-16,2 0-3 0,0 1-4 0,2 1 0 0,-2-2-2 16,0 0-2-16,0 2 0 0,1 0-2 0,-1 0 0 0,1 0-1 0,-1 0-4 15,0 0-4-15,0 0-6 0,1 0-3 0,-3 4-4 0,3-3-3 16,-3 3-2-16,2-1-3 0,-2-1 1 0,-1 3-2 0,1 0 0 0,-1 0-1 16,0 1 2-16,-2 0 0 0,0 2 4 0,0 1 6 0,-2 1 5 15,-1 1 6-15,-1-3 3 0,0 5 5 0,-3 0 4 0,1-1 4 16,-2 1 2-16,0 1 3 0,-1 0 4 0,-1-1 3 0,-1 1 1 0,1-2 2 15,-2 1 0-15,4-2 1 0,-2 1 0 0,0-2 2 0,2-1 0 16,0 0-1-16,1-1 1 0,-2 0-2 0,4-1 0 0,-1-2-1 0,1 2 0 16,0-2 1-16,3-2-1 0,-2 1 1 0,1-1-2 0,2-1 1 15,1-1 1-15,-2 1 0 0,2-1 1 0,0-1-1 0,0 0-1 0,0 0 0 16,0 0-2-16,2 1-2 0,-1-1 1 0,1 0 2 0,1 0 0 16,1 0 2-16,1 0 0 0,3 0 1 0,-1 0-1 0,1 0-1 0,2-1 2 15,0 0-1-15,1 1 3 0,3-2 2 0,-1 1 4 0,3-1 2 16,-2-1 1-16,3 1 0 0,2 0 0 0,-3 2 0 0,1-3 4 15,1 1 1-15,-1 0 5 0,-1 1 3 0,1-3 4 0,-1 4 4 0,2-3 4 16,-6 1 6-16,2 2 2 0,-1-2 5 0,0 1 6 0,-4-1 4 16,1 2 6-16,-1-2 5 0,-1 1 4 0,-2 1 3 0,-1-2 1 15,-1 2 1-15,0-1 0 0,-1 0-2 0,-1 1-2 0,-1-3-5 0,1 3-4 16,-2 0-7-16,0 0-10 0,0 0-15 0,0 0-17 0,1 0-23 0,-1 0-29 16,0 0-30-16,0 0-42 0,0 0-44 0,0 0-65 0,0 0-78 15,2-2-95-15,1 1-101 0,0 1-75 0,1-2-61 0,-1 1-27 16,0-1-9-16</inkml:trace>
  <inkml:trace contextRef="#ctx0" brushRef="#br0" timeOffset="93216.97">16838 5545 318 0,'2'-2'447'0,"-1"1"-87"0,-1 0-67 0,2 0-55 0,-1 1-39 15,-1-2-27-15,2 2-15 0,-2 0-8 0,0 0-11 0,0 0-10 0,0 0-11 16,0 0-12-16,0 0-14 0,0 0-13 0,0 0-16 0,0 0-17 16,0 2-14-16,-2 0-12 0,2-1-7 0,0 1-8 0,0 1-4 15,0 0-3-15,0 0-2 0,0 2 0 0,0-1-1 0,0 1-1 0,0 1 3 16,0 1 0-16,0 0 1 0,0 1-2 0,0 3-2 0,-1-1-7 16,-1 2-12-16,1-1-19 0,-1 2-30 0,-1 0-40 0,-1 1-51 15,0 1-58-15,1 0-91 0,0 1-107 0,0-1-70 0,-1 1-49 0,1-1-21 16</inkml:trace>
  <inkml:trace contextRef="#ctx0" brushRef="#br0" timeOffset="97427.0588">17240 5303 137 0,'-2'0'196'0,"2"0"-9"0,-2 0-7 0,1 0-7 15,-1 0-8-15,2 0-6 0,-1 1-9 0,1-1-6 0,-4 0-8 0,4 0-4 16,-2 0-4-16,2 0-4 0,-2 0-5 0,2 0-5 0,0 0-6 15,0 0-5-15,0 0-2 0,0 0-6 0,0 0-3 0,0 0-3 16,0 0-5-16,0 0-7 0,0 0-6 0,0 0-8 0,2 0-10 16,0-1-9-16,2-2-7 0,-3 3-8 0,4-4-6 0,0 1-8 0,1 1-4 15,1-3-8-15,2 2-6 0,1-2-5 0,1 2-5 0,1-1-1 0,1 1-3 16,2-4 1-16,-2 5 1 0,5-3 1 0,-4 2 0 0,3-1 0 16,-1-1-1-16,3 3 0 0,-2-1 0 0,-1-1-1 0,0 3-1 15,-2-2-1-15,-1 2-3 0,1 1-2 0,-3 0 1 0,0 0-3 0,-1 0-3 16,-4 0-1-16,1 1-4 0,-2 2-1 0,0-2-2 0,-1 3-1 15,-4-1 0-15,0-1 1 0,0 3 0 0,-4-1 3 0,1 2 3 0,0 0 1 16,-3 2 2-16,0-3 2 0,-1 3 5 0,-3-1 4 0,1 2 4 16,-2-2 3-16,1 1 3 0,-2 0 3 0,2-2 1 0,1 1 4 15,-2 0 0-15,3-1 0 0,-2-2 0 0,1 1 2 0,3-2 0 0,-1 2 1 16,3-3-1-16,-3 1 1 0,1-1-1 0,1 0 1 0,2 1-1 0,2-3 0 16,-3 0-2-16,1 0-2 0,3 2-1 0,-1 0 0 0,1-2-2 15,0 0 0-15,0 0-4 0,0 0-2 0,0 0-2 0,0 0-5 16,0 0-4-16,0 0-4 0,1 0-4 0,2 0-3 0,-1 0-3 0,1 0-1 15,0-2-2-15,1 2 0 0,1-2-1 0,0 2-1 0,0 0 2 16,2 0 1-16,-1 0 1 0,1 0 3 0,2 0 2 0,-1 0 3 16,0 0 3-16,1 0 1 0,-1 2 3 0,0 0 1 0,2-1 1 15,-3 1 1-15,3 1 0 0,-2-1 0 0,1 0 0 0,-1 1 0 0,2 2 1 16,-4-1-1-16,3-1 1 0,-1 1 1 0,-1 3 2 0,-1-4 0 16,0 4 2-16,-3-1 3 0,0-2 3 0,1 3 2 0,-3-2 7 0,1-2 7 15,-2 4 7-15,0-2 10 0,-2-3 10 0,1 3 9 0,-3-1 7 16,1-1 5-16,-3 0 8 0,-2-1 3 0,2 0 6 0,-2 0 1 0,-3 0 2 15,1-1-1-15,-1 1-2 0,0-2-3 0,0 1-5 0,-3-1-7 16,1 0-7-16,2 0-7 0,-3-1-7 0,3 1-7 0,-1-2-9 0,0 1-12 16,3 1-14-16,-4-2-20 0,4 0-20 0,-1 2-28 0,1-1-29 15,2 1-39-15,-1-1-44 0,4 1-54 0,0 0-61 0,1 0-80 16,3 0-91-16,0 0-49 0</inkml:trace>
  <inkml:trace contextRef="#ctx0" brushRef="#br0" timeOffset="97666.5759">17938 5409 176 0,'-3'1'607'0,"1"0"-1"15,1-1-2-15,-1 4-120 0,1-4-180 0,1 3-113 0,-2-2-80 16,-1 1-44-16,3 1-29 0,0-1-17 0,0 0-8 0,0 3-9 0,0-2-7 15,0 2-5-15,0 0-3 0,0 2-2 0,0 2 1 0,0-1-1 16,0 1 0-16,0 0-5 0,0 2-5 0,0-1-11 0,-1 2-15 16,-1-1-17-16,1 2-22 0,-3-1-32 0,1 2-39 0,-2-2-51 0,2 1-57 15,-2 1-83-15,-1-2-95 0,2 0-59 0,-3 0-41 0</inkml:trace>
  <inkml:trace contextRef="#ctx0" brushRef="#br0" timeOffset="98110.4224">18471 5181 257 0,'0'0'468'0,"0"0"-73"0,0 0-83 0,0 0-87 0,0 0-55 16,0 0-39-16,-1 0-24 0,-1 0-20 0,0 0-14 0,-1 1-11 0,2 1-9 16,-1 0-10-16,-1 2-8 0,0-1-8 0,-1 0-4 0,0 2-5 15,-2 0-2-15,-1 2-3 0,-1 0-1 0,2 1 1 0,-3 1-2 0,1-1 1 16,0 3 0-16,-4-2-1 0,3 2-2 0,0-1-1 0,0-1-4 15,0 0 0-15,1 2-3 0,0-3 0 0,2 1 0 0,-2 0-1 0,4-1 0 16,-1-1 1-16,1 0-1 0,1 0 0 0,0-2 0 0,0 2 1 16,1-2 0-16,1-1 1 0,1 0-1 0,0-1 1 0,1 0 0 15,1 0 2-15,3-1 0 0,-2-1 2 0,2 1 2 0,1-2 1 16,3 0-2-16,2 0-1 0,2 0-5 0,1 0-5 0,1 0-9 0,4-2-8 16,-1 1-12-16,2-1-12 0,2-1-13 0,0 0-15 0,-1 0-15 15,2 0-14-15,-1 1-14 0,2 0-16 0,-5 1-15 0,1-1-18 0,-1-1-15 16,-1 1-14-16,-1 0-15 0,-3 2-15 0,-1-3-8 0,0 3-5 15,-4-2-5-15</inkml:trace>
  <inkml:trace contextRef="#ctx0" brushRef="#br0" timeOffset="98345.7341">18585 5281 5 0,'-10'-6'328'0,"2"0"-29"16,-1 0-21-16,1 2-18 0,3-1-15 0,0 1-12 0,1-1-11 15,-1 2-6-15,2 1-13 0,2-1-16 0,-3 1-17 0,4-1-17 0,-1 3-17 16,-1-2-16-16,2 2-15 0,0 0-18 0,0 0-13 0,0 0-17 15,0 0-12-15,2 2-10 0,-1-1-8 0,-1 1-7 0,4 1-4 16,-3 1-5-16,2 1-4 0,2 1-4 0,-4 0-3 0,4 3-2 0,-2-1-1 16,2 2 0-16,-2 0 2 0,2 1 3 0,1 2 1 0,-3 1 0 15,2 2-2-15,-2 0-2 0,1 0-3 0,-3 0-8 0,2 4-7 0,-1-2-11 16,0 3-16-16,-2-2-20 0,0 1-22 0,0 2-27 0,0 0-35 16,0-3-40-16,-2 1-54 0,0 1-61 0,2-3-82 0,-1 0-92 0,-1 0-53 15,2-2-34-15</inkml:trace>
  <inkml:trace contextRef="#ctx0" brushRef="#br0" timeOffset="98621.3787">18974 5457 289 0,'-4'0'597'16,"3"0"-4"-16,-1 0-106 0,2 0-156 0,0 0-106 0,0 0-80 0,0 0-49 15,0 0-35-15,0 0-23 0,2-2-22 0,1 0-18 0,0 2-18 16,1 0-23-16,0 0-24 0,5-3-33 0,-1 3-39 0,2 0-45 0,1-4-51 15,0 3-64-15,0-1-67 0,5 0-65 0,-2-1-62 0</inkml:trace>
  <inkml:trace contextRef="#ctx0" brushRef="#br0" timeOffset="98798.6663">19467 5438 505 0,'0'0'557'0,"0"0"-60"0,0 0-91 16,2 3-110-16,-2-3-123 0,1 0-87 0,1 0-73 0,2 0-62 0,-1 0-61 15,4 0-59-15,-1-3-61 0,4 3-91 0,1 0-104 0,-2-2-60 16,4 0-39-16</inkml:trace>
  <inkml:trace contextRef="#ctx0" brushRef="#br0" timeOffset="98979.7706">20003 5411 537 0,'0'0'538'0,"0"0"-79"0,0 0-117 0,0 0-108 0,0 0-103 15,1 0-73-15,2 0-57 0,-1 0-51 0,3 0-51 0,0 0-56 0,1 2-64 16,2 0-82-16,-2-2-93 0,2 0-60 0,1 0-43 0</inkml:trace>
  <inkml:trace contextRef="#ctx0" brushRef="#br0" timeOffset="99151.3708">20532 5411 142 0,'6'2'513'0,"-1"0"-4"0,2-2-100 0,-3 0-146 0,4 0-106 16,2 0-82-16,-1 0-68 0,1 0-62 0,2 0-66 0,1 0-71 16,-1 0-91-16,3 0-104 0,2 0-60 0,-3 0-37 0</inkml:trace>
  <inkml:trace contextRef="#ctx0" brushRef="#br0" timeOffset="99299.7314">21378 5472 85 0,'2'-2'546'0,"-2"2"-25"15,1-2-32-15,1 1-166 0,2 0-234 0,-1 0-193 0,2-1-171 0,-2-1-120 16,2 0-94-16,2-1-45 0</inkml:trace>
  <inkml:trace contextRef="#ctx0" brushRef="#br0" timeOffset="99676.9032">21550 5586 203 0,'0'-3'600'0,"0"1"7"15,0-1-80-15,0 1-127 0,0 2-94 0,0 0-77 0,0 0-49 16,0 0-35-16,0 0-24 0,0 0-18 0,0 0-18 0,0 0-13 0,0 2-13 15,2-1-14-15,-1 3-13 0,-1-1-8 0,4-1-9 0,-3 5-6 16,2-2-7-16,1 2-7 0,-3-1-10 0,3 1-16 0,0 2-15 0,-3 2-16 16,2 0-26-16,-3 1-31 0,0 0-47 0,0 1-58 0,0 0-102 15,-3 2-127-15,-2 0-77 0,-4-1-52 0,1 1-27 0</inkml:trace>
  <inkml:trace contextRef="#ctx0" brushRef="#br0" timeOffset="102360.2871">22061 5316 247 0,'0'-3'505'15,"0"0"-59"-15,0-2-83 0,0 3-72 0,1-3-66 0,-1 2-41 16,2-1-28-16,-1-1-16 0,-1 3-11 0,2-3-10 0,0 2-10 0,-2 1-11 16,1-1-12-16,1 0-9 0,-1 0-3 0,-1-1-4 0,0 2 0 15,0-1-2-15,2 0-1 0,-2 0 0 0,0 0-3 0,0 1-2 16,0-1-3-16,0 2-1 0,0 0-2 0,0-1 1 0,0-1 2 0,0 1-2 16,0 1-1-16,0 1-1 0,0-3 1 0,0 3-4 0,0 0-1 15,0-1-1-15,0 1-3 0,0 0-2 0,0 0-2 0,0 0-5 16,0 0-4-16,0 0-5 0,0 0-4 0,0 0-5 0,0 0-7 0,0 0-5 15,0 0-7-15,-2 1-7 0,2-1-9 0,-1 1-5 0,-1 1-7 0,1-1-5 16,1 1-2-16,0 1 0 0,0 1-2 0,0 1 1 0,0 1 0 16,0 0 2-16,0 3 2 0,-2-1 3 0,2 2 3 0,-2 0 5 15,2 2 3-15,0 0 4 0,-1 3 4 0,-1 0 4 0,2 1 1 0,-1 0 3 16,1 0 3-16,-2 1 2 0,0 1 0 0,2-1-1 0,-1 0-6 16,-4 0-5-16,4 0-5 0,-1 0-10 0,1 0-10 0,-3-2-17 15,4 0-16-15,-3-1-25 0,2 2-26 0,1-4-35 0,-2 1-41 0,0-1-52 16,2 0-57-16,0-3-80 0,0 1-88 0,2-2-64 0,0-1-54 0,-1-2-19 15</inkml:trace>
  <inkml:trace contextRef="#ctx0" brushRef="#br0" timeOffset="102826.8986">22449 5375 118 0,'-6'0'598'0,"2"-2"5"0,0 0 2 0,0 1-110 15,0 1-167-15,1-2-104 0,1 0-72 0,-1 2-41 0,1 0-26 0,2 0-14 16,0 0-9-16,0 0-9 0,0 0-11 0,0 0-14 0,-2 0-15 16,0 0-12-16,2 0-13 0,-1 2-8 0,-1 0-5 0,2-1 0 0,-1 1 4 15,-3 0 2-15,3 1 3 0,-3 1 4 0,0-1 2 0,0 2 3 16,0 0 2-16,-5 1 4 0,4 2 5 0,-3-1 2 0,1 1 4 15,-2-1 3-15,3 3-1 0,-4-1 1 0,1-1-2 0,2 1-1 16,-1 2-1-16,2-3-1 0,0 2-1 0,-2 0 0 0,3 0 0 0,0-1 0 16,1 1-1-16,0 0-4 0,3-1-4 0,-3-2-4 0,4 3-5 15,0-3-5-15,0 1-4 0,4-1-5 0,-3 0-5 0,4-2-4 0,0 0-3 16,1 0-6-16,4-3-4 0,-2 1-4 0,0 0-2 0,1-3-1 0,4 0-1 16,-2 0 2-16,1 0 1 0,1-3 4 0,3 0 4 0,-4 1 4 15,1-3 3-15,1 0 4 0,-2 0 6 0,1-2 4 0,-3 0 8 0,3-1 5 16,-2-1 5-16,-2 0 11 0,-1 0 11 0,0-1 11 0,-2 1 9 15,-1-2 6-15,0 3 4 0,-2-2 3 0,-1 0 4 0,-1 1 2 16,-1-2 1-16,-1 3-1 0,-2-4-1 0,-1 4-2 0,1-1-2 16,-2 1-8-16,-4 1-11 0,4-3-8 0,-3 5-10 0,2-3-12 0,-2 2-15 15,-1 2-17-15,-1-1-20 0,4 0-23 0,-3 5-24 0,1-3-32 16,0 3-35-16,-1 0-38 0,0 0-35 0,5 3-41 0,-3-3-39 0,2 4-63 16,0-1-71-16,4 0-47 0</inkml:trace>
  <inkml:trace contextRef="#ctx0" brushRef="#br0" timeOffset="103177.6928">22745 5418 149 0,'0'-2'603'0,"-1"1"-23"0,-1 1-42 0,0-2-91 0,-1 0-118 0,2 2-72 16,-3-1-48-16,3 0-33 0,-1 1-29 0,2 0-18 0,-1 0-18 15,1 0-15-15,0 0-17 0,0 0-17 0,-2 0-19 0,0 1-16 0,2 0-16 16,-1-1-11-16,1 2-9 0,-3 0-8 0,1 1-5 0,-1 0-3 0,2 1-2 15,-1-1-1-15,0 3 0 0,-1-2 2 0,0 4 4 0,0-1 4 16,0 2 5-16,-1-1 5 0,0 1 4 0,2-2 0 0,-1 3 2 16,2 0 1-16,-1 0 1 0,0-1 1 0,2 1 0 0,0 0 0 15,0-1 1-15,0 0-4 0,2-1-1 0,0 2-4 0,1-3-3 0,0 1-4 16,3-1-3-16,-1 0-2 0,1-2-1 0,1 0 0 0,-1 1-1 0,3-3-1 16,1 0 1-16,0-1-1 0,0 0-1 0,1-2 2 0,3 0-1 15,-2 0 4-15,1-2 3 0,-1 0 3 0,1-2 6 0,1-1 2 16,-3 0 4-16,0 0 4 0,2-1 1 0,-4-1 6 0,-1-2 5 0,1 2 6 15,-1-1 3-15,-3-2 5 0,0 1 1 0,-2-3 2 0,-1 2 1 0,-2 0-2 16,-2-2-1-16,1 0-4 0,-3 1-4 0,1-1-4 0,-3 0-6 16,-2-1-16-16,-1 5-17 0,1-3-27 0,-4 1-32 0,0 1-39 15,1 0-43-15,-5 1-68 0,3 1-82 0,-4 1-96 0,3 1-107 0,-3 3-60 16,4-1-35-16,-3-1-16 0</inkml:trace>
  <inkml:trace contextRef="#ctx0" brushRef="#br0" timeOffset="104526.6511">23142 5126 218 0,'-2'0'398'0,"-1"0"-80"0,3 0-59 0,-1 0-51 0,1 0-31 16,-4 0-23-16,3 0-16 0,1 0-9 0,-2 0-10 0,2 0-10 16,0 0-9-16,0 0-9 0,0 0-5 0,0 0-7 0,0 0-6 0,0 0-6 15,0 0-3-15,0 0-4 0,0 0-2 0,0 0-1 0,0 0-2 16,0 0-2-16,0 0-3 0,0 0 0 0,0 0-4 0,0 0-4 16,0 0-4-16,3 0-3 0,-1 0-5 0,1 0-3 0,0 0-2 0,1 0-3 15,0 0 0-15,1 0-3 0,1 0-1 0,1 0-1 0,-1 0-2 16,2-1 0-16,1 1 0 0,-1 0 0 0,0-1 1 0,3 1-1 0,-1 0 1 15,-1 0 0-15,0 0 0 0,1 0 0 0,-2 0 0 0,3 0-3 16,-3 0 1-16,0 0-1 0,0 0 1 0,1 0-2 0,-2 1 0 16,1 0 0-16,-2-1-2 0,2 2-1 0,-4-2-1 0,1 1-3 0,0 1 0 15,-2-2-3-15,2 2 0 0,-1-1-1 0,0-1 1 0,-3 2-4 16,-1 0 1-16,2-2-1 0,-1 3-1 0,-1-1-1 0,0 1 1 0,0 1-2 16,0-1 1-16,0 1 1 0,0 1-2 0,0-1 2 0,0 2-1 15,0 1 0-15,0-1-1 0,-1 2 1 0,-1 0-1 0,2 2 1 16,-1 0-1-16,-3 1 1 0,3 0 0 0,-4 2 1 0,2 2-1 0,2-2 0 15,-3 3 1-15,1-1-1 0,0 1 1 0,0-1 1 0,0 2 1 0,1 0 2 16,0 1 1-16,1-1 0 0,-4 1 2 0,4-1 0 0,-1 0 2 16,1 0 1-16,-1 0 0 0,0-2 1 0,2 2 1 0,-1 0 1 15,-1-1 1-15,1 1 0 0,1 0-1 0,-2-2-1 0,0-1 0 0,2 3-1 16,-1-2 0-16,1-1 0 0,-2-1-2 0,0 0 0 0,2 1 0 16,0-3-3-16,-1 1 0 0,-1 0 1 0,2-2-2 0,-1 0 1 15,1-1 0-15,-3-2 0 0,1 0 1 0,2 0 1 0,-3-1 1 0,2-1 1 16,-3-3 4-16,1 3 2 0,0-2-4 0,-4-1-6 0,-2 0-10 15,1 1-13-15,-3-3-23 0,-3 0-31 0,-2 2-43 0,-3-2-51 0,0 0-114 16,-5 0-142-16,-1 0-94 0,-2-2-70 0,-3-1-36 0,-1-1-24 0</inkml:trace>
  <inkml:trace contextRef="#ctx0" brushRef="#br0" timeOffset="105720.2004">22299 5776 65 0,'-4'0'130'0,"1"-1"-6"0,-1 1-4 0,1 0-3 0,0-2-2 0,-2 2-5 15,2 0-4-15,0 0-7 0,-3 0-5 0,3 0-6 0,-2 0-4 16,2 0-4-16,-2 0-3 0,0 0-1 0,2 0-1 0,-1 0-1 16,-1 0-1-16,1 0 0 0,0 0-1 0,0 0-2 0,-1-1-1 0,2 1-2 15,-2 0-3-15,0 0-2 0,1 0-2 0,0 0-2 0,0 0-2 16,-1 0-5-16,1 0 0 0,-1 0-3 0,-1-2-2 0,1 2-1 0,0 0-2 16,-1 0-2-16,1 0-2 0,-1 0 0 0,3 0-1 0,0 0-2 15,-2 0-2-15,2 0-2 0,-1 0-1 0,1 0-1 0,2 0-1 16,-3 0-1-16,4 0-1 0,0 0-1 0,0 0 0 0,0 0 0 0,0 0 0 15,0 0-2-15,0 0 1 0,0 0-2 0,0 0-2 0,0 0-3 16,2 0-3-16,0 0-5 0,1 0-5 0,0 0-1 0,0 0-4 0,4 0-3 16,-2 0-2-16,4 0-5 0,0 0-6 0,3-2-4 0,1 2-6 15,4 0-6-15,0 0-6 0,1 0-5 0,3 0-4 0,3 0-4 0,1-1-4 16,0 1-5-16,2 0-8 0,2 0-7 0,-4 0-6 0,5 0-7 16,-1 0-4-16,-1 0-5 0,1 0 0 0,-1 0 2 0,0 0 2 15,-1 1 4-15,-2-1 6 0,1 2 4 0,-4-2 7 0,0 0 7 0,0 0 8 16,-2 0 7-16,-3 0 9 0,1 0 9 0,-5 0 10 0,0 0 9 15,-1 0 12-15,-2 0 12 0,-2 0 11 0,0 0 10 0,-4 0 6 16,0 0 2-16,-3 0 3 0,-1 0 3 0,0 0-2 0,0 0-5 0,-1 0-4 16,-3 0-6-16,1-2-5 0,-2 1-6 0,-4 1-7 0,1-1-7 15,-1 1-10-15,-4 0-10 0,2 0-6 0,-4 0-8 0,-2 0-6 0,-1 0-7 16,-2 1-1-16,-2-1 2 0,-1 1 3 0,-1 1 4 0,-3 1 1 16,0-1 0-16,-1-1 2 0,-2 2-1 0,0-1-1 0,-2-1-1 15,-2 2 3-15,0 0 4 0,3 0 5 0,-3 0 9 0,1 0 3 0,2 0 5 16,1 0 0-16,0 0 3 0,1 0 4 0,2-1 6 0,1 0 5 15,1 1 6-15,2-1 6 0,2 0 6 0,2-1 6 0,0 3 4 0,2-4 3 16,4 3 1-16,-1-1 4 0,5-2 8 0,-1 2 4 0,2-2 8 16,1 1 3-16,2 1 3 0,0-2 1 0,2 0 1 0,-1 0 0 0,1 0 1 15,2 0-1-15,1 0 1 0,0 0-2 0,0 0-1 0,0 0-4 16,0 0-6-16,0-2-9 0,3 1-10 0,0 1-11 0,0-2-10 0,2 2-9 16,3-2-8-16,1 2-8 0,-1 0-6 0,5-3-6 0,1 3-5 15,1 0-5-15,3-2-3 0,4 0-4 0,-1 2-3 0,4 0-1 16,2 0-2-16,0 0-3 0,3 0-2 0,0 0-4 0,2 2-5 0,-1 0-4 15,3-2-5-15,-3 0-7 0,3 3-3 0,-3-3-8 0,2 0-5 0,1 2-2 16,-4-2-2-16,1 2 3 0,-1-2 3 0,-3 1 7 0,2-1 8 16,-3 0 8-16,0 0 10 0,-1 0 12 0,-3 0 14 0,-1-1 13 15,-3 1 16-15,0-2 13 0,-1 2 14 0,-4-2 12 0,1-1 12 16,-3 3 7-16,0-2 8 0,-3 0 7 0,-1 1 7 0,-3-1-2 0,1 0-4 16,1 2-10-16,-3-3-14 0,-1 3-17 0,0-2-22 0,-2 2-35 15,0-2-40-15,0 2-64 0,0 0-78 0,-4-3-95 0,3 1-103 0,-5 1-65 16,-1-1-47-16</inkml:trace>
  <inkml:trace contextRef="#ctx0" brushRef="#br0" timeOffset="107442.2212">8135 6036 12 0,'0'0'130'15,"0"0"-2"-15,0 0-4 0,0 0-1 0,0 0-1 0,0 0-3 16,0 0-4-16,0 0-5 0,0 0-3 0,0 0-4 0,0 0-3 0,0 0-4 15,0 0-4-15,0 0-3 0,0 0-1 0,0 0-3 0,0 0-1 16,0 0-5-16,0 0-1 0,0 0-3 0,0 0-3 0,0 0-4 0,0 0-5 16,0 0-6-16,0 0-6 0,0 0-6 0,0 0-7 0,0 0-7 15,0 0-9-15,3 0-8 0,-1 0-12 0,0 0-17 0,1 0-21 0,0-2-28 16,4-1-43-16,2 0-53 0,2 0-74 0,1-1-85 0,3-2-79 16,3-2-77-16,0-2-38 0</inkml:trace>
  <inkml:trace contextRef="#ctx0" brushRef="#br0" timeOffset="115142.5974">17556 8891 210 0,'-3'-5'279'0,"0"0"-59"0,-1-1-38 15,1 2-28-15,0-1-19 0,0-1-14 0,-1 2-11 0,0 0-8 16,-1-1-7-16,2-2-2 0,0 3-8 0,-2-1-7 0,2 2-6 0,-2-4-7 15,2 2-4-15,-1 3-4 0,-3-3-4 0,4 2-4 0,-2-2-4 16,2 3-2-16,-2-3-2 0,-1 2-2 0,1-1-1 0,1-1 1 0,-1 3-2 16,-2-1-1-16,2-1-1 0,0 1-1 0,-2-2-1 0,1 3-5 15,-1-1-1-15,1-1-2 0,-3 4-1 0,2-3-2 0,-1-1-1 16,2 1 0-16,-2 0-2 0,0 0-1 0,-1-1-2 0,-1 2-1 0,2-1-1 16,0 0-1-16,0 1 0 0,-1 0-1 0,1-1 0 0,0 1 0 15,0-1 0-15,1 2-1 0,0-1 1 0,-1-1-1 0,2 1 0 0,-3 1-1 16,2 1 0-16,-1-1-1 0,3 0 0 0,-4 1 0 0,4 0-1 15,-1 0-1-15,-1 0 0 0,3 0-2 0,-4 0 1 0,2 0 0 0,-2 0-2 16,1 1-1-16,-2 0 1 0,3-1-2 0,-1 1-1 0,-1 1 0 16,-1 1 0-16,3-1 2 0,-2 1-1 0,-1 0 1 0,0 0 2 15,1-1 2-15,0 2-1 0,0 0 1 0,-1-2 0 0,1 3 1 0,0-2 0 16,2 2 1-16,-3-1 1 0,2-1 1 0,-1 1 0 0,2 1 2 16,-2 0-1-16,2 0 3 0,-1 0-1 0,2-2 1 0,1 2-1 15,-2 1 1-15,1-1 0 0,0-1 0 0,0-1 2 0,0 2 0 0,2 0-1 16,-3 0-1-16,3 0-1 0,-2 0 1 0,2-1-3 0,-2 1 1 0,2 0-2 15,-2 2-1-15,2-2 1 0,-3 1 2 0,1 0-1 0,2-1 1 16,-2 2 1-16,2-2-1 0,-2 3 1 0,2-1-1 0,-3-2 1 16,3 4 1-16,0-1-1 0,-2-1 1 0,0 1 1 0,0 0-1 0,2-1 1 15,-1 1 1-15,-1-3-1 0,2 3-1 0,-2-1 1 0,1 2 0 16,0-1 0-16,0 0 1 0,1-1 1 0,-3 1 1 0,3-1 0 16,2 1 0-16,-3 0 1 0,1 1 0 0,0-2 1 0,0 2 0 0,-1 0 0 15,3-2 2-15,-1 2 1 0,0 0-1 0,-2-1 0 0,3 0 0 16,-1 1 0-16,0 1 0 0,2-1 0 0,-1 1-1 0,-1-1 0 0,2 0-2 15,-1 0 0-15,-1 0-2 0,0 1-1 0,2-3 0 0,0 1-2 16,0 2-1-16,0-1 0 0,0 0-2 0,0-2 1 0,0 1-2 0,0 0-1 16,0 1 0-16,0-2-1 0,0 1 0 0,0 1-1 0,0-3 0 15,0 2-1-15,0 0 0 0,0-1 0 0,0 1 0 0,0 1-1 16,0-4-1-16,0 2 0 0,0 1 0 0,0-1 0 0,0-1-2 0,0 1 1 16,0-1 0-16,0 1-1 0,0 0 2 0,0-1-2 0,0 1 0 15,2 0-2-15,0 0 1 0,-1-2 1 0,-1 3 1 0,2 0-1 0,-1-2 0 16,-1 1 1-16,2 0-1 0,-2 1 1 0,2-1-1 0,-1 1-1 15,-1-1 0-15,2 0 1 0,0-2-1 0,-2 4 0 0,2-4 0 0,-2 3 1 16,2-2-1-16,-1 1 0 0,-1-1-1 0,2 1 0 0,0 0 1 16,-2 1-1-16,1-3 0 0,2 2 0 0,-1 0 0 0,0-1 0 15,-1 0 0-15,3 0 0 0,-3 0-1 0,1-2-1 0,-1 2 1 16,3-1 0-16,-2 0 1 0,1 0 1 0,-1-1-4 0,0 1 4 0,1 0-1 16,-2-3-1-16,3 3 0 0,-1 0 1 0,0-2 0 0,0 1 0 15,1-1 0-15,-3 2 0 0,3-1 0 0,0-1-1 0,-1 1 0 0,0 0 2 16,0 0-1-16,1-1 0 0,0 1 0 0,0-1 0 0,0 2 0 15,-1-3 0-15,0 3-1 0,1-1 1 0,-1 1-1 0,2-2 2 0,-4 1-1 16,4 1 0-16,-2-1-1 0,1-2-1 0,0 3 0 0,-1-2-2 16,0 0 1-16,0-1-1 0,1 1-2 0,-1-1 0 0,0 2-1 0,0-1 0 15,3 0 0-15,-3-2-1 0,2 1-1 0,0 0-1 0,-2 0 0 16,2-1 0-16,-2 3 0 0,3-3 0 0,-1 1 0 0,0-2 1 16,0 2 0-16,1 1 1 0,0-3 1 0,0 0 0 0,-1 2-1 0,2-2 1 15,-1 2 0-15,2-2 0 0,-2 1 1 0,2 1-2 0,-1-2 0 16,-1 2 0-16,1-2 0 0,0 0-2 0,-1 3 0 0,1-3-2 0,0 0 1 15,0 0-1-15,-1 0-1 0,1 0-1 0,-3 0-1 0,4 0-1 16,-2 0-2-16,1 0 0 0,-1 0-1 0,-1 0-1 0,3 0-1 16,-2 0-1-16,0 0-1 0,-1 0 1 0,0-3-1 0,3 3 1 15,-4 0 1-15,1-2 0 0,0 0-1 0,0 1 2 0,0-1 0 0,2 0 3 16,-2-1 2-16,-2 1 1 0,2 0 2 0,0 1 1 0,-2-3 1 0,3 1 0 16,-3 1 1-16,2-1 1 0,-2 0-1 0,2 0 2 0,0-1-1 15,-2 2 1-15,3-1 1 0,-3 1-1 0,2-2-1 0,-2-1-1 16,2 2 1-16,-2-1 0 0,2 1-1 0,1 0 0 0,-3-1 0 0,2-1 0 15,-2 2-1-15,2-1 0 0,-2-1-1 0,2 2-2 0,-2-1-1 16,3 0 0-16,-2 1-1 0,0-1 0 0,1-1-1 0,-2 2-1 16,2-1 1-16,-2 1-1 0,3-2 1 0,-2 2 1 0,-1-1 0 0,0 1 2 15,0-2 1-15,0 0 2 0,1 2 1 0,-1-1 2 0,1-1 0 0,-1 2 3 16,1-1 1-16,-1-1 1 0,0 0 0 0,0 0 2 0,0 1-1 16,1-1 0-16,-1 1 0 0,1-2 0 0,-1-1 0 0,1 2-1 15,-1-1-1-15,2-1 2 0,-2 2 2 0,0 1-4 0,0-4 1 0,1 1 0 16,-3 0 0-16,3 1 0 0,0-1 0 0,-1 1 0 0,0-2 1 15,0 3 0-15,1-4 0 0,-3 4 1 0,2-2-1 0,1 0-1 16,-3-1 0-16,2 3-1 0,-2-3 0 0,1 2 1 0,1 0 0 0,-1 0 0 16,-1 1 0-16,1-3-2 0,1 1 1 0,-1 2 0 0,0-2 0 15,-1 2-2-15,2-2 2 0,-1 0 0 0,0 1-2 0,-1 0 2 16,3 0 1-16,-2 0 0 0,0 1-1 0,-1-2-1 0,-1 2 1 0,4-2 1 16,-3 2 0-16,-1-2 0 0,2 1 0 0,-1-1 0 0,-1 2 1 15,2 0 0-15,0 0 0 0,-2-1 0 0,1-1-2 0,-1 2 1 0,2-1-1 16,-1-1-1-16,-1 0-1 0,0 2-1 0,0-2-2 0,2 0-1 15,-2 1-1-15,0-1-2 0,0 0-3 0,0 1 0 0,0-1-2 0,0 1-1 16,0-4-1-16,0 3 1 0,0 2 0 0,0-4 2 0,0 1 0 16,0 2 1-16,0-2 2 0,-2 2 2 0,2-2 1 0,-1 3 1 0,-1-3 2 15,2 1 2-15,-1 0 2 0,-1 0 2 0,0 1 0 0,1-1 1 16,-1 1 0-16,1 0 0 0,-3-2-1 0,3 2 0 0,-1-1 0 16,0 1 0-16,1-1 1 0,-2 2-1 0,2-2-1 0,-1 2 1 0,0-3-1 15,-1 2 0-15,2 0 0 0,-1-1 0 0,0 2-2 0,1-1 1 16,-1-1 1-16,0 1 0 0,-1-1 1 0,3 2 0 0,-3-2-1 0,3 2 0 15,-2-2-1-15,2 0 1 0,-1 1 0 0,-2 2 1 0,3-2-1 16,-1 0 0-16,1 0 1 0,-4 0-1 0,4 0 0 0,-1 0-2 0,-1-1 2 16,2 4 0-16,-1-2 0 0,1-2 0 0,-2 2 2 0,0 3-1 15,2-2 0-15,-1 0 1 0,-1 0 0 0,2 1 0 0,-2 0 2 16,2 0 0-16,-1 0 0 0,-1 0 2 0,2 1-1 0,-1-1 1 0,-1-1-1 16,2 1 1-16,-2 2-1 0,2-3 1 0,-1 2-2 0,-2 0 2 15,3-1-2-15,0 1 1 0,0-1-1 0,-1 3 0 0,1-4 1 0,0 1-2 16,0 1 0-16,-2 1-1 0,0-1 0 0,2 0 1 0,0-1-1 15,0 3 0-15,-1-2 0 0,-1-1 1 0,2 2 0 0,0-1 1 16,0 0-1-16,-1 0 0 0,1 0 2 0,0 1-1 0,0-1 0 0,0 2 1 16,0 0-1-16,-2-1 0 0,2 1 1 0,0 0-1 0,0 0 2 15,-2-2-1-15,2 2 1 0,0 0-2 0,0-1-1 0,0 1 1 0,0-2-1 16,0 2 0-16,-1 0 1 0,1 0 2 0,0-1-1 0,0 1 2 16,0 0-1-16,0 0-1 0,0 0 1 0,0 0-2 0,0 0 0 0,0 0 1 15,0 0-2-15,0 0 0 0,0 0-1 0,0 0-2 0,0 0-1 16,0 0-3-16,0 0 0 0,0 0-2 0,0 0-1 0,0 0-1 15,0 0 0-15,0 0 0 0,0 0 0 0,0 0 0 0,0 0 0 0,0 0 0 16,0 0 1-16,0 0 2 0,0 0 0 0,1 0 1 0,-1 1 2 0,2-1 1 16,0 2 2-16,-2-1 1 0,1 2 1 0,2-1 2 0,-1 1 0 15,0 1 1-15,-1-1-1 0,3 2-1 0,-2-1-1 0,0 0-4 16,-1 3 0-16,2-2 0 0,-1 2 0 0,1 0-2 0,1 1 0 0,-3-1-1 16,1 1 0-16,-1 0-1 0,3 0 0 0,-3 2 1 0,3-1 0 15,-2 3 2-15,0-2 1 0,-1 0 2 0,2 1 2 0,-3 1 0 16,2-1 2-16,-2 1 0 0,2 0 1 0,-1 0 0 0,-1-1 1 0,2-1-1 15,-2 3 2-15,0-3 0 0,0 2 0 0,0-1-1 0,0 0 2 16,0 0 0-16,-2 0 0 0,2-1 0 0,-1 1 0 0,-1-1 0 16,2 1 0-16,-2-1-2 0,-1 2 1 0,2-3 0 0,-1-1 0 0,0 4-2 15,-2-4 1-15,3 1-1 0,-3 3 1 0,3-4-1 0,-1 1-1 16,1-2-1-16,-3 3 1 0,4-2-1 0,-3 1 1 0,1-1 0 0,1 1-1 16,-1 1 1-16,-1-2 0 0,1 0 0 0,1-1-1 0,-2 1 0 15,2-1 1-15,-3 1-1 0,3-1 1 0,-1 0-1 0,1 1 0 16,-3 0 1-16,3-2-2 0,-1 1 0 0,-1-1 0 0,1 0 1 0,1-1-1 15,-3 2 1-15,3-1 1 0,-1 1-1 0,0-3 0 0,-2 1 1 16,3 2-1-16,-1-1 1 0,0-1-2 0,-1 2 1 0,0-1 1 0,1-1-1 16,-1 0 1-16,2 0 0 0,-3 2-1 0,1-1-1 0,-1-2 1 15,1 3 0-15,-1-2-1 0,3 0 1 0,-2 0-2 0,-1 1 0 16,1-2 1-16,2 1 1 0,-3 1 0 0,1-2 0 0,-1 1 0 0,1-1 1 16,-1 1-1-16,1 0-1 0,2 0 2 0,-4-1-1 0,2-1 1 15,-1 2-1-15,1-1 1 0,0-1 0 0,0 2 0 0,0 0 1 0,0-2-2 16,0 1 1-16,-1-1-2 0,1 0 1 0,1 0 1 0,-1-1-1 15,0 1 0-15,-3-1 1 0,5 2-2 0,-3-1 0 0,1 0 0 0,0 0 1 16,0-1-2-16,-1 1 0 0,0 1 0 0,-1-3 0 0,1 3 0 16,0-1-1-16,1-1 0 0,-2 1 1 0,0 1 1 0,2-1 0 15,-2-1-1-15,1 1 0 0,-1 1 1 0,2-1 1 0,-2-1-2 0,2 1 1 16,-2 0-1-16,0 0 1 0,0 0-1 0,-2-1 2 0,2 1-2 16,0-1 0-16,1 2 0 0,-2-1 0 0,1 0 0 0,0 0-2 0,-1-1 0 15,1 1 0-15,0 1 0 0,-1-3 0 0,1 1-2 0,0-2 1 16,-1 5-1-16,1-5 1 0,-1 2-2 0,-2 0 1 0,3-1-1 0,1 1 0 15,-1-2 1-15,0 2-1 0,-1-2 1 0,1 0 1 0,-1 3-2 16,1-3 1-16,0 0 1 0,0 0-1 0,-1 0 1 0,2 0 0 16,-3 0-2-16,2 0 2 0,0 0 0 0,1 0 0 0,-4 0-1 0,3 0 1 15,0 0-1-15,1 0 1 0,-1 0-1 0,0 0 1 0,-1 0 1 16,0 0 0-16,1 0-1 0,0 0 0 0,0 0 0 0,-1 0 1 16,1-3 0-16,-1 3 0 0,1 0 0 0,0-2-2 0,1 2 2 0,-4 0-1 15,3-2-1-15,0 1-1 0,1-1 0 0,-1 0-1 0,0 2 1 0,-1-5-1 16,1 3 2-16,2-1 0 0,-2-2-1 0,2 3 1 0,-2-3-1 15,2 1 2-15,-3-1 0 0,3 1 0 0,0-1 1 0,-2-1-1 16,0 2 1-16,2-2 1 0,-1-1 0 0,-1 2-1 0,1-2 0 0,0 4 0 16,0-2 0-16,-1-2 0 0,2 3-2 0,-2 0 1 0,2-1 0 15,-3 1 0-15,2-1-2 0,0-1 1 0,-1 1 0 0,2 2-2 16,-2-2 1-16,2 2-2 0,-3-1 0 0,3-1 1 0,-2 2-1 0,0-1 0 16,2-1 0-16,-2 0-2 0,2 0 0 0,-3 1-1 0,3 0-1 15,0-1-1-15,0 1-2 0,-1-1 1 0,1-1-1 0,2 0-1 16,-3 1-4-16,1-2-1 0,-3 0-3 0,5 0 1 0,-1 0-2 0,0-1 0 15,-1 1-1-15,2-1 2 0,-1 1-1 0,0-2 2 0,1 2-1 0,-1-3 2 16,2 2 1-16,-1-1 2 0,1-1 3 0,-2 3 0 0,2-2 3 16,0 0 1-16,0 0 1 0,0 2 0 0,0-3 0 0,0 1 0 15,2 1 0-15,-2-1-1 0,1 1-1 0,-1-1 0 0,2 0 1 0,-1 2 0 16,-1-2 0-16,2 0 0 0,0 2 1 0,-2-1 0 0,1-1 0 16,-1 1 0-16,2 1 1 0,-2-1 1 0,0-1 0 0,0 2 2 0,0-3-1 15,0 1 0-15,0 2 1 0,0-2-2 0,0 0-1 0,0 2 0 16,0-2-2-16,0 0-1 0,0 0 0 0,0 0-1 0,0-1 1 0,0 1 1 15,0-1 0-15,0 1-1 0,0 0-1 0,1 0 1 16,-1 2-1-16,2-3-1 0,-2 1 0 0,2 1-2 0,-1-1 1 0,2 1 0 16,0-1 1-16,0 0-1 0,1 1 0 0,-1 0-1 0,0 1 1 15,0-2 2-15,0 2 1 0,2-1 1 0,-1 1 1 0,1-1 2 0,-1 1 2 16,0-2 2-16,3 2 2 0,-2 1 2 0,0-1-1 0,0-2 1 16,0 4 1-16,0-2 2 0,2-1-1 0,-3 3 2 0,2-2-1 0,-1 1 1 15,1 0-1-15,-1 0 1 0,0 0-2 0,0 0 0 0,1 0 1 16,-3-1-1-16,2 4 2 0,0-2 0 0,0 0 0 0,-2 1-1 0,0-1 1 15,3-1-2-15,-3 2 1 0,2-1-2 0,-2 1 1 0,2-1 1 16,-2 0-2-16,2 0 1 0,1 0 1 0,-3 0 0 0,2 0 1 16,-2 1-2-16,2-1-1 0,0 0 0 0,0 0 1 0,1 0-1 0,-2 2-1 15,3-2 0-15,-2 2 0 0,-1-1 0 0,1 1 1 0,1-2-1 16,1 2-2-16,-1-1-1 0,1 0 1 0,0 0-1 0,-1 1 1 0,-1-2 0 16,2 3-1-16,-1-1 0 0,2-1 1 0,-2 4 2 0,0-3-1 15,1-1 2-15,-1 1-2 0,0 0 1 0,1 0 1 0,-1-1 1 16,1 2 1-16,-1-1-1 0,1 0 2 0,-2 1-1 0,0 1-1 0,0 0 2 15,0-2-2-15,1 1 1 0,-1 2-1 0,-1-1-1 0,0-1 1 16,0 2-1-16,0-1-1 0,0 1 0 0,1 0-2 0,0 0 1 16,-2 0-1-16,2 0-1 0,-2 0-1 0,2 1 2 0,-1-1 0 0,0 2-1 15,2-1 0-15,-3-1-1 0,0 2 2 0,2-2 1 0,0 3-1 16,0-2 1-16,0 0-1 0,2 1 0 0,-2 1 0 0,1-1 0 0,1-1-1 16,-2 1 1-16,2 1 0 0,-1-2 1 0,1 0 1 0,-1 2-2 15,0-1 0-15,0 0-1 0,-1-1 0 0,0 3 0 0,2-4 1 0,-3 3 0 16,2-3 2-16,-1 4 2 0,2-3 0 0,-3 1 0 0,0 0 2 15,0 1 0-15,1-1 2 0,0 0 1 0,-2-1 1 0,2 1 1 0,-1 1 0 16,0-1 0-16,-1 0 2 0,1 1-1 0,-1 0-1 0,1 0 0 16,-3 0-1-16,2-1-1 0,1 1-1 0,-3-1-2 0,2 2 1 15,-1-1-3-15,0 0 1 0,1 0-2 0,1-1 1 0,-2 1 0 16,1-1-3-16,-1 1 1 0,-1 1 0 0,2-1 0 0,-1 2-1 0,1-1 1 16,-1 1 0-16,1-2 0 0,-1 1-2 0,1 0 1 0,-1 0 0 0,0 1-1 15,1-1 0-15,1 1 0 0,-3-1 1 0,1 1-1 0,1-2 0 16,0 2 0-16,-1 0-2 0,0-2 2 0,-1 4 0 0,2-5 0 15,-1 3 0-15,0-3 0 0,-1 3 1 0,3 0 1 0,-2-2 0 0,0 1 2 16,-1 1 1-16,1-1 0 0,-1 1 2 0,-1-1 1 0,2 1-1 16,-2-1 2-16,2 1 0 0,-1 0 1 0,-1 0 0 0,2-1 0 15,0 3 0-15,-2-2 1 0,1 2-1 0,-1-1 1 0,0 1 2 0,0-1-1 16,0 2 1-16,0-1 1 0,0 1-1 0,0 1 1 0,0-1 0 0,0 1 0 16,0-1 1-16,0 1-1 0,0 0 2 0,0-1-2 0,0 2 1 15,0-1-2-15,0 1 0 0,0 0-1 0,0-1-1 0,0 1 0 16,0-1-1-16,0 1 0 0,0 0 0 0,0-2-1 0,0 4 1 0,0-5-1 15,-1 2 0-15,1 1 0 0,0-1-2 0,0-1 1 0,0 1-1 16,0-1-1-16,0 0 1 0,0 1 0 0,0-2-1 0,0 3 1 16,0-3 1-16,0 1-1 0,0-1 1 0,0-1 1 0,0 2 0 0,0-3-1 15,0 3-1-15,0-1 2 0,0 0-1 0,1-2 0 0,-1 2 1 16,0-1-1-16,0-2 0 0,0 2 0 0,0 0-1 0,0 0-2 0,0 0-1 16,0-1 1-16,0 0-1 0,0 2 1 0,0-2 0 0,0 2 1 15,0-2-2-15,0 2 0 0,0-2 0 0,0 0-6 0,0 1-3 16,-1-1-8-16,1 0-4 0,0 0-8 0,0 0-5 0,0 0-11 0,0 0-10 15,0 0-14-15,0 0-17 0,0-1-22 0,0 1-23 0,-2 0-34 16,2 0-38-16,0 1-47 0,-2-2-51 0,2-1-73 0,-1 2-84 0,-1-2-45 16,0 1-29-16</inkml:trace>
  <inkml:trace contextRef="#ctx0" brushRef="#br0" timeOffset="137217.8585">13590 5181 199 0,'0'1'95'0,"0"-1"-69"0,0 0-47 0,0 3-19 16,-2 0-5-16,1 0 9 0,1 2 15 0,-2-1 18 0,-1 0 20 15,0 3 14-15,1-2 14 0,-1 4 8 0,-2-1 9 0,2 1 1 16,-2 3-1-16,2-1 0 0,-3 2 2 0,1 0-2 0,-1 0-6 16,1 0-9-16,0 2-9 0,0-1-8 0,0 3-9 0,1-2-3 0,0-1-3 15,0 3-2-15,0-2 1 0,0-1 0 0,-1 1 3 0,1-1 1 0,3 1-1 16,-1-1 1-16,0 1 1 0,2-1-1 0,-1-1-4 0,1-1-9 16,0-1-9-16,1 2-11 0,-1-1-12 0,2-2-18 0,0-1-21 15,-1 1-19-15,3-3-17 0,1 0-18 0,-1-2-20 0,-1 1-23 0,0 0-25 16</inkml:trace>
  <inkml:trace contextRef="#ctx0" brushRef="#br0" timeOffset="137575.6124">13638 4951 293 0,'-4'-1'485'0,"1"-1"-92"0,1 2-136 0,1 0-83 16,-1 0-61-16,1 0-39 0,-1 0-29 0,2 2-19 0,-2-1-13 16,2 1-10-16,-1-1-7 0,-1 2-5 0,2 0-4 0,-1 2 0 0,-2-2-2 15,3 3 0-15,-2-2 1 0,2 2 0 0,-1-2 3 0,-1 3 4 16,2 1 5-16,0-3 2 0,0 2 2 0,0-2 2 0,0 1 0 16,2 0 1-16,-1 0 0 0,-1-1 1 0,2 1-2 0,1-4 2 0,-2 3 1 15,2-2 2-15,-1-1 3 0,0 0 4 0,-1-2 4 0,2 0 4 16,-1 0 4-16,3 0 7 0,-2-2 5 0,0 0 5 0,2-1 4 0,-1-2 5 15,0 0 6-15,1 0 6 0,-2-2 2 0,0-1 1 0,2-1-3 16,-2 0-4-16,1 1-6 0,-1-4-2 0,-1 2-1 0,-2 0-1 16,0-2-2-16,0 1-3 0,0 3-2 0,-2-1-8 0,2-1-11 0,-3 3-12 15,-1-1-9-15,2 1-13 0,1 4-11 0,-1-2-16 0,-1 1-17 16,1 1-30-16,1 1-35 0,-1 2-32 0,1 2-34 0,-3-1-28 0,1 2-29 16,0 2-26-16,-3 1-26 0,3 2-59 0,0 1-76 0,-1 3-44 15</inkml:trace>
  <inkml:trace contextRef="#ctx0" brushRef="#br0" timeOffset="137832.3091">13726 5407 112 0,'-2'0'573'0,"-1"2"5"0,3-2-89 0,0 0-135 0,0 0-95 16,0 0-68-16,0 0-49 0,0 0-35 0,0 0-23 0,2-2-19 0,-1 2-18 15,3-3-19-15,-1 2-18 0,0-1-20 0,5-1-20 0,-4 2-20 16,1-1-18-16,3-1-18 0,3 2-18 0,-3 0-21 0,3-1-25 16,0-1-28-16,2 1-29 0,-2 1-31 0,3-3-23 0,-3 4-18 0,3 0-24 15,-2-3-24-15,-1 3-46 0</inkml:trace>
  <inkml:trace contextRef="#ctx0" brushRef="#br0" timeOffset="138027.3592">13759 5545 3 0,'0'2'201'0,"0"-2"-35"0,0 0-25 15,0 0-13-15,0 0-11 0,2 1-7 0,-1-1-6 0,-1 2-5 0,2-2-6 16,2 0-10-16,-2 0-5 0,1 0-8 0,0-2-3 0,2 2-4 15,0-1-6-15,2-1-3 0,2-1-5 0,0 1-7 0,3 0-8 0,-2-3-11 16,3 0-18-16,1 2-22 0,1-1-29 0,0-1-31 0,1 2-40 16,1-2-43-16,-1 0-51 0,3 1-53 0,-1-2-69 0,1 1-78 15</inkml:trace>
  <inkml:trace contextRef="#ctx0" brushRef="#br0" timeOffset="138694.3473">14033 5278 11 0,'-4'-2'314'0,"1"1"-49"0,0 0-41 0,1 1-26 0,1-3-18 0,-1 3-12 16,-1 0-10-16,1-2-7 0,2 1-5 0,-1 1-10 0,-1-2-10 15,2 2-11-15,0 0-12 0,0 0-11 0,0 0-11 0,0 0-9 0,0 0-10 16,0 0-8-16,0 0-8 0,0 0-7 0,0 0-6 0,0 0-6 16,0 0-6-16,0 0-4 0,0 0-6 0,0 0-5 0,0 0-5 15,0 0-5-15,0 0-5 0,0 2-5 0,2-1-3 0,-1 1-2 16,-1 1-1-16,2-2-2 0,0 0 1 0,-1 1 0 0,2 1-1 0,2 0 3 16,-2 1 1-16,4-1 2 0,0 2 4 0,0 2 2 0,-1-3 2 0,2 2 1 15,3 1 2-15,-1-1-1 0,-1 2-1 0,2 1-2 0,0-2-1 16,2 1-1-16,0 0-3 0,-4 1-2 0,3-1-4 0,0 1-2 15,-3 0-4-15,2-1-2 0,-3 1-1 0,2-1-3 0,-4 0-2 0,3-1 0 16,-4 2-2-16,0-2 1 0,0 1 0 0,-2 0 2 0,-1 1 3 16,-1-1 3-16,-1 1 3 0,-3 1 4 0,0-1 4 0,-2 1 3 15,-3 2 1-15,-3-1 6 0,-2 3 2 0,1-1 0 0,-6 4-4 0,-2-2-19 0,-1 3-26 16,-2 0-34-16,-3 2-37 0,0 2-83 0,-3-1-102 0,1 3-75 16,-1 0-64-16</inkml:trace>
  <inkml:trace contextRef="#ctx0" brushRef="#br0" timeOffset="164273.6812">3141 11586 10 0,'-2'-2'321'0,"2"2"-87"0,0-1-50 15,0-1-35-15,0 1-18 0,0-1-12 0,0 1-4 0,0 1-3 16,0-2-2-16,0 0-4 0,0 2-5 0,0-1-8 0,0 1-6 16,0 0-4-16,0 0-1 0,0 0 1 0,0 0-4 0,0 0-8 0,0 0-7 15,0 0-8-15,0 0-3 0,0 0-3 0,0 0-1 0,0 0 1 0,0 0-3 16,0 0-1-16,0 0-2 0,0 0-5 0,0 0-4 0,0 0-6 15,0 0-4-15,0 0-5 0,0 0-4 0,0 0-4 0,0 1-1 16,0-1-4-16,0 0-2 0,0 0-4 0,-2 0-4 0,2 0-4 0,0 0-3 16,0 0-4-16,0 0-3 0,0 0-3 0,0 0-3 0,0 4-4 0,0-3-4 15,0-1-4-15,0 2-2 0,0-1-2 0,0 1-3 0,2-1 1 0,-2 1 1 16,2-1 2-16,0 1 2 0,-2 1 3 0,2 0 4 0,-2 0 3 16,1 0 5-16,1 4 4 0,-2-1 3 0,2-2 7 0,-1 4 2 0,-1 1 3 15,2-4 3-15,-1 2 2 0,1 1 1 0,-2-1-1 0,2-1 0 16,-1-1-1-16,-1 3-1 0,2 0-1 0,-2-4 0 0,2 3 1 0,-1-2 0 15,1 2-1-15,-1-3 1 0,1 1 0 0,0-1 1 0,0 1 0 0,-2-2 0 16,2 1 0-16,-2-1 0 0,1 2 3 0,1-2-1 0,0 0 1 16,-1 0 0-16,-1-1 1 0,2 1 0 0,-2-1-1 0,1 1 1 15,1-2 0-15,-2 2-1 0,2 0 1 0,-1-3 1 0,-1 1-1 0,2-1 2 16,-2 1 0-16,3 1 0 0,-3-2 1 0,3 0 0 0,-1 0 0 0,1 1 0 16,0-1 1-16,-2 0 0 0,1 0 1 0,1 2 1 0,-1-2-1 15,-1 0 1-15,1 0 0 0,1 0-1 0,-1 0-2 0,1 0-1 0,0 0 1 16,2 0-1-16,-1 0-1 0,1 0 1 0,0 2 0 0,0-2-1 15,1 0 0-15,2 0-2 0,-2 0 0 0,2 0-2 0,2 0 1 0,-1 0-1 16,1 0 1-16,1 0 1 0,1 0-2 0,1 0 0 0,0 0-2 0,-1-2 0 16,3 2-1-16,0 0-1 0,0-2-3 0,4 1 1 0,-2 1 1 15,1-2-2-15,0 1-1 0,0 1-2 0,1-1-2 0,1 1 0 0,1 0 2 16,-2 0 2-16,3 0 1 0,-1 0 3 0,1 0 1 0,-2 0 1 16,2 0 0-16,-1 0 3 0,1 0 1 0,-2 1 3 0,0-1 2 0,0 1 2 15,0 1 1-15,1-2 1 0,-2 1-2 0,0 1-2 0,0-2-2 16,0 2-1-16,-3-2-2 0,3 0 1 0,0 3 0 0,-2-1-2 0,0-2-1 15,0 0 0-15,0 2-2 0,-1-2 0 0,1 1-2 0,-1-1 0 0,3 0 0 16,-2 0-1-16,-1 0 1 0,1 0 0 0,-1 0 1 0,3 0-1 16,-3 0 0-16,1 0 0 0,2 0 1 0,-3 0-1 0,3 0 0 0,-3 0-1 15,1 2 1-15,1-2-1 0,-1 1 0 0,2-1 1 0,-3 2 0 0,1-1-1 16,-1-1 1-16,1 2 1 0,-1-2-1 0,0 1 1 0,0 0-1 16,1-1 0-16,-2 0 0 0,0 2 0 0,0 0 0 0,0-2-1 0,-2 1 4 15,4 1-2-15,-4-2-2 0,3 1 1 0,-2-1-1 0,0 2 1 16,1-1-1-16,0-1-1 0,0 2-1 0,0-2 1 0,0 1-2 0,0-1 1 15,-2 0-2-15,4 0-1 0,-4 0-1 0,4 0 0 0,-1 0-1 0,0 0-1 16,-2 0 0-16,3 0-1 0,-2 0-1 0,2 0 1 0,1 0 2 16,-1 0 3-16,0 0 0 0,-1 0 2 0,3 0 1 0,-1 0 2 15,0 0 2-15,0 0 2 0,-1 0 1 0,2 0 2 0,-1 0 0 0,-1 0 2 16,2 0 1-16,-2 0 1 0,2 0-1 0,-1 0-1 0,-1 0-1 16,2 0 0-16,-2 2 0 0,2-2-1 0,-1 1 1 0,-1 0 0 15,-1-1-3-15,1 2 1 0,-1 0-2 0,3-2-1 0,-4 1 1 0,2 1-1 16,-2-2 0-16,1 3 0 0,0-3 2 0,-3 4-1 0,4-4 1 15,-1 3-1-15,0-2-1 0,-2 1-1 0,3 0 2 0,-1-1-1 16,0 0 0-16,0 2 0 0,1-3 2 0,-1 3-2 0,1-2 0 0,-1 0-1 16,3 1-2-16,-2-1 0 0,-2 1 0 0,4 0 1 0,-3-2 0 15,1 3-1-15,1-1 0 0,-1-2 0 0,1 2-2 0,-1-1 1 0,1 1 0 16,-3 0-2-16,2-1 1 0,1 0 1 0,-1-1 0 0,-1 2-2 0,1-2 0 16,-2 1-2-16,2 0 0 0,-2-1 1 0,1 2-2 0,0 0 0 15,-2-2-1-15,2 1 1 0,-2 1-1 0,2-2-1 0,-2 1 1 16,-1-1-1-16,1 2 0 0,-1-1 0 0,1-1 0 0,1 0 0 0,-2 2 1 15,0-1 2-15,3-1 3 0,-5 0 0 0,2 2 1 0,1-2 1 16,-1 0 2-16,-1 1 2 0,1 0-1 0,1-1 1 0,-1 0 2 0,-2 2 0 16,5 0 3-16,-5-2 0 0,4 1-1 0,-2-1 0 0,0 2-1 15,-2-2 2-15,4 0 0 0,-2 0 0 0,-1 3-1 0,1-3 0 0,0 0 0 16,1 0 0-16,-1 3 0 0,3-2 0 0,-3-1-1 0,1 0 1 16,-2 1 0-16,3-1 0 0,-1 2-2 0,0-2 1 0,2 0-2 15,-2 1 2-15,2-1 0 0,0 2-1 0,0-2 0 0,0 2 0 16,-1-1 0-16,1-1-1 0,1 2 0 0,-4 0-1 0,3-2 1 0,-2 0-1 15,2 3-1-15,-2-3 0 0,2 1 2 0,-2 0-2 0,0 1 0 16,1-1 2-16,-1 1-1 0,-1 0 0 0,0-2 1 0,2 0-1 0,-1 3 2 16,-1-1-1-16,2-2 0 0,-2 0 0 0,0 2 1 0,4-2-1 15,-4 0-1-15,3 0 1 0,-2 0-2 0,2 0 0 0,-2 0-2 0,3 0 0 16,-4 0 0-16,4 0-1 0,-2-2 0 0,0 2-1 0,0 0 0 16,0-2-2-16,0-1 1 0,0 3-2 0,0 0 0 0,0-2-1 15,0 2 0-15,0-2 0 0,0 1-1 0,-1 1-1 0,0-2 0 0,0 1 0 16,-1 1 0-16,3-1 2 0,-3 1-1 0,1 0-1 0,-2 0 1 15,1 0-1-15,0 0 1 0,-2 0-1 0,4 0 0 0,-3 0 0 16,-1 0 2-16,3 0 1 0,-1-3 0 0,-1 3 2 0,-1 0-1 0,2 0 2 16,-2 0 1-16,0-2 1 0,0 0 1 0,2 2 1 0,-2-1 2 0,1-1 0 15,1 2 1-15,1-2 0 0,-3 1 1 0,2 1 0 16,1-2-1-16,-2 1 1 0,0 1-2 0,2-1 1 0,0-2-2 0,-1 3 2 16,3 0-2-16,-2-3 2 0,0 3-1 0,2 0 0 0,-2 0-1 15,1-2 0-15,-1 2 0 0,2-1 0 0,-2 1-1 0,2 0 2 0,-2 0-2 16,0 0 0-16,1 0 0 0,-2 0-2 0,0 0-1 0,1 0 0 15,1 0 0-15,-3 0-1 0,1 0-1 0,0 0 1 0,-1 0 0 0,-1 0 0 16,2 0-2-16,-2 0 1 0,0 1 1 0,0-1-1 0,0 2 1 16,2-2 0-16,-4 0 1 0,3 0 0 0,0 0 0 0,-1 0-1 15,0 3 4-15,2-3-2 0,-2 0-2 0,3 0 0 0,-3 0 1 0,2 0-1 16,1 0-3-16,-3 0 1 0,3 0-2 0,-1 0 1 0,-2 0-2 0,3 0-1 16,-2 0-1-16,1 0 0 0,0 0-2 0,0 0-1 0,0 0 2 15,-2 0-1-15,1 0 1 0,-1 0 0 0,2 0 0 0,-4 0 1 0,1 0 1 16,2 0 1-16,-4-3 1 0,2 3 1 0,1 0 0 0,-3 0 1 15,0 0-2-15,0 0 2 0,1 0-1 0,-1 0 2 0,0 0-1 16,0 0 1-16,0 0 1 0,0-2-2 0,-2 2 1 0,2-1-1 0,0 1-2 16,-2 0 0-16,2 0 1 0,-1 0 0 0,0 0 1 0,-2-2-3 15,1 2 0-15,1 0-1 0,-1 0-1 0,0 0 0 0,-1 0-1 0,1 0 0 16,-2 0 0-16,0 0 0 0,0 0 1 0,-1 0-1 0,1 0-2 16,-1 0 2-16,-1 0 0 0,0 0 0 0,-1 0 0 0,2 2 0 15,-3-2 0-15,2 0 0 0,-2 0-1 0,2 0 4 0,-2 0 0 0,1 1 0 16,-1-1 1-16,2 2 2 0,1-2-1 0,-1 0 2 0,-1 0 0 15,1 0 0-15,2 0 3 0,-2 0 2 0,-1 3-1 0,1-3 1 0,1 0 0 16,-1 0-1-16,-1 0 0 0,1 0 1 0,1 0-2 0,-1 0 1 16,-1 0 0-16,1 0 0 0,1 0 1 0,-1 0 0 0,1 0 3 15,-3 0-1-15,0 0 1 0,1 0 1 0,-1 0-2 0,0 0 2 0,0 0 0 16,0 0 1-16,0 0 2 0,2 0 0 0,-2 0 1 0,1 0 0 16,-1 0 2-16,0 0-1 0,2-3 1 0,0 3 1 0,-2 0 1 0,1 0 1 15,-1 0 1-15,2-2-1 0,-1 1 2 0,-1 1 1 0,2-4 1 16,-2 3 2-16,2 0 1 0,-1-1 3 0,-1-1 2 0,2 0 3 15,-2 0 4-15,0 0 3 0,2 0 5 0,-2 0-1 0,0-1 0 0,1 1-1 16,-1-1 1-16,0-1 2 0,0-1 2 0,0 2 0 0,0-3-4 16,0 1-2-16,0-1-6 0,0 4-3 0,0-3-6 0,0 0-2 0,0 0-3 15,0-2 0-15,0 2 1 0,0 1 0 0,0-2 0 0,0 2-7 16,0-2-6-16,-1 1-3 0,1-1 1 0,-2 2-1 0,2-2 1 16,0 2-3-16,0-2-1 0,-2 1-3 0,2-2-1 0,0 3-2 0,0-3 2 15,-1 1-2-15,1 0-3 0,-2 1 2 0,2-1-1 0,0 1 1 16,0-2-1-16,0 2 1 0,0-1 1 0,0 1 1 0,0 1 0 0,0-4 1 15,0 1-2-15,0 3 0 0,0-2-2 0,0 2 1 0,0-1 3 16,0 0 1-16,0 1 1 0,0 1 0 0,0-3-2 0,0 3 1 16,0 1-1-16,0-1 0 0,0 2 1 0,0-3 1 0,0 1 0 0,0 1 0 15,0 1 0-15,0-1 0 0,0 3-2 0,0-4-1 0,0 4-2 16,0 0-1-16,0 0 1 0,0 0-3 0,0 0-1 0,0 0-2 0,0 0-1 16,0 0-3-16,0 0-1 0,0 0-3 0,0 0-1 0,0 0-3 15,0 0-2-15,0 0-1 0,0 0-1 0,0 0 0 0,0 0 0 0,0 0-2 16,0 0 0-16,0 0-1 0,0 0-2 0,0 0-1 0,0 0 0 15,0 0 1-15,0 0-2 0,0 1 1 0,0-1 0 0,-2 3 1 16,2-3-2-16,0 0 0 0,0 0-1 0,-1 0-1 0,1 0 0 0,-2 0-1 16,2 0 4-16,0 3 0 0,0-3 2 0,0 1 4 0,0 0 2 15,0 1 3-15,-1 1 2 0,1-1 3 0,0-2 4 0,0 5 3 0,-2-3 2 16,2-1 3-16,-2 2 5 0,2 0 2 0,0 0 0 0,0 2 1 16,-1-2 2-16,1 1-2 0,-2-1-1 0,2 2 0 0,-1 1 0 15,-2-3 0-15,3 2 2 0,-2 2-1 0,2-2 1 0,-1 2 0 16,-1-2-1-16,2 3 0 0,-2-2 1 0,1 2 1 0,1-1-1 0,-2 1 2 15,-1-2-2-15,1 4 2 0,2 0-1 0,-3-2 1 0,2 1-2 0,-1 0 0 16,0-1 1-16,-1-1-1 0,2 1-1 0,-2-2 1 0,1 2-1 16,2 0 0-16,-3 0-1 0,3 0 1 0,-3 0 1 0,3-2-1 15,-2 2 0-15,2-2 0 0,-1 0 0 0,-1 0-1 0,2 0-2 0,-2-2-2 16,2 2 1-16,0-3-1 0,0 1 0 0,0 0 0 0,0-1 0 16,0 0-1-16,0-1 1 0,0 1 0 0,0-1-1 0,0-2 2 0,0 0 1 15,0 0 2-15,0 0 1 0,0 0 2 0,0 0 1 0,0 0 2 16,0 0 0-16,0 0 1 0,0 0-1 0,0 0 1 0,0 0 0 15,0 0-1-15,0 0 0 0,0 0-1 0,0 0-1 0,0 0-2 0,0 0 0 16,0 0-2-16,0 0-4 0,0 0 1 0,0 0-1 0,0 0-2 16,0 0 0-16,0 0-1 0,0 0-2 0,0 2 0 0,0-2-1 0,0 0-1 15,0 0-1-15,0 1 0 0,-1-1-1 0,1 0 1 0,-2 2 1 16,2 0 0-16,0-2 0 0,0 1-1 0,0 0-2 0,-1 1 1 16,1-2-1-16,-2 1 1 0,2 0 2 0,0-1 0 0,0 2 1 0,0 0 0 15,0-2 0-15,0 1 1 0,0-1 0 0,0 0 1 0,0 0 2 16,0 0 1-16,0 0 3 0,0 0 2 0,0 0 0 0,0 0 2 0,0 0-1 15,0 0 0-15,0 0 0 0,0 0 1 0,0 0 0 0,0 0 0 16,0 0 1-16,0 0-2 0,0 0 0 0,0 0 1 0,0 0-1 16,0 0 1-16,0 0 1 0,0 0-1 0,0 0 0 0,0 0 1 0,0 0 0 15,0 0 1-15,0 0 0 0,0 0 1 0,0 0 1 0,0 0-1 16,0 0 1-16,0 0 0 0,0 0 1 0,0 0 1 0,0 0 0 0,0 0 3 16,0 0 3-16,0 0 3 0,0 0 3 0,0 0 4 0,0 0 2 15,0 0 1-15,-2 0 1 0,1 0 1 0,-1 0-3 0,-2 0-2 16,1 2 0-16,-1-2-2 0,-2 1-4 0,-2-1-8 0,-3 2-8 0,0-1-15 15,-2 1-17-15,-4-1-21 0,-3 2-21 0,-3 0-31 0,-4 2-37 16,-3-2-67-16,-5 1-82 0,-5 2-78 0,-3 1-75 0,-6-2-42 0</inkml:trace>
  <inkml:trace contextRef="#ctx0" brushRef="#br0" timeOffset="167956.0293">20246 11571 147 0,'0'0'161'16,"0"0"0"-16,-2 1-5 0,2-1-4 0,0 1-8 0,0-1-8 16,0 0-10-16,-1 0-10 0,1 0-13 0,0 0-11 0,-2 2-13 15,2-2-11-15,0 2-11 0,0-2-9 0,0 0-12 0,-1 0-12 0,1 1-12 16,0-1-16-16,0 0-17 0,-2 2-21 0,0-2-20 0,2 1-19 16,0-1-20-16,-3 0-20 0,1 3-25 0,-3-1-26 0,1-1-36 15,0 2-39-15,-3 0-55 0</inkml:trace>
  <inkml:trace contextRef="#ctx0" brushRef="#br0" timeOffset="169773.4506">18587 11543 75 0,'0'0'169'0,"-2"0"-4"16,2 0-1-16,0 0-5 0,0 0-9 0,0 0-10 0,0 0-9 16,0 0-14-16,-2 0-16 0,2 0-12 0,0 0-13 0,0 0-9 0,0 0-11 15,-1 0-7-15,1 0-5 0,0 0-4 0,0 0-4 0,0 0-4 16,0 0-4-16,0 0-2 0,0 0-4 0,0 3-4 0,0-3-4 15,0 1-4-15,1-1-3 0,-1 1-2 0,2 1-3 0,0-1 1 0,-1 1 4 16,2 0 2-16,2 1 5 0,-1-1 4 0,1 0 3 0,3 1 4 16,0 0 2-16,2 0 2 0,-1 1 4 0,4 1 3 0,1-1 3 0,1 1 3 15,2 1-1-15,1-3-4 0,0 4-5 0,4-1-4 0,0 1-2 16,1-2-1-16,2 2-2 0,2-2 0 0,3 1 0 0,-2-1 0 0,2 1-2 16,3 0-1-16,2 0 1 0,0 0-1 0,3-3 0 0,1 4 3 15,1-1 3-15,2 1-1 0,0-3-1 0,0 2-3 0,4-1-1 0,-1-1-5 16,0 0-2-16,1-1-3 0,1 1-1 0,-2 0-2 0,0 0-4 15,2-1-4-15,-3 0-4 0,0-1-4 0,0-1-3 0,-1 1-3 16,-1-1-2-16,1 1 1 0,-2-2 0 0,2 1 1 0,-2-1 2 0,-1 0 1 16,1 0 3-16,-2 0 3 0,-1-1 0 0,3 1 4 0,-3-2 3 15,2 1 2-15,1 1 4 0,-3-2 3 0,0 1 1 0,1-1 1 0,0-1-3 16,0 2-1-16,0-1-2 0,0 1 0 0,1 1-3 0,-2-2 0 16,2 1-1-16,1 1 0 0,-3-2-1 0,0 0-2 0,1 2-2 15,-1-1-2-15,-2 0 1 0,1 1-2 0,-1-2-1 0,-1 2 1 0,-1-1-2 16,1-1 0-16,-1 2 0 0,-4-1 0 0,1-1 0 0,-1 2 1 15,0 0 1-15,0 0 1 0,-1 0 2 0,-1 0 2 0,1 0 0 0,-3 0 2 16,0 0 1-16,3 0 2 0,-4-1 1 0,2 1 1 0,-1 0 0 16,0 0 2-16,0-2 0 0,0 2-1 0,-2 0 1 0,1 0 0 0,2-2-2 15,-2-1 2-15,0 3 1 0,0 0 0 0,-2 0 1 0,2-2 0 16,-1 2 1-16,1 0-1 0,-3-2 0 0,4 1 0 0,-1 1 0 0,-2 0 0 16,3-2-1-16,-1 2-1 0,-3 0-1 0,0 0 0 0,3 0-2 15,-3 0-1-15,1 0-2 0,-1 0-1 0,1 0-1 0,-3 0-1 16,2 2 0-16,-2-2-2 0,2 1 0 0,-3 1-1 0,2-2 0 0,-1 2 0 15,-2-2-2-15,2 5 0 0,-2-5 1 0,2 2-1 0,-1-1 2 16,-1 2-2-16,1 0 0 0,-3-1 1 0,2 0-2 0,0 2 0 16,-2-1 1-16,1 0-1 0,-3 0 0 0,3 0 1 0,0-2 1 0,-4 2 0 15,4-1 2-15,-4 1 1 0,0-3-1 0,1 3 2 0,-1 0 0 16,-2-2 2-16,3 2 2 0,-2-2 0 0,0 1 0 0,-1 1 2 0,-1-2 0 16,2 2 1-16,-2 0 1 0,0-3 0 0,0 1 0 0,2-1 0 15,-3 3 1-15,2-3-1 0,-1 1-2 0,-1 1 1 0,2-2 1 0,-1 2 0 16,-1-2-2-16,0 0 2 0,3 3-1 0,-4-1-1 0,2-2-1 15,-2 0-2-15,2 2 0 0,1-2-1 0,-2 0 0 0,-1 0 2 16,1 1-1-16,0-1 0 0,-1 2-1 0,0-2-1 0,1 1 1 0,-1-1-1 16,0 2-2-16,2-1 1 0,-1-1 2 0,-3 2 0 0,2-2 0 15,0 1 0-15,3 0 2 0,-3-1-2 0,0 2 0 0,-1 0 1 0,2-2 0 16,-3 0 1-16,2 1-1 0,0-1-1 0,0 2 1 0,-4-2 1 16,3 0-1-16,-1 0 1 0,2 0 1 0,-2 0-1 0,-1 0 0 15,0 0 1-15,0 0-1 0,1 0 0 0,-3 0 2 0,2 0-1 0,-2 0 1 16,2 0-1-16,0 0 2 0,-2 0 1 0,1 0 1 0,-1 0-2 15,0 0 1-15,1 0 1 0,-3-2 1 0,2 2 2 0,1 0 2 16,-1-1 0-16,-1 1 3 0,-1 0 1 0,2 0 2 0,-1 0 3 0,2 0 4 16,-2 0 1-16,-1-2 3 0,1 2 1 0,0 0 3 0,-1-2 1 15,-1 2 1-15,4 0 1 0,-4 0 0 0,1 0 1 0,-1-1 2 0,0 1-1 16,0 0 0-16,2-1 2 0,-2 1-2 0,0 0 1 0,0 0-1 16,0 0 0-16,1 0 2 0,-1 0-1 0,0 0 2 0,0 0 1 0,0-2 1 15,0 2-1-15,0 0 2 0,0 0 2 0,0 0 0 0,0 0 1 16,0 0 2-16,0-1 0 0,0-1 2 0,0 1-4 0,0-1-4 15,0 1-3-15,2-1-5 0,0 0-5 0,-2-1-1 0,1 1-6 0,-1 0-2 16,2 1-5-16,-1-2-5 0,-1 2-4 0,2-2-5 0,1 3-5 16,-3-4-4-16,1 3 1 0,-1-1-1 0,0-1 0 0,0 3-1 0,2-2-4 15,-2 1-1-15,0 1-4 0,0 0-3 0,0 0-4 0,0 0-4 16,0 0-4-16,0 0-4 0,0 0-4 0,0 0-4 0,0 0-4 16,0 0-5-16,0 0-3 0,0 0-5 0,0 0-1 0,0 0-5 0,0 0 0 15,0 0-2-15,0 0-1 0,0 0-1 0,0 1-1 0,0 1-1 0,-2-2 2 16,2 1 2-16,0 1 2 0,0 0 5 0,0-1 4 0,0 0 6 15,0 2 4-15,-1-3 7 0,1 3 4 0,0-2 4 0,0-1 7 16,0 1 2-16,0 1 6 0,0-2 5 0,0 0 4 0,0 0 3 16,0 0 3-16,0 0 3 0,0 0 3 0,0 0 1 0,0 0 3 0,0 0 2 15,0 0 3-15,0 0 2 0,0 0 5 0,0 0 3 0,0 0 4 16,0 0 5-16,0 0 1 0,0 0 5 0,0 0 1 0,0 0 0 0,1-2-3 16,-1 1-5-16,0 0-7 0,2-2-3 0,-1-1-4 0,-1 1-3 15,2 0-1-15,0-1-4 0,-2-2-4 0,1 4-4 0,-1-2-4 16,2-1-5-16,-2-1-3 0,0 2-2 0,0-1 3 0,0 1 4 0,0-1 1 15,0 2 2-15,0-2-1 0,0 0 0 0,0 2-4 0,0-1-2 0,-2 0-4 16,2 1-3-16,0 1-4 0,-1 1-5 0,1-1-5 0,0 1-6 16,0 1-6-16,0 0-4 0,0 0-4 0,0 0-4 0,0 0-1 15,-2 1-3-15,0 1 1 0,1-2-2 0,-1 3 1 0,1-1 1 16,-4 0 1-16,4 1-1 0,-2 1 2 0,-1 0 1 0,1 0 0 0,2 3 0 16,-3-3 1-16,1 1 2 0,1-1 1 0,-1 1 1 0,2-1 0 15,-4 1 2-15,4 1 2 0,-1-3 1 0,2 0 4 0,-1 1 4 0,1-1 5 16,-2 0 7-16,0 0 5 0,2 1 9 0,0-4 4 0,0 0 4 15,0 0 8-15,0 0 8 0,0 0 12 0,0 0 10 0,0 0 9 0,0 0 8 16,0 0 7-16,0 0 5 0,0 0 2 0,0-4 3 0,0 1-5 16,2 0-5-16,0 0-4 0,-2-1 0 0,1 1-4 0,-1 0-6 0,2-3-8 15,-1 1-6-15,-1 1-7 0,2-1-7 0,1 1-4 0,-3-1-4 16,1 1 0-16,-1 2 2 0,0-3 4 0,0 0 6 0,0 2 3 16,0-1 2-16,0 1 0 0,0 1-4 0,0 0-4 0,0-1-4 15,0 3-6-15,0 0-6 0,0 0-8 0,0 0-6 0,0 0-9 0,0 0-9 16,0 0-7-16,0 0-7 0,0 0-6 0,0 0-4 0,0 0-4 15,-1 1 0-15,-2 1 0 0,1-2 3 0,2 3 4 0,-1-2 2 0,-1 2 5 16,2-3 4-16,-1 4 5 0,-1-3 3 0,0 1 5 0,2 1 5 16,-1-1 4-16,1-2 2 0,-2 5 4 0,0-5 4 0,2 0 2 0,-1 2 2 15,1-2 3-15,-2 0 4 0,2 0 6 0,0 0 7 0,-1 0 4 16,1 0 5-16,-4-2 2 0,3 2 1 0,-1 0 1 0,1-5 0 0,-4 5 1 16,4-2-3-16,-2-1-3 0,-1 0-1 0,1-1-4 0,-2 4-3 15,2-4-6-15,-2 1-6 0,-1-2-7 0,2 0-6 0,-5 2-4 16,3 0-3-16,-5 0-3 0,2 0-3 0,-3 1-4 0,0-1-4 0,-2 0-5 15,-2 0-5-15,0 0-10 0,-4 1-13 0,0 0-14 0,-3 0-16 16,-3 1-15-16,-4-1-17 0,0 2-22 0,-3 0-25 0,-2 0-25 0,-5 0-25 16,-2 0-42-16,-1 2-55 0,-5-1-41 0</inkml:trace>
  <inkml:trace contextRef="#ctx0" brushRef="#br0" timeOffset="181759.5456">3049 13437 41 0,'-2'0'262'16,"1"-2"-67"-16,-1 0-41 0,-1 2-27 0,1 0-17 0,2-3-9 0,-1 3-4 15,-1 0 2-15,2 0-1 0,-2 0-3 0,2 0-1 0,0 0 0 16,0 0-2-16,-1 0-1 0,-1-2-8 0,2 2-10 0,0 0-10 0,0 0-10 15,0 0-5-15,0 0-7 0,0 0-3 0,0 0-3 0,0 0-2 16,0 0-4-16,0 0-2 0,0 0-2 0,0 0-4 0,0 0-3 0,0 0-1 16,0 0-2-16,0 0-4 0,0 0-2 0,0 0-2 0,0 0-2 15,0 0 1-15,0 0 0 0,0 0-1 0,0 0 1 0,0 0-2 0,0 0 1 16,0 0-1-16,0 0 1 0,2 2-2 0,-2-2 0 0,1 0-3 16,-1 0-2-16,0 0 1 0,0 0-2 0,0 0 0 0,2 3-3 0,-2-3 1 15,0 0 0-15,2 0 0 0,-1 2 1 0,1-2-1 0,1 2 3 0,0-2 2 16,-1 0 1-16,4 1 1 0,-3-1 3 0,3 0 1 0,1 0 0 15,-1 0 4-15,3 0 4 0,1 0 2 0,0 0 3 0,4 0 2 0,-3 0 4 16,4 0 1-16,2 0 0 0,0 0 1 0,0-1 0 0,2 1 0 0,1-2 0 16,1 0 0-16,1-1-1 0,2 3-1 0,0-4-1 0,0 1-3 15,1 1-1-15,2-1-4 0,1-1-3 0,-1 1-2 0,3 0 0 0,0 0 1 16,-2 2-1-16,4-2 0 0,-2 0 0 0,0 0-1 0,2-1 2 16,-1 3-2-16,-1-2 0 0,0 2 0 0,0-1 0 0,0 1 1 0,-1-1 2 15,-1 2-1-15,1-1-2 0,-1 1 0 0,-1 0 2 0,-1 0-2 0,1 0-1 16,-1 0-1-16,1 1 1 0,0-1 0 0,1 0 0 0,-1 0 0 15,2 0 0-15,-3 0 0 0,3 0-1 0,0 0-2 0,-1 0 0 0,2-1-2 16,-1 1 1-16,1-3-1 0,1 1 1 0,-1 0-1 0,0 0-1 16,2-1-2-16,-2-2-1 0,0 2-2 0,2-2-2 0,-1 3 0 0,-1-3-2 15,0 0-1-15,2 0-2 0,-2 0 0 0,0 1 1 0,2-2 1 16,-1 1-1-16,-1 1 2 0,0-1 2 0,0 2 0 0,-1-1 2 0,1 0 1 16,0 1 2-16,-2 0 1 0,-1-1 4 0,0 1 1 0,1 1 3 15,-1-1 0-15,0-1-1 0,-2 3-1 0,-1-1 0 0,3 0-2 16,-2-1 1-16,-1 3 0 0,1-4 0 0,-2 4-2 0,0-3 1 0,1 3-1 15,-1-2 0-15,1 1-1 0,-2 1 0 0,2-2-1 0,0 1 1 16,-1 0-2-16,-2 1 0 0,1-3-1 0,2 3-1 0,-2 0 0 16,0-2-1-16,0 1 0 0,0 1 0 0,-1-2 0 0,1 1-2 0,-2 1 0 15,2-2-1-15,-2 2-1 0,0 0-1 0,0 0 2 0,0 0-1 16,0 2 0-16,-2-2 0 0,1 1 0 0,-1 1-1 0,-1-1-1 0,0 1-1 16,-3 1 1-16,3-2-1 0,-4 0 1 0,1 1-1 0,1 1 1 15,-3-1-1-15,1-1 2 0,0 3-1 0,-1-1-1 0,-1-3 1 0,0 2 2 16,2 1-1-16,-2-1 3 0,0 0-1 0,2-2 3 0,1 3 0 15,-3-1 2-15,2 0 1 0,1-1 2 0,-3 3 0 0,3-3 2 16,0 1 1-16,0-2-1 0,-1 1 2 0,0-1 0 0,3 1 0 0,-3 0 0 16,0-1 0-16,2 2 0 0,-3 0 0 0,1-2-1 0,-1 1 0 15,1 1 0-15,0-2-1 0,-1 1-1 0,1-1 1 0,1 2-2 16,-2-1 2-16,-1-1 0 0,4 2-2 0,-3-1 1 0,0-1-3 0,1 2 1 16,-1-1 1-16,-1-1-1 0,1 1 0 0,0-1 1 0,-1 2-1 0,1 0-1 15,0-2 1-15,1 1-2 0,-1 1 0 0,-1-2 0 0,2 1 0 16,1 1 0-16,-3-2 0 0,3 0 0 0,-1 3-1 0,0-3-1 15,-1 1 0-15,1 0 0 0,0 1 0 0,-2 1 0 0,3-1 0 0,0-1 0 16,-1 3-1-16,0-4 1 0,-1 3 0 0,2-1 0 0,-1 0 0 16,-1-1-1-16,1 1 1 0,1 0 1 0,-2 1 0 0,0-3 0 0,2 4 0 15,-2-3 0-15,0 1-2 0,1 0 4 0,-2 1-2 0,3-2 1 16,-3-1 0-16,2 1 0 0,-2 0 0 0,0-1 1 0,1 2 1 16,0 0-2-16,0-2 0 0,-1 1 0 0,1 1 0 0,0-2 1 15,-1 0-1-15,-1 0 1 0,4 0-1 0,-3 0-2 0,1 0-1 0,0 0 1 16,-1 0-1-16,1 0 0 0,-2-2-2 0,1 1 1 0,0 1 0 0,-1-2-2 15,-1 0 1-15,0 2-1 0,1-1 2 0,0 0-2 0,-1 1 2 16,-1 0-2-16,0 0 1 0,1-1-1 0,-1 1 1 0,0 0 1 16,-2-2-2-16,2 2 1 0,0 0-1 0,-2-1 1 0,1 1-1 0,-1 0 1 15,0 0-2-15,-1 0 0 0,0 0 1 0,-2 0-1 0,2 0 0 16,0 0 1-16,-2 0-1 0,1 0 1 0,-1 0-1 0,1 0 1 0,-1 0 1 16,0 0-1-16,0 0 0 0,-1 0 0 0,1 0 2 0,0 0 0 15,2 0-2-15,-4 0 2 0,2 0-2 0,1 0 2 0,-3 0 1 0,1 0-1 16,1 0 1-16,-1 0 1 0,-1 1 0 0,1-1 0 0,1 2 0 15,-1-2 1-15,-1 0-2 0,1 0 2 0,2 1 2 0,-2-1-4 16,-1 0 2-16,1 0-1 0,0 0 0 0,-1 0 1 0,-1 0 1 0,0 0-1 16,0 0 0-16,2 0 1 0,-2 1-1 0,0-1 2 0,0 0-1 15,0 0 0-15,0 0 0 0,0 0 1 0,0 0 2 0,0 0 0 16,0 0 2-16,0 0-2 0,0 0 1 0,0 0 0 0,0 0 0 0,0 0 0 16,0 0 2-16,0 0 0 0,0 0 0 0,0 0-2 0,0 0 1 15,0 0 0-15,0 0-1 0,0 0 0 0,0 0-1 0,0 0 1 0,0 0-1 16,0 0 0-16,0 0-1 0,0 0-1 0,0 0 0 0,0 0 1 15,0 0-2-15,0 0 0 0,0 0 0 0,0 0 0 0,2 0 0 16,-2 0-1-16,0 0 0 0,0 0 1 0,0 0 1 0,0 0-1 0,0 0 0 16,0 0 0-16,0 0 0 0,0 0 0 0,0 0-1 0,0 0 1 0,0 0 2 15,0 0-1-15,0 0 0 0,0 0 0 0,0 0 2 0,0 0-1 16,0 0-1-16,0 0-1 0,0 0 2 0,0 0-1 0,0 0 0 16,0 0 0-16,0 0 1 0,0 0-1 0,0 0 0 0,0 0 0 0,0 0 1 15,0 0-1-15,0 0-1 0,0 0 1 0,0 0 1 0,0 0-1 16,0 0 0-16,0 0 0 0,0 0 1 0,0 0-1 0,0 0-1 0,0 0 1 15,0 0-1-15,0 0 0 0,0 0 1 0,0 0-1 0,0 0 0 16,0 0 0-16,0 0 0 0,0 0-2 0,0 0 1 0,0 0-1 16,0 0 0-16,0 0-2 0,0 0 1 0,0 0 0 0,0 0 0 0,0 0-1 15,0 0 0-15,0 0 0 0,0 0 0 0,0 0 1 0,0 0 0 16,0 0 0-16,0 0-1 0,0 0 1 0,0 0 0 0,0 0 0 0,0 0 1 16,0 0-1-16,0 0 1 0,0 0 1 0,0 0 0 0,0 0 1 15,0 0-1-15,0 0 0 0,0 0-1 0,0 0 1 0,0 0 0 16,0 0 1-16,0 0 1 0,0 0-1 0,0 0 0 0,0 0 1 0,0 0-1 15,0 0 0-15,0 0 0 0,0 0 1 0,0 0-1 0,0 0 0 16,0 0 1-16,0 0 0 0,0 0-1 0,0 0 1 0,0 0-1 0,0 0 0 16,0 0-1-16,0 0 0 0,0 0 1 0,0 0-1 0,0 0-1 15,0 0 0-15,0 0 0 0,0 0-1 0,0 0 0 0,0 0 0 0,0 0 0 16,0 0-1-16,0 0 1 0,0 0 0 0,0 0-1 0,0 0 0 16,0 0 0-16,0 0 1 0,0 0-2 0,0 0 1 0,0 0 1 15,0 0-1-15,0 0 1 0,0 0 0 0,0 0 0 0,0 0-1 0,0 0 2 16,0 0 1-16,0 0-1 0,0 0 1 0,0 0 1 0,0 0-1 15,0 0 1-15,0 0 1 0,0 0-1 0,0 0 0 0,0 0 0 0,0 0 1 16,0 0 0-16,0 0 0 0,0 0-1 0,0 0 0 0,0 0 0 16,0 0 0-16,0 0 0 0,0 0 0 0,0 0-1 0,0 0 0 15,0 0 1-15,0 0-1 0,0 0 0 0,0 0 0 0,0 0 0 0,0 0 0 16,0 0 0-16,0 0-1 0,0 0 1 0,0 0-1 0,0 0 1 0,0 0 0 16,0 0-1-16,0 0 1 0,0 0 0 0,0 0 1 0,0 0-1 15,0 0 1-15,0 0 0 0,0 0 1 0,0 0-1 0,0 0 0 16,0 0 0-16,0 0 0 0,0 0 0 0,0 0 0 0,0 0 2 15,0 0-2-15,0 0 0 0,0 0 0 0,0 0-1 0,0 0 0 0,0 0-1 16,0 0 1-16,0 0 0 0,0 0-1 0,0 0 1 0,0 0 0 16,0 0-1-16,0 0-1 0,0 0 1 0,0 0 0 0,0 0 0 0,0 0-1 15,0 0 0-15,0 0-1 0,0 0 1 0,0 0 0 0,0 0 0 16,0 0-2-16,0 0 1 0,0 0-1 0,0 0 0 0,0 0 1 16,0 0-1-16,0 0 0 0,0 0-1 0,0 0 1 0,0 0 0 0,0 0 0 15,0 0-1-15,0 0 1 0,0 0 0 0,0 0 1 0,0 0 0 0,0 0-2 16,0 0 2-16,0 0-1 0,0 0 1 0,0 0-1 0,0 0 0 15,0 0 1-15,0 0-1 0,0 0 2 0,0 0 0 0,0 0 0 16,0 0-1-16,0 0 1 0,0 0 0 0,0 0 1 0,0 0 0 0,0 0 1 16,0 0 0-16,0 0 1 0,0 0-1 0,0 0 1 0,0 0 0 15,0 0 0-15,0 0 0 0,0 0 2 0,0 0-1 0,0 0 0 0,0 0 0 16,0 0 2-16,0 0-2 0,0 0 0 0,0 0 0 0,0 0 2 16,0 0-1-16,0 0 1 0,0 0-2 0,0 0 1 0,0 0 1 15,0 0-1-15,0 0 0 0,0 0 1 0,0 0-1 0,0 0 2 0,0 0-1 16,0 0 1-16,0 0 0 0,0 0 1 0,0 0-1 0,0 0 2 15,0 0 0-15,0 0 0 0,0 0-1 0,0 0 1 0,0 0 0 16,-2 1-1-16,2-1-2 0,0 0 1 0,0 0-1 0,0 0-1 0,0 0 1 16,0 0-1-16,0 0-1 0,0 0 1 0,0 0-1 0,0 0 0 15,0 0 0-15,0 0 1 0,0 0-1 0,0 0 0 0,0 0 0 0,0 0 1 16,0 0-1-16,0 0 0 0,0 0 0 0,0 0 1 0,0 0-1 16,0 0 0-16,0 0-1 0,0 0 0 0,0 0-1 0,0 0 0 0,0 0-1 15,0 0-1-15,0 0 1 0,0 0 0 0,0 0 0 0,0 0 0 16,0 0-1-16,0 0 1 0,0 0-1 0,0 0 1 0,0 0-1 15,0 0 1-15,0 0-2 0,0 0 1 0,0 0 1 0,0 0 0 0,0 0-1 16,0 0-1-16,0 0 1 0,0 0-1 0,0 0-1 0,0 0 0 16,0 0 0-16,0 0 0 0,0 0-1 0,0 0 1 0,0 0-1 15,0 0 1-15,0 0-1 0,0 0 1 0,0 0 1 0,0 0-1 0,0 0 2 16,0 0 0-16,0 0 1 0,0 0-1 0,0 0 4 0,0 0-1 16,0 0-1-16,0 0 1 0,0 0 1 0,0 0 0 0,0 0 1 0,0 0-1 15,0 0 0-15,0 0 1 0,0 0 0 0,0 0-1 0,0 0 0 16,0 0 0-16,0 0 0 0,0 0 0 0,0 0 0 0,0 0-1 15,0 0 0-15,0 0-1 0,0 0 1 0,0 0-1 0,0 0 0 0,0 0 0 16,0 0 0-16,0 0 0 0,0 0 0 0,0 0 0 0,0 0-1 0,0 0 0 16,0 0 0-16,0 0 0 0,0 0 0 0,0 0 0 0,0 0 0 15,0 0-2-15,0 0 0 0,0 0 0 0,0 0 0 0,0 0 0 16,0 0 0-16,0 0-2 0,0 0 2 0,0 0-2 0,0 0 0 0,0 0-1 16,0 0 0-16,0 0 1 0,0 0-2 0,0 0 1 0,0 0 1 15,0 0-1-15,0 0 0 0,0 0 1 0,0 0-1 0,0 0 2 16,0 0-2-16,0 0 2 0,0 0-1 0,0 0 2 0,0 0-1 0,0 0 2 15,0 0-1-15,0 0 0 0,0 0 1 0,0 0 0 0,0 0 0 16,0 0-2-16,0 0 1 0,0 0 0 0,0 0-2 0,0 0 1 0,0 0-1 16,0 0 1-16,0 0-2 0,0 0 1 0,0 0 0 0,0 0 0 15,0 0 0-15,0 0 0 0,0 0 0 0,0 0 0 0,0 0 2 0,0 0-1 16,0 0 2-16,0 0 0 0,0 0 0 0,0 0 0 0,0 0 1 16,0 0 0-16,0 0 0 0,0 0 0 0,0 0 0 0,0 0 0 15,0 0 0-15,0 0-1 0,0 0 0 0,0 0 0 0,0 0 0 0,0 0-1 16,0 0 1-16,0 0 0 0,0 0 0 0,0 0-1 0,0 0 1 15,0 0 0-15,0 0 0 0,0 0-1 0,0 0 1 0,0 0 0 0,0 0 1 16,0 0-1-16,0 0 0 0,0 0 0 0,0 0 0 0,0 0-1 16,0 0 0-16,0 0 0 0,0 0 1 0,0 0-1 0,0 0 1 15,0 0 0-15,0 0 0 0,0 0-1 0,0 0 1 0,0 0 0 0,0 0 1 16,0 0 0-16,0 0 2 0,0 0-1 0,0 0 0 0,0 0 1 16,0 0 0-16,0 0 0 0,0 0-1 0,0 0 1 0,0 0-1 0,0 0 1 15,0 0 1-15,0 0-2 0,0 0 0 0,0 0-2 0,0 0 1 16,0 0 0-16,0 0 0 0,0 0-1 0,0 0 0 0,0 0-1 15,0 0 1-15,0 0 1 0,0 0 0 0,0 0 0 0,0 0-2 0,0 0 2 16,0 0 0-16,0 0 1 0,0 0 0 0,0 0 1 0,0 0 0 16,0 0 2-16,0 0-2 0,0 0 0 0,0 0 1 0,0 0-1 15,0 0 0-15,0 0 1 0,0 0 0 0,0 0-1 0,0 0 0 0,0 0-1 16,0 0 1-16,0 0-1 0,0 0-1 0,0 0 0 0,0 0 0 16,0 0 0-16,0 0 1 0,0 0-1 0,0 0 1 0,0 0-2 0,0 0 1 15,0 0 0-15,0 0 0 0,0 0 1 0,0 0-1 0,0 0 1 16,0 0 0-16,0 0 1 0,0 0-1 0,0 0 0 0,0 0 0 15,0 0 0-15,0 0-1 0,0 0 0 0,0 0 2 0,0 0-2 0,0 0 1 16,0 0-1-16,0 0 0 0,0 0-1 0,0 0 1 0,0 0 0 16,0 0-1-16,0 0 1 0,0 0 0 0,0 0 0 0,0 0-1 0,0 0 1 15,0 0 0-15,0 0 0 0,0 0 0 0,0 0 0 0,0 0 1 0,0 0 0 16,0 0-1-16,0 0 0 0,0 0 1 0,0 0-2 0,0 0 1 16,0 0 0-16,0 0 1 0,0 0-1 0,0 0 0 0,0 0 0 15,0 0 0-15,0 0 0 0,0 0-2 0,0 0 2 0,0 0 0 16,0 0-1-16,0 0 1 0,0 0 0 0,0 0-1 0,0 0 1 0,0 0-1 15,0 0 0-15,0 0 1 0,0 0 0 0,0 0-1 0,0 0 1 16,0 0 0-16,0 0-1 0,0 0 0 0,0 0 1 0,0 0-2 0,0 0 1 16,0 0-1-16,0 0-1 0,0 0 2 0,0 0-1 0,0 0-2 15,0 0 0-15,0 0-2 0,0 0 0 0,0 0 0 0,0 0 1 0,0 0-1 16,0 0-1-16,0 0-1 0,0 0 0 0,0 0-1 0,0 0-3 16,0 0 0-16,0 0-3 0,0 0-1 0,0 0-3 0,0 0-1 15,0 0-5-15,0 0-5 0,0 0-3 0,0 0-6 0,0 0-5 0,0 0-5 16,0 0-6-16,0 0-4 0,0 0-7 0,0 0-5 0,0 0-6 15,0 0-11-15,0 0-16 0,0 0-21 0,0 0-13 0,0 0-11 16,0 0-17-16,0 0-20 0,0 0-34 0,0 0-38 0,0 0-58 0</inkml:trace>
  <inkml:trace contextRef="#ctx0" brushRef="#br0" timeOffset="184522.9778">6842 13283 31 0,'0'0'98'0,"0"0"-1"0,0 0-1 0,0 0 5 0,0 0 3 16,0 0 3-16,0 0-1 0,0 0-2 0,0 0-2 0,0 0-3 15,0 0-1-15,0 0-4 0,0 0-3 0,0 0-3 0,0 0-4 16,0 0-3-16,0 0-3 0,0 0-4 0,0 0-3 0,0 0-3 0,0 0-5 15,0 0-5-15,0 2-4 0,0-2-7 0,0 2-7 0,0-2-7 16,0 0-3-16,0 0-6 0,0 0-3 0,0 0-3 0,0 0-5 0,0 0 0 16,0 1-4-16,0-1-2 0,0 0 0 0,0 0-1 0,0 0-2 15,0 0 1-15,0 0-1 0,0 0 0 0,0 2 0 0,0-2 0 0,0 0-1 16,0 0 1-16,0 0 0 0,0 0 0 0,0 0 1 0,0 0-2 16,0 0 1-16,0 0-1 0,0 0 1 0,0 0 1 0,0 0-2 15,0 0 0-15,0 0-2 0,0 0-2 0,2 0-2 0,1 0-2 0,-2 0-5 16,1-2-4-16,1 2-2 0,0-1-3 0,2-3-3 0,-2 1-3 15,2 1-2-15,3-1 0 0,-2-1-1 0,2-1 0 0,-1 0 0 0,-1-1 1 16,3 2 1-16,-2-2 2 0,1 1 3 0,-2 1 2 0,2-1 1 16,-2 1 1-16,-1 0 1 0,0 1 1 0,-2 0 1 0,2-1-2 15,-1 3 1-15,1-1-2 0,-4 0-2 0,1 2-3 0,0 0-5 0,-2 0-5 16,0 0-4-16,0 0 0 0,0 0-1 0,0 0 1 0,-2 2 0 16,0 1 1-16,-1 1 2 0,-2 0-1 0,-2 2 1 0,0 0 2 0,-1 1 3 15,0 1 4-15,-4 0 5 0,1 4 5 0,-3-2 5 0,1 0 4 16,-1 0 2-16,1 3 6 0,-1-1 3 0,-2-2 5 0,2 3 1 15,0-4 5-15,-1 3 3 0,3-4 3 0,-1 1 1 0,2 0 2 0,0-1 1 16,1-1 1-16,1 1 3 0,1-3 0 0,2 0 2 0,-1-1-1 16,4-1 0-16,-3 1-3 0,3-3-3 0,1 3-3 0,1-4-3 0,1 0-2 15,0 0-1-15,0 0-2 0,0 0 1 0,3 0-1 0,0-2-2 16,1 0 0-16,1-1-2 0,0 1-2 0,2-3-1 0,-1 0 1 0,3 0 1 16,1-2 2-16,-1 0 2 0,4-2-2 0,-2 1-2 0,0-1-1 15,2 1-3-15,-2-2-3 0,1 1-2 0,0-1-3 0,0-1-3 16,-1 4-4-16,0-2-4 0,-1 0-1 0,2 1-6 0,-2 1-1 0,-2 0-3 15,0 2 1-15,-2-2-2 0,-1 4-1 0,1-2-1 0,-3 1-3 16,2 3-5-16,-4-2 0 0,1 3 2 0,0-1 4 0,-2 1 6 16,0 0 3-16,0 0 6 0,-2 1 0 0,0-1 3 0,1 3 1 0,-4 0 3 15,2 0 3-15,-3 1 4 0,-1 1 5 0,1 0 8 0,-2 0 4 0,0 2 1 16,0-1 0-16,-1 3-3 0,-2-2 0 0,3 1-2 0,-2-2 2 16,1 2 0-16,0 1 0 0,0-2 3 0,0-2 0 0,1 3 2 15,2-1-1-15,-2-2 0 0,0 1 0 0,4-1-1 0,-1-1 0 16,0-1-1-16,3 0 0 0,-1 0-2 0,1-1 1 0,1 1-1 0,-1-3-2 15,2 0 0-15,0 0-4 0,0 0-5 0,2 0-4 0,-1-2-4 16,1 1-6-16,1-2-5 0,2-2-4 0,0 2-3 0,1-3-2 0,3 0-4 16,-1-1-2-16,2-1 0 0,1 0-2 0,0-1 0 0,0-1 0 15,2 0 4-15,-2-1 5 0,1 2 3 0,-2-1 6 0,0 2 5 0,-1 0 5 16,-1-1 4-16,-2 2 5 0,-1 1 4 0,0 2 0 0,-2 1 0 16,1 0 0-16,-2 0 1 0,0 3 4 0,-1-2 5 0,-1 2 3 15,0 0 1-15,0 0-1 0,-1 2 0 0,-1-1-2 0,0 2-2 0,-2-1-4 16,-1 2-2-16,0 2-2 0,-1 1 1 0,-2-2 0 0,-1 2-1 15,1 3-8-15,-4-2-15 0,0 3-14 0,1 0-13 0,-3 0-17 16,1 1-13-16,0 0-25 0,-2 3-29 0,0-4-37 0,0 1-40 0,0 0-73 16,0 1-90-16,0-1-52 0</inkml:trace>
  <inkml:trace contextRef="#ctx0" brushRef="#br0" timeOffset="188373.5461">19454 13305 37 0,'-2'1'299'0,"1"-1"-23"0,-1 2-22 16,1-1-21-16,-1-1-18 0,2 2-16 0,-2-1-10 0,2-1-9 16,-2 2-7-16,0-1-7 0,2-1-6 0,-1 1-8 0,1-1-6 0,0 0-6 15,0 0-7-15,0 0-7 0,-2 2-8 0,2-2-9 0,0 0-8 16,0 0-10-16,0 0-10 0,0 2-9 0,0-2-9 0,0 0-9 16,0 0-8-16,0 0-7 0,0 0-8 0,0 1-5 0,0-1-6 0,-2 2-5 15,2-2-3-15,0 0-3 0,0 0-1 0,0 0 0 0,0 0-1 16,0 0-1-16,0 0 1 0,0 0 1 0,0 0 0 0,0 0-1 0,0 0 1 15,0 0-2-15,0 0 1 0,0 0 0 0,0 0-2 0,0 0 0 16,0 3-2-16,0-3 1 0,0 0-2 0,0 0-1 0,0 0-1 16,0 0-1-16,0 0 0 0,0 3-1 0,0-3-1 0,2 0 0 0,-2 0 1 15,2 1-2-15,-2-1 1 0,0 0 0 0,1 1 0 0,-1-1 0 16,0 2 0-16,0-2-1 0,2 0 1 0,-2 0 1 0,2 1-1 0,-2 1 2 16,2-2 2-16,-2 2 4 0,2-1 3 0,-1 3 3 0,2-4 2 15,-1 3 3-15,1-1 2 0,1 0 1 0,0 1 3 0,1-1 0 0,1 1 2 16,1 1 2-16,-1-3 0 0,2 3-1 0,1-1-1 0,-1 0-4 15,0 1-3-15,2 0-2 0,1-1-3 0,-2 2-2 0,4-3-1 16,-4 3-2-16,3 0-2 0,-2-2-2 0,0 1-1 0,0-1-3 0,-2 2 0 16,2 0-1-16,-2-3-2 0,0 3 1 0,1-3-2 0,0 3 1 15,-1-2-2-15,0 4 1 0,-1-5 0 0,0 3 1 0,-3-1-1 0,3-1 2 16,-1 2-1-16,2-3 2 0,-2 3 0 0,1 0 1 0,-3-2 2 16,4 1 1-16,-2-1 0 0,2 2 2 0,0 0-1 0,3-3-1 15,-3 1 0-15,4 1-5 0,1-4 0 0,0 3-3 0,1-3-3 0,2 2-2 16,1-2-5-16,1 0-3 0,3 0-4 0,-3-2-7 0,3 2-5 15,1-3-3-15,3 1-3 0,-1 0-2 0,0-1-1 0,3 1 0 0,-2-3 1 16,4 2 2-16,-4-1 0 0,2 0 3 0,-1 3 3 0,1-2 4 16,-1 0 2-16,-1 0 6 0,4-1 4 0,-3 2 3 0,0 0 4 0,-1-1 1 15,0 2 4-15,-1-1 0 0,-2 1 2 0,3 1 1 0,-3-2 0 16,1 2 1-16,-1 0 0 0,0 0 0 0,-3 0 0 0,5 2 0 16,-6-2-2-16,4 1-2 0,-4-1 0 0,4 3-2 0,-3-1-3 0,0-1 0 15,2 2-2-15,-4-2 0 0,4 1-2 0,-3 1 0 0,0 0-1 16,1 0 1-16,-3 0-1 0,3-2-1 0,-5 1 2 0,3 1 1 15,0-1 2-15,-4-1 2 0,3 1 2 0,-3 0 2 0,0 1 1 0,-1-1 2 16,-1-2 1-16,2 2 2 0,-5-1 1 0,0-1 3 0,1 0 2 16,-1 0 4-16,-2 0 5 0,-1 0 5 0,-2 0 7 0,2 0 5 0,-2 0 4 15,-1 0 1-15,1 0 3 0,-2-1 3 0,-1-1 5 0,0 2 5 16,0-2 3-16,0-1 1 0,0 1 2 0,-1 0-2 0,1-1-3 16,-3 0-6-16,1 0-4 0,1 2-6 0,-1-2-2 0,1 0-2 0,-3 0-3 15,3-1-2-15,-1 2-4 0,0-1-4 0,-1 0-3 0,2 0-4 16,-1 0-1-16,0-1-3 0,-1 2-2 0,2 1 0 0,1-2 0 0,-5 1-1 15,5 0-1-15,-3 1 0 0,3-3-1 0,-2 4 0 0,1-3-1 16,-1 1-1-16,2 0-1 0,-1 1 2 0,1-1-2 0,-2 2 0 0,0-2 0 16,2 2-1-16,-1 0-1 0,1 0-1 0,0 0-2 0,0 0 1 15,0 0-2-15,0 0-1 0,0 0-1 0,0 0-2 0,0 0-1 16,0 0-2-16,0 0 0 0,0 0 0 0,0 0-3 0,0 0 0 0,0 0-3 16,0 0-4-16,0 0-5 0,0 0-5 0,0 0-5 0,0 0-7 15,0 0-7-15,0 0-10 0,0 0-10 0,0 0-12 0,0 0-16 16,0 0-17-16,0 0-18 0,0 0-19 0,-2 0-19 0,1 0-20 0,1 0-31 15,-4 0-35-15,1 2-46 0,0 0-52 0,-1-1-65 0,-3 1-71 0,2 0-33 16</inkml:trace>
  <inkml:trace contextRef="#ctx0" brushRef="#br0" timeOffset="189545.6506">19544 13248 127 0,'0'-2'199'0,"-1"1"-9"0,1 1-8 0,-2-2-5 16,2 2-5-16,-2-2-4 0,2 2-4 0,0 0-6 0,-1 0-5 15,1 0-6-15,0 0-9 0,0 0-7 0,0 0-8 0,0 0-3 16,0 0-5-16,0 0-2 0,0 0-6 0,0 0-5 0,0 0-6 0,0 0-6 15,0 0-6-15,0 0-5 0,0 0-7 0,0 0-7 0,0 0-5 16,-2 0-7-16,2 2-7 0,0-2-6 0,-1 2-6 0,1-2-6 0,0 0-5 16,-3 1-6-16,3-1-6 0,-2 2-4 0,2-2-6 0,-1 1-5 15,1 1-2-15,-2-2-5 0,2 3-4 0,0-3-3 0,0 1-5 16,-2 2 2-16,2-2 2 0,-1 3 3 0,-1-1 2 0,2 2 2 0,-1-3 2 16,-1 3 0-16,0 0 2 0,-1 0 1 0,2 2 3 0,-1 0 1 15,0-1 6-15,-1 1 1 0,0-1 4 0,3 2 0 0,-1-3-1 0,-1 2-2 16,2-2-1-16,-1 2-2 0,1-2 0 0,0-1 0 0,0 1 2 15,0-1 0-15,1 0 2 0,-1 1 1 0,2-2 1 0,-1 1 1 0,-1-1 1 16,3-2 0-16,0 3 0 0,-1-1 0 0,0 0 2 0,-1 0 1 16,2-1 0-16,1 1 1 0,-1-1-1 0,0 1 0 0,2 1-1 15,-1-4 0-15,3 3 1 0,-3-1-1 0,1 1 1 0,2-1-2 0,0 0-1 16,1 1 0-16,0 1-1 0,2-3-1 0,1 3-1 0,-2-1-2 16,3-2 1-16,1 1-2 0,0 2 0 0,1-3-2 0,1 1-3 0,0-1-2 15,1 2-4-15,3-1-2 0,0-1-4 0,0 2-2 0,2-2-4 16,1 1-4-16,-3 0-2 0,5 1-3 0,-3-2-3 0,0 1-4 15,3-1-5-15,0 1-1 0,-1-2-2 0,2 1 0 0,0-1 2 0,-2 1 0 16,2-1 3-16,-1 0 2 0,-2 0 3 0,2 0 3 0,0 0 2 0,-2 0 2 16,-1 0 3-16,2 0 4 0,-3 0 5 0,2 0 1 0,-2 0 3 15,0 0 2-15,0 0 3 0,-2 0 1 0,1 0 2 0,-3 0 0 16,3 0 0-16,-2 0 0 0,-1 0 1 0,1 0 1 0,-2 0 1 0,2 0-1 16,-3 0 0-16,0 0 2 0,2 0-1 0,-2 0 1 0,1 0-1 15,0 0 0-15,0 0-1 0,0 0 1 0,-2 0 2 0,0 0-2 16,3 0 0-16,-3 0 0 0,0 0-1 0,0 2 1 0,1-2 1 0,-1 1-1 15,-2 1 1-15,3-2-2 0,-2 0-2 0,0 2 2 0,-1-2 2 16,-1 1-1-16,2-1-1 0,-2 0-1 0,0 2-1 0,-1-2 2 16,-1 0 2-16,1 0-2 0,0 0-2 0,-2 0 4 0,-1 0-1 0,1 0 1 15,-1 0 1-15,2 0 3 0,-4 0 1 0,0 2-1 0,1-2 2 0,-4 0 1 16,2 0 1-16,1 0 1 0,0 0-1 0,-1 0 0 0,0 3 0 16,0-3 0-16,-1 0-1 0,3 0 0 0,-2 0-1 0,0 0-2 15,1 0-3-15,-3 0 0 0,3 0 1 0,0 0-1 0,-1 0-1 16,0 0 1-16,0 0-2 0,1 0 0 0,-3 0 1 0,2 0 0 0,1 0 2 15,1 0-1-15,-3 0 0 0,1 0 2 0,1 0-1 0,-3 0 2 16,2 0 0-16,-1 0 0 0,0 0 3 0,-2 0 3 0,0 0 1 0,1 0 2 16,-1 0 2-16,2-3 3 0,-2 3 2 0,1-2 3 0,-1 2 1 15,2 0 1-15,0-2 1 0,-2 1 3 0,0-1 1 0,0-1 1 0,0 1 1 16,1 0 0-16,-1-1 1 0,0 0 0 0,0 0 0 0,0-1-2 16,0 2-2-16,0-3 0 0,0 2-1 0,0-1-1 0,0 0-1 0,0 1-1 15,0 0-2-15,0-2 0 0,0 1-2 0,0 1 0 0,0-1-1 16,0-1-1-16,0 2-2 0,0-1-1 0,0 1 0 0,3 0-2 15,-3 0-2-15,0 0 0 0,0 0-2 0,0 0-2 0,0 0-4 0,1 0-6 16,-1 0-8-16,0 0-9 0,0 2-10 0,0-1-16 0,0 1-17 16,0-2-20-16,0 3-22 0,0-2-26 0,0 0-28 0,0 2-48 15,0 0-56-15,0 0-84 0,0 0-100 0,0 0-72 0,0 0-54 0,-4 0-25 16</inkml:trace>
  <inkml:trace contextRef="#ctx0" brushRef="#br0" timeOffset="192439.065">21850 12804 72 0,'-10'-3'482'0,"2"3"-4"15,0-3-93-15,1 3-139 0,2-2-73 0,1 1-45 0,1 1-19 16,0-2-9-16,-1 2-2 0,4 0 1 0,0 0 1 0,0 0 1 0,0 0-6 16,0 0-11-16,4 0-12 0,-3 2-16 0,2-2-12 15,-1 0-10-15,2 0-7 0,-1 1-4 0,-1-1-3 0,3 2-3 0,0-2-2 16,1 1 0-16,3 1-1 0,1-2-4 0,1 0 0 0,3 0 0 0,4 3-1 15,2-2 0-15,2-1 1 0,2 0 1 0,5 0-1 0,-1 0-2 16,5 0-5-16,2 0-10 0,1 0-8 0,1 0-11 0,1 0-11 16,2 0-13-16,0 0-18 0,0 0-16 0,2 0-24 0,-2 0-25 0,0-1-20 15,-1-2-18-15,0 3-20 0,-2 0-22 0,-1 0-20 0,-2-2-20 16,-3 1-16-16,-1-1-12 0,-3 1-14 0,-2-3-12 0</inkml:trace>
  <inkml:trace contextRef="#ctx0" brushRef="#br0" timeOffset="192639.0277">22677 12684 180 0,'-20'-8'240'0,"0"3"-9"16,0-3-12-16,1 1-12 0,3 2-10 0,-1 0-9 0,3 0-11 0,-2 1-13 16,6 0-13-16,1 1-15 0,0 0-15 0,2-1-16 0,2 3-14 15,2 0-13-15,2 0-13 0,1 1-13 0,0 0-11 0,1 1-8 16,2-1-8-16,2 2-8 0,2 0-7 0,0 1-5 0,3 0-2 16,-1 3-6-16,5-2-2 0,-1 3-4 0,1-1-1 0,1 1-2 0,0 0-1 15,0 1-2-15,0 1-3 0,0 1-2 0,-1 0-3 0,-1-1-1 16,-4 1-2-16,2 0 0 0,-5 2-1 0,1 1 0 0,-2-2-2 0,-4 0-3 15,-1-1-6-15,-1 4-9 0,-4-1-16 0,-2-1-18 0,-1 3-27 0,-2-4-31 16,-2 3-36-16,-2 0-40 0,2 2-74 0,-3-3-93 0,0 1-52 16</inkml:trace>
  <inkml:trace contextRef="#ctx0" brushRef="#br0" timeOffset="193879.2039">23929 12355 397 0,'0'-1'431'0,"2"1"-93"15,-1-3-70-15,-1 3-62 0,0 0-37 0,0 0-24 0,0 0-16 16,0 0-10-16,0 0-7 0,0 0-9 0,0 0-8 0,0 0-13 0,0 0-12 16,0 0-13-16,0 0-12 0,0 0-11 0,0 0-11 0,0 0-7 15,0 0-6-15,-1 0-3 0,-1 0-4 0,-1 0 0 0,0 3-2 0,0-2-1 16,-2-1-1-16,-2 1-3 0,-2 1 1 0,3-2-1 0,-6 1 2 16,0 1 0-16,-1 1 1 0,-1-1 2 0,1 0 1 0,1 1 2 15,-6-3 0-15,1 4 2 0,1-3-1 0,-1 1 0 0,1 0 0 0,-1 1 2 16,1-1 0-16,0 0 1 0,0-1 0 0,1 1-2 0,2 0 2 15,-1-2 0-15,1 1 0 0,1 1 1 0,2-2 0 0,0 0 1 0,-1 0 3 16,3 0 1-16,2 0 2 0,0 0 2 0,1 0 0 0,0 0 1 16,1 0 1-16,0 0 1 0,1 0-1 0,2 0 0 0,-1 0 0 15,0 0 1-15,2 0-1 0,0 0 0 0,0 0 0 0,0 0 1 0,0 0-1 16,0 0-1-16,0 0 0 0,0 0 0 0,0 0 0 0,0 0 0 0,0 0-1 16,0 0-1-16,0 0-1 0,0 0-1 0,0 0-3 0,0 0-3 15,0 0-2-15,0 0-5 0,0 0-4 0,0 0-3 0,2 0-3 16,-2 0-2-16,2 1-3 0,-2-1-4 0,0 1-2 0,1 0-3 0,-1-1 0 15,0 2-2-15,2 0 1 0,-2-1 0 0,1 1 2 0,-1-1 2 16,2 2 1-16,0 0 3 0,-1 0 3 0,-1-2 2 0,2 4 3 16,-1-2 3-16,-1 3 7 0,3-2 2 0,-1 3 4 0,-2-2 4 0,1 2 0 15,1 0 3-15,0 0 0 0,-1-1 1 0,2 2-1 0,-1 0 2 16,0 1 0-16,-1-2 0 0,2 4 2 0,-1-2-2 0,0 1 0 16,-1 1 1-16,1-1 0 0,-1 0 0 0,2 3 0 0,-1 1 1 0,-2-2 1 15,1 0-1-15,-1 1 1 0,2 0 1 0,0 0-1 0,-1 2 0 0,-1-2 2 16,2 0 0-16,-2 1 1 0,0-1 1 0,0-1 0 15,0 2 0-15,0-2 2 0,-2-1 2 0,2 3-1 0,-1-2 1 0,-1 0 1 16,0 0 1-16,2-1-2 0,-1 0 1 0,1-1 0 0,-2 0-2 0,-1-1-1 16,3 0-3-16,-3 1-1 0,3-3-3 0,-1 1-2 0,1-3-2 15,-2 3-1-15,0-2-3 0,2-2-2 0,-1 2-1 0,-1-2-1 16,2 3 0-16,-1-4-1 0,1 1-2 0,-2 0 1 0,2 1-2 0,0-1 0 16,0-1-1-16,0-1 0 0,0 1 0 0,0-1-1 0,0 0-1 0,0 1 0 15,0-2 0-15,0 0 0 0,0-1-2 0,0 0 0 16,0 0 0-16,0 0 0 0,0 0 0 0,0 0 0 0,0 0 1 0,0 0 1 15,0 0 0-15,0 0 0 0,0 0 0 0,0 0 0 0,0 0 2 0,0 0 0 16,0 0 0-16,2 2 1 0,-2-2-1 0,0 0 0 0,0 0 1 16,0 0 0-16,0 0 0 0,1 0-1 0,-1 0 0 0,0 0 1 15,0 0-1-15,0 0 1 0,0 0-1 0,3 0-1 0,-1 0 2 0,-2 0-2 16,2 0 0-16,-1 0 1 0,-1 0 1 0,3 0 1 0,0 0 3 16,-1 0 2-16,1 0 2 0,0 0 1 0,2 0 2 0,-2 0-1 15,4 0 3-15,-2 0 0 0,0 0 0 0,3 0 0 0,0 0 0 0,3 0-1 16,-1 0-3-16,1 0-3 0,1 0-4 0,3-2-6 0,0 1-6 15,2 1-4-15,0-1-7 0,0-2-5 0,2 1-6 0,2 0-6 0,-1 1-4 16,1-1-5-16,1 0-2 0,-3-1-1 0,5 3-2 0,-6-2 1 16,2 0 1-16,0 2 2 0,1-1 4 0,-4-1 3 0,2 2 4 0,-1-2 5 15,-3 1 4-15,-2 1 5 0,3-2 4 0,-3 1 3 0,-3 1 2 16,2 0 2-16,-4 0 2 0,1 0 3 0,-5 0 0 0,1 0 0 16,0 0 2-16,-2 0 0 0,1 0 1 0,-3 0 1 0,2 0 0 0,-3 0 2 15,0 0-1-15,0 0 0 0,0 0 0 0,0 0-6 0,0 0-10 16,0 0-14-16,0 0-17 0,0 0-24 0,0 0-30 0,0 0-41 0,0 0-44 15,0 0-52-15,0 0-52 0,0 0-86 0,0 0-105 0,0 0-64 16,3 0-44-16,0-1-16 0</inkml:trace>
  <inkml:trace contextRef="#ctx0" brushRef="#br0" timeOffset="194722.1854">24266 12504 130 0,'-2'-3'375'0,"2"1"-67"15,-1 1-74-15,1 1-48 0,-2-2-36 0,0 1-21 0,2 1-15 16,-1-2-9-16,-1 0-6 0,2 2-8 0,0 0-8 0,-1-1-6 15,1 1-5-15,0 0-5 0,-2 0-1 0,0 0-3 0,2 0-3 0,-3 0-2 16,2 0-2-16,-3 0-3 0,3 0-4 0,-1 0-1 0,0 0-5 16,-2 0-1-16,3 0-3 0,-3 0-3 0,1 1-4 0,2-1-4 0,-4 2-2 15,2 0-4-15,-2 1-2 0,0-2-2 0,1 1-2 0,-3 2 1 16,2-1 2-16,-1 2-1 0,-2 0-1 0,4-2-1 0,-3 2-1 0,1 2-3 16,-1-2 0-16,0 2 0 0,0 0-4 0,3-1-2 0,-3 1 1 15,1 1-2-15,0-1-2 0,-1 2-1 0,3 0-2 0,0-2 0 0,-1 3 0 16,2-2 1-16,0 3 2 0,-1-2-1 0,2-1 0 0,1 4 1 15,-1-2 2-15,0 0 2 0,2-1 1 0,0 1 1 0,0-1 1 16,2 0 1-16,0 0-1 0,-1 0 0 0,3-1 0 0,0 1-1 0,-3-2 0 16,4 1-1-16,-2-1 0 0,4-1 0 0,-2 1 0 0,2-2-1 15,-1 1-2-15,1-2-1 0,-1 0-3 0,2 1-1 0,2-1-1 0,-1-1-3 16,-1-3-1-16,5 2-2 0,-4-2-3 0,2-2 0 0,2 2-1 16,0-3 2-16,-1-1 0 0,2 1 2 0,0-3 0 0,-1 2 3 15,3-4 4-15,-2 2 5 0,-1-1 4 0,3-2 6 0,-3 1 5 0,1 0 7 16,-2-1 8-16,2-3 6 0,-2 4 7 0,-3-3 6 0,2 1 5 15,-3 0 6-15,-2-1 6 0,1 0 4 0,-1 1 3 0,-1-2 2 0,-4 2 1 16,2 0 0-16,-3 0-2 0,0-1-4 0,-1 1-4 0,-2-1-6 16,-1-2-7-16,0 3-9 0,-4 0-7 0,2 1-8 0,-1 0-10 15,-1-1-7-15,-3 3-8 0,3-3-12 0,0 0-13 0,-1 4-14 0,1 0-17 16,-1 0-22-16,0 0-23 0,0 1-30 0,1 3-32 0,0-1-37 16,-1-1-41-16,3 4-51 0,-1 2-59 0,2 0-89 0,1 1-105 15,0-1-57-15,0 3-34 0,1-2-10 0</inkml:trace>
  <inkml:trace contextRef="#ctx0" brushRef="#br0" timeOffset="195051.1831">24880 12726 555 0,'2'0'600'0,"0"0"-45"15,-1 0-74-15,-1 0-89 0,0 0-98 0,0 0-64 0,0 0-51 16,0 0-32-16,0 0-24 0,3 0-21 0,-3 0-19 0,2 0-19 15,0 3-17-15,-2-2-18 0,1 0-13 0,-1 1-11 0,2 1-8 0,-1 0-5 16,-1 1-2-16,2-1-1 0,0 2 0 0,-2 2-2 0,1-2-7 16,-1 3-10-16,0 1-10 0,-1-2-20 0,1 4-24 0,-4-1-41 0,1 3-48 15,0-4-68-15,-2 6-77 0,-1-4-93 0,-2 3-99 0,-1-1-52 16,1 0-31-16,-3 1-12 0</inkml:trace>
  <inkml:trace contextRef="#ctx0" brushRef="#br0" timeOffset="195738.551">25388 12521 549 0,'-1'-3'526'0,"1"3"-50"0,-2-4-94 0,0 4-116 0,2-1-70 16,-1-1-46-16,1 2-25 0,0 0-17 0,0 0-14 0,0 0-13 16,0 0-15-16,0 0-15 0,0 0-18 0,0 0-15 0,0 0-12 15,0 0-12-15,0 0-5 0,1 2-5 0,-1-1-2 0,2-1 0 0,0 2 2 16,-1 0 1-16,1 1 3 0,-1-3 1 0,4 2 4 0,-4 1 1 16,2 1 4-16,1-1 3 0,-1-1 2 0,0 1 3 0,0 1 2 15,2-1 3-15,-2-2 2 0,3 1 3 0,1 2 0 0,-2-1 1 0,3 0-1 16,-1-2-1-16,0 2 2 0,1-3-1 0,0 2-1 0,1-2-3 15,0 0-2-15,1-2-2 0,1 2-4 0,-3-3-4 0,1 0-3 16,1 2-4-16,-1-4-2 0,1 1 0 0,-2 1 3 0,-1-2 0 0,1 2-2 16,-3-4-3-16,2 2-2 0,-4 0 0 0,0-2 1 0,0 0 0 0,-2 1 3 15,-1-2 1-15,-1 2 3 0,-2-1 0 0,-2 1 0 0,2 2-1 16,-2-3-2-16,-1 2-3 0,-2 0 1 0,-1 1 2 0,1 1 2 16,-4-1 1-16,2 1-1 0,-2 0 2 0,-1 3-1 0,1 0 1 0,-1 0 0 15,-1 1 1-15,3 1 1 0,-3 1 0 0,0 1 1 0,1 1-1 0,1 2 1 16,-1 0 1-16,0 1 0 0,0-1 1 0,3 3 0 0,-3 1-1 0,3-1 1 15,0 3 2-15,0 1-1 0,0-1-1 0,3 4 0 0,0-2 1 16,2 1 1-16,1 1 1 0,0 0 2 0,1 1-1 0,2-2 2 16,-1 3 2-16,2-4 1 0,2 2 3 0,-1-2 0 0,2 1 3 0,1 0 2 15,0-3 3-15,1 1 2 0,2-2 1 0,0 0 3 0,1 0 4 16,2-2 1-16,2 0 4 0,-1-3 2 0,5-1-2 0,-2 0-5 16,4-2-7-16,-1-1-12 0,4-1-13 0,1-2-17 0,-1 0-19 0,2-3-26 15,-1-1-28-15,3 0-42 0,0-2-46 0,0-2-58 0,-2 2-66 16,1-2-83-16,-5 0-92 0,3-2-52 0,-5-1-29 0</inkml:trace>
  <inkml:trace contextRef="#ctx0" brushRef="#br0" timeOffset="196405.5587">25758 12172 72 0,'0'0'442'0,"0"0"-65"0,0 0-60 16,0 0-60-16,0 0-36 0,0 0-28 0,0 0-17 0,0 0-13 0,0 0-9 16,0 0-6-16,0 0-11 0,0 0-9 0,0 0-9 0,0 0-8 15,-3 0-8-15,1 0-6 0,2 0-4 0,0 0-4 0,0 1-5 16,0-1-3-16,0 0-2 0,0 0-3 0,-1 0-6 0,1 0-3 0,0 0-4 16,0 0-5-16,0 0-4 0,0 0-4 0,0 0-5 0,0 0-5 0,0 0-4 15,0 0-3-15,0 0-5 0,0 0-4 0,0 0-4 0,0 4-3 16,0-4-5-16,1 1-3 0,-1 1-2 0,2-2-1 0,1 1-3 15,-2-1 0-15,1 2 1 0,-1-1-1 0,3 2 0 0,-1-1 1 0,0-1-1 16,0 0 3-16,2 3 1 0,0-1 0 0,1 0 2 0,0 1 2 16,2-1-1-16,-1 2 0 0,2 0 0 0,-1-1-2 0,0 0-1 15,2 3-3-15,0-2-1 0,2 2 0 0,-2 0-4 0,3 0-2 0,-2 2 0 16,3-1-2-16,-2 5-1 0,3-2-2 0,-2 2 1 0,1 1 1 16,0 0 3-16,-1 4 2 0,1 3 4 0,-1-1 5 0,-1 3 3 15,0 2 6-15,-3 2 5 0,4 2 6 0,-5 4 4 0,-3 0 7 0,-1 2 2 16,-4 1 4-16,-1 6 0 0,-6-2 0 0,-2 4-3 0,-7-2-7 0,-2 4-9 15,-7-1-12-15,-2 0-13 0,-4 0-15 0,-6-2-19 0,-1 1-21 16,-6 0-35-16,0-4-40 0,-3 0-62 0,-4-4-75 0,0 2-123 0,-2-4-150 16,-6 0-81-16,2 0-46 0,-3-5-20 0,-5 2-6 0</inkml:trace>
  <inkml:trace contextRef="#ctx0" brushRef="#br0" timeOffset="225038.4351">15842 16302 412 0,'-3'0'414'0,"1"1"-75"0,1 1-68 15,-1-2-63-15,-2 0-39 0,2 2-29 0,1-1-17 0,-1-1-9 0,1 2-4 16,-3-2-1-16,4 0-3 0,-1 1-2 0,-1 0-7 0,2-1-8 16,-1 0-9-16,1 0-9 0,0 0-10 0,0 0-9 0,-2 1-7 15,2-1-6-15,-2 2-4 0,2-2-5 0,0 0-2 0,0 0-2 0,0 0-1 16,-1 2 0-16,-1-1-2 0,2-1 1 0,0 0-2 0,-2 0-1 0,2 0-2 16,0 0-2-16,0 0-3 0,0 0-1 0,0 2-2 0,0-2-1 0,0 0 0 15,-1 1-1-15,1-1 1 0,0 0 0 0,0 0 1 0,0 0-2 16,-2 0 0-16,2 0-2 0,0 0 0 0,0 0 0 0,0 0 0 0,0 0-2 15,0 0 1-15,0 0-2 0,0 0 1 0,0 0-2 0,0 0 1 16,0 0-1-16,0 0 0 0,0 0 2 0,0 0-1 0,0 0 2 0,0 0 1 16,0 0 1-16,2 2 1 0,-2-2 0 0,1 0 1 0,-1 1-1 0,2-1 1 15,1 0 1-15,-1 2 0 0,0-2 2 0,-1 1-1 0,2 1 1 16,1-2-1-16,0 1 0 0,1 0 1 0,-1-1-2 0,3 4 0 0,-1-3 0 16,2 1 2-16,0 1 0 0,0-3 1 0,0 3 0 0,0-2 1 15,4 2-1-15,-2-2-1 0,2 1-1 0,-2 0 1 0,3-1-1 0,-1 1-1 16,1 0 0-16,1-2-2 0,1 3-3 0,-2-3 0 0,2 0-3 15,0 2-2-15,2 0-2 0,-2-1-1 0,1-1-1 0,1 2-2 0,1 0 0 16,1-2-3-16,-1 0-1 0,0 3-1 0,1-3-2 0,0 2 0 0,2-2 1 16,-1 0-1-16,-1 2 1 0,3-1 1 0,-3 1 0 0,2-2 1 15,1 2 1-15,-2-1 1 0,1-1 3 0,1 2 0 0,0-2 3 0,0 1 2 16,1 0 3-16,-1-1-1 0,1 1 3 0,-1-1-1 0,3 0 2 0,-2 0 0 16,-1 0 0-16,3 0-2 0,-1 0 2 0,2 0-1 0,-1 0-1 15,0 0 0-15,2 0-1 0,0 0 0 0,1 0-3 0,-1 0 0 0,0 0-1 16,2 0-1-16,-1 0 0 0,0 0-2 0,1 0 0 0,-1 0 0 15,2 0-2-15,-3 0 1 0,3 0-2 0,-1 0 0 0,-1 2 0 0,0-2 0 16,2 2-1-16,-3-1 1 0,3-1-2 0,-1 2 0 0,-1-1-1 0,-1-1 0 16,2 2-1-16,-1 1 1 0,2-2 2 0,-3 1 1 0,3 0 3 15,-1 0 1-15,1 0 2 0,-2 1 2 0,2-2 2 0,0 1 3 0,0 2 3 16,0-3 2-16,-1 2 1 0,1 1 3 0,0-3 2 0,0 3 0 16,1-1-1-16,-1-1-2 0,0 0 1 0,4 1-1 0,-3-1-2 0,1 2-1 0,-1-1-2 15,3 0-1-15,-1 0-1 0,0-1-3 0,0 0 0 0,0 1-2 16,0 0 0-16,1 2 0 0,-3-2-2 0,3 1-1 0,-3 1-1 15,-1-2 0-15,3 0-1 0,-1 0 0 0,0-1 0 0,-2 1-1 0,1 1-2 16,-1-1 1-16,0-1-2 0,2 1 0 0,-2-1 1 0,0 1 0 0,0 1 1 16,0-1 1-16,0-2 2 0,0 2 1 0,0-2 1 0,-1 1 1 15,1 1 0-15,0-1 1 0,-2-1 2 0,2 0 1 0,-1 2 2 0,-1-1 1 16,0-1 0-16,2-1 0 0,-3 2 0 0,3-1-1 0,-1-1 0 16,-2 2 0-16,1-2-1 0,-1 1-1 0,0 1 0 0,1-2-1 0,-1 1-1 15,2 1-1-15,-1-2 1 0,-1 1-2 0,0 0 0 0,0-1-1 0,-2 0 1 16,2 0-4-16,-2 0 1 0,2 0 0 0,-2 2 0 0,2-2-1 15,-3 0 0-15,1 0-1 0,1 2 0 0,-3-2 0 0,1 0-2 0,-2 0-1 16,2 1 1-16,-2 1-2 0,1-2 0 0,-2 0 1 0,3 1 0 16,-2 1-1-16,2-2-1 0,-3 0 0 0,1 0 2 0,-1 3 0 0,3-3 2 15,-3 1 0-15,3-1 2 0,-2 1 1 0,0-1 2 0,-2 2 0 16,4-2 2-16,-4 1 1 0,3 1 0 0,-1-2 3 0,2 0 1 0,-3 0 0 16,0 2 0-16,1-2 0 0,2 1-1 0,-2-1 1 0,1 0 0 0,0 0-1 15,1 0 1-15,-1 0-1 0,0 0-1 0,0 0 0 0,3 0-2 16,-3 0 1-16,2 0-1 0,0 0 1 0,0 0-2 0,2 0 1 0,-4 0-2 15,2 0 0-15,-1 0 0 0,2 0 1 0,-3 0-2 0,2 0 1 0,1 0 1 16,-5 0 1-16,2 0 0 0,1 0 1 0,-1 0 0 0,-2 0 1 16,1-1 1-16,0-1 1 0,0 2 0 0,-1 0-2 0,-1-2 1 0,1 1 0 15,-2 1 0-15,2 0-3 0,-1 0-1 0,-1 0 0 0,0 0-2 16,1 0-2-16,-2 0-2 0,2 0 0 0,-2 0-3 0,1 0 0 0,1 0-1 16,-4 0-1-16,3 0 2 0,-1 0 2 0,1 1 1 0,-1 1 0 15,-2-2 2-15,3 2 1 0,-3-1 1 0,1-1 2 0,0 2 0 0,0-2 0 16,-3 2 3-16,2-2 0 0,-2 0 1 0,0 0 1 0,-1 3-1 0,-1-3 0 15,0 0-2-15,-1 0 2 0,0 0-1 0,-2 0 1 0,-1 0-1 16,0 0 1-16,-2 0-1 0,1 0-6 0,-3 0-8 0,0 0-15 0,-1 0-18 16,0 0-37-16,-2-3-45 0,-1 3-95 0,0 0-123 0,0-2-108 15,-4-3-102-15,-1-2-56 0,-1-2-35 0,-6-2-20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16T11:46:29.126"/>
    </inkml:context>
    <inkml:brush xml:id="br0">
      <inkml:brushProperty name="width" value="0.05292" units="cm"/>
      <inkml:brushProperty name="height" value="0.05292" units="cm"/>
      <inkml:brushProperty name="color" value="#FF0000"/>
    </inkml:brush>
  </inkml:definitions>
  <inkml:trace contextRef="#ctx0" brushRef="#br0">18105 14214 11 0,'-4'-2'158'0,"3"-1"-9"0,-1 2-7 0,0-1-7 0,-1 1-3 0,2-1 1 16,-1 1 0-16,0 1-1 0,2-2-3 0,-1 2-1 0,-1 0-5 15,2-3-8-15,-1 3-9 0,1-2-7 0,0 2-10 0,0 0-11 16,0 0-9-16,0 0-9 0,0 0-6 0,0 0-5 0,0 0-8 0,0 0-5 16,0 0-6-16,0 0-8 0,0 0-6 0,0 0-5 0,0 0-4 15,0 0-5-15,0 0-3 0,0 0-4 0,1 0-1 0,1 0-4 0,-1 0-3 16,1 0-1-16,1 0-3 0,-1 0-2 0,1 2-4 0,0-2-1 16,2 0 0-16,3 0-3 0,-2 3-3 0,2-3-1 0,4 0-4 15,0 0-2-15,2 2-2 0,2-2-3 0,1 1-4 0,2 1-5 0,2-2-2 16,2 1-2-16,-2-1-1 0,4 2 0 0,0-1-3 0,2-1 0 15,2 2-2-15,-1-1-2 0,1-1-2 0,1 2-2 0,0-1-1 0,0-1-3 16,0 0 0-16,-2 1 3 0,-1-1 2 0,0 0 3 0,2 0 2 16,-3 0 4-16,0 0 3 0,-1 0 4 0,-2 2 8 0,-2-2 8 0,1 0 8 15,-3 0 8-15,-1 0 8 0,1 0 9 0,-7 0 9 0,2 0 6 16,-2 0 8-16,-3 2 3 0,0-2 6 0,-1 0 4 0,-3 0 3 16,0 0 6-16,0 0 2 0,-1 1 0 0,-2-1 2 0,-1 0 6 0,-1 0 2 15,0 0-2-15,0 0-5 0,0 0-5 0,0 0-7 0,0 0-5 16,-1 0-9-16,-1 2-8 0,1-2-10 0,-4 0-10 0,2 0-9 0,-2 1-8 15,0 1-13-15,1-2-16 0,-4 1-12 0,0 1-13 0,-2-2-11 16,2 1-8-16,-4 0-7 0,2 2-5 0,-3-1-4 0,0 0-4 16,0-1-2-16,-3 1-1 0,2 0-2 0</inkml:trace>
  <inkml:trace contextRef="#ctx0" brushRef="#br0" timeOffset="327.6374">18075 14200 30 0,'-17'-3'108'0,"2"1"1"0,4-1-1 0,-2-1-1 0,2 3-6 16,5-3-5-16,-2 4-6 0,1-3-6 0,1 3-6 0,1-2-10 16,2 2-8-16,2-2-9 0,-3 2-7 0,4 0-6 0,0 0-6 0,0 0-6 15,0 0-8-15,0 0-10 0,0 0-8 0,0 0-7 0,0 0-5 16,0 0-4-16,0 0-2 0,2 0-2 0,0 2-1 0,-1-2-1 0,1 2 1 16,1-2-2-16,0 0 3 0,3 3 2 0,-1-3 5 0,1 2 4 15,1 0 1-15,1-1-1 0,3 3 2 0,1-3 4 0,2 1 2 16,1 0 4-16,4 1 3 0,0-1-1 0,5 1 0 0,-1-2-2 0,4 2-4 15,1 0-6-15,2-1-3 0,4-1-5 0,-1 0 0 0,0 3-2 16,4-3-6-16,-1 1-5 0,2 1-9 0,0-2-10 0,-2 1-7 0,-1-2-8 16,1 1-3-16,0 0-5 0,-2-1 2 0,-3 2 4 0,2-2 6 15,-3 0 6-15,-3 0 7 0,0 0 7 0,-1 0 9 0,-3 0 9 0,-1 0 14 16,-3 0 16-16,-3 0 16 0,0 0 15 0,-3 0 17 0,-2-2 14 16,0 2 11-16,-3 0 8 0,-2 0 4 0,-1 0 0 0,-1 0 2 15,-1 0 1-15,-1 0-5 0,-2 0-6 0,0 0-16 0,0 0-22 0,0 0-36 16,0 0-45-16,0 0-51 0,0 0-56 0,0 0-82 0,0 0-98 0,0 0-60 15</inkml:trace>
  <inkml:trace contextRef="#ctx0" brushRef="#br0" timeOffset="1950.6134">17090 17016 68 0,'0'-2'152'0,"0"-1"-5"0,0 0-5 0,0 0-3 16,0 0-3-16,0 0-5 0,0 0-2 0,0 0-8 0,0 0-6 0,0 0-4 15,0-1-2-15,0 1-3 0,0-2-5 0,0 3-3 0,0-3-1 16,-2 2-1-16,0-1-2 0,2-1-1 0,-1 2-1 0,-1-2-4 0,2 2 1 16,0-1 1-16,-2 2 5 0,2-1-3 0,0 0-3 0,0 0-6 15,0 2-5-15,0-2-6 0,0 1-6 0,0 2-3 0,0 0-3 0,0 0-5 16,0 0-4-16,0 0-8 0,0 0-5 0,0 0-9 0,0 0-8 0,0 0-5 16,0 0-7-16,0 0-6 0,0 0-5 0,0 0-6 0,0 0-6 15,0 0-4-15,0 2-3 0,0-1 0 0,0 2 1 0,2 2 1 0,-2-1-1 16,0 2 4-16,2 2 0 0,-2 0 3 0,0 4 7 0,0 0 5 15,0 1 5-15,0 2 6 0,0 3 7 0,-2-1 3 0,2 3 1 0,-2 1 0 16,1 1 0-16,-1 0 2 0,-2 1-1 0,2 2 2 0,-1-1 1 16,2 0-1-16,-3 1 0 0,1-1-3 0,0 2 0 0,0-2-3 0,-1 0 0 15,1 0-1-15,-3-2 1 0,3 3-3 0,2-5-1 0,-3 3-3 16,1-3 0-16,0-3-1 0,0 1-2 0,1-3-2 0,0 0-5 0,-1-3-8 16,3-2-8-16,-1 2-16 0,1-4-14 0,0 0-19 0,0-3-19 0,0 0-25 15,0 0-26-15,0-2-52 0,0-3-65 0,0 0-80 0,4-3-90 16,0 0-65-16,0-4-56 0,1 0-24 0</inkml:trace>
  <inkml:trace contextRef="#ctx0" brushRef="#br0" timeOffset="6832.7879">18050 17080 9 0,'0'0'101'0,"0"0"-1"0,0 0-3 15,0 0-5-15,0 0-3 0,0 0-5 0,0 0-4 0,0 0-7 0,0 0-4 16,0 0-5-16,0 0-4 0,0 0-6 0,0 0-4 0,0 0-1 16,0 0-3-16,0 0-2 0,0 0-2 0,0 0 0 0,0 0-2 0,0 0 2 15,0 0 1-15,0 0 1 0,0 0 2 0,0 0 2 0,0 0 3 0,0 0 2 16,0 0 2-16,0 0 2 0,0 0 3 0,0 0 1 0,0 0 2 16,0 0 2-16,0 0 1 0,0 0 2 0,0 0-2 0,0 0-1 0,0 0-2 15,0 0-1-15,2-1-2 0,0 1-3 0,-1-2-4 0,2 2-5 16,-1-1-9-16,0-1-12 0,1 1-8 0,0-1-8 0,4-1-4 0,-3 0-6 15,1 0-4-15,1 1-3 0,0-1-3 0,-1-2-2 0,4 1-5 16,-2 4-3-16,1-3-1 0,0-1-1 0,1 1 6 0,-1 1 6 0,0-1 4 16,3 1 3-16,-1 0 0 0,-1 1-1 0,2-1 0 0,0 2 0 15,0 0-2-15,0 0-1 0,0 0 1 0,2 0-1 0,0 2 1 0,-4-1-2 0,4 1-2 16,-2 0-2-16,-1 3-3 0,0-2 1 0,-2 4-1 0,0-3-1 16,2 2 1-16,-3-1-1 0,0 3 1 0,-1 1 0 0,-1 2 1 15,-2-1-2-15,2 0 1 0,-4 2 2 0,-1 0 0 0,-1 2 0 0,-2 0 1 16,-2 1 0-16,0 0 0 0,1 2-2 0,-5-1 2 0,0 0 0 15,-2 0-4-15,1 3-3 0,-2-3-2 0,-1 2 0 0,-1 0-2 0,1-2 2 0,-2 1 3 16,0 0 6-16,-2-1 4 0,3 0 5 0,-3-2 5 16,2 1 6-16,0-1 6 0,-2-2 5 0,4 1 7 0,-2-2 7 0,1-1 4 0,1 0 5 15,4-2 1-15,-4 1 1 0,4-1-2 0,1-2-4 0,-1-1-3 16,2 0-3-16,2 0-5 0,-1 0-6 0,3-1-5 0,-1-3-6 0,1 3-5 16,0-1-4-16,0-3-4 0,3 0-4 0,-1 2-2 0,1-2-1 15,0 0 0-15,1 2 2 0,-1-2 0 0,2 1 1 0,-1 1 2 0,2 0 0 16,0-1 1-16,1 1 0 0,0 0 0 0,1 1 2 0,-2-3 2 15,2 2 2-15,3-1 0 0,-2 1 1 0,1-1 0 0,-1-1-3 0,5 2 0 16,-2-1-1-16,-1-1-1 0,2 2-1 0,4-2 1 0,-3 0-1 0,2 0 4 16,0 0-1-16,0 0 2 0,2-2 2 0,0 2 1 0,2-1 3 15,-2-1 4-15,1 2 2 0,1-1 6 0,-1-1 2 0,3 1 4 0,-3-1 4 16,1-1 2-16,2 2 3 0,-3 0 2 0,3-1-1 0,-3 1 0 16,0-1 1-16,0 2-1 0,-1-2-1 0,-2 1-2 0,1 1-1 0,-3-2-3 15,-1 0-3-15,-1 2-1 0,-1 0 0 0,-1 0-2 0,-1 0 2 16,0 0 1-16,-3 0 1 0,0 0 2 0,-1 0-1 0,1 0 1 0,-3 0 2 15,0 0-1-15,0 0 1 0,0 0-2 0,0 0 1 0,0 0-4 16,0 0-3-16,0 0-2 0,0 0-4 0,0 0-5 0,0 0-2 0,0 0-3 16,0 0-2-16,0 0-4 0,0 0-3 0,0 0-2 0,0 0-2 0,0 0-2 15,0 0-3-15,0 0-2 0,0 0-4 0,0 0-1 0,0 0-1 0,0 0 0 16,0 0-1-16,0 0 0 0,0 0 0 0,0 0 0 0,0 0 1 16,0 0 1-16,0 0 1 0,0 0 2 0,0 0 2 0,0 0 4 0,0 0 4 15,0 0 2-15,0 0 2 0,0 0 2 0,0 0 1 0,0 0 1 16,0 0 1-16,0 0 0 0,0 0-1 0,0 0 1 0,0 0-1 0,0 0 1 15,0 0-2-15,0 0-1 0,0 0 1 0,0 0-2 0,0 0 0 16,0 0-2-16,0 0 0 0,0 0 0 0,0 0-2 0,0 0 1 0,0 0-1 16,0 0-1-16,0 0 0 0,0 0-1 0,0 0 1 0,0 0-1 15,0 0 0-15,0 0-3 0,0 0-2 0,0 0-3 0,0 0-1 0,0 0-4 16,0 0-4-16,0 0-2 0,0 0-3 0,0 0-4 0,0 0-1 0,0 0-7 16,0 0-5-16,0 0-6 0,0 0-10 0,0 0-8 0,0 0-11 15,-1 0-12-15,-1 0-14 0,0 2-15 0,-1 0-16 0,2-2-29 0,-4 3-34 16,2-1-43-16,-2-1-47 0,2 1-61 0,-3 0-66 0,1 1-36 15</inkml:trace>
  <inkml:trace contextRef="#ctx0" brushRef="#br0" timeOffset="7249.59">18079 17592 357 0,'-8'-2'472'0,"2"-2"-68"16,1 3-102-16,0-1-64 0,2-1-49 0,0 1-32 0,-1 1-21 16,2 1-14-16,0-2-12 0,2 2-10 0,0 0-9 0,0 0-10 0,0 0-11 15,0 0-13-15,0 0-13 0,0 0-11 0,4 0-12 0,-3 0-6 0,3 0-6 16,1 0-4-16,0 0-2 0,1 0-2 0,3 0-2 0,0 0 2 16,-1 0 0-16,1 0 2 0,4 0 2 0,-2 0-1 0,0 0 1 0,3 0-1 15,1 0 1-15,0 0-2 0,-2 0-1 0,4 0 1 0,-1 0-2 16,1 2 1-16,1-2 0 0,-2 1 3 0,1 1 0 0,1-2 1 0,-1 3 1 15,0-1 1-15,1-1 0 0,-1 3-2 0,-3-2 1 0,1 2-1 16,-1-1-1-16,0 2 0 0,-2-1-1 0,0 1 0 0,-3 1-3 0,4-1-1 16,-7 2-1-16,2 0 0 0,-2 0 1 0,-3 1 1 0,0 1 1 15,1 0 2-15,-4 0 3 0,0 2 2 0,-4-1 2 0,0 2 2 0,-4-2 3 16,0 4 0-16,-2-2 4 0,-4 2 2 0,2-3 2 0,-6 3 3 0,-1 0 2 16,-1-1 2-16,-4-1 3 0,3 0 2 0,-6 0 2 0,2 0 2 15,-3-2 0-15,-1 3 1 0,1-3-2 0,0 0-1 0,-2 0-2 0,0-2-3 16,1 1-3-16,-1-1-4 0,3-1-3 0,0 0-7 0,3-2-9 0,-1 0-10 15,2 0-12-15,1-1-16 0,4-1-21 0,-1-1-23 0,5-1-24 16,0 0-31-16,2-1-32 0,2-1-55 0,3 1-67 0,2-3-92 16,2 0-101-16,2-1-59 0,2-1-36 0,2-2-14 0</inkml:trace>
  <inkml:trace contextRef="#ctx0" brushRef="#br0" timeOffset="9083.1646">17283 17760 247 0,'-2'-4'277'0,"0"3"-50"0,2 1-37 0,-1-1-29 15,-1-1-25-15,2 2-20 0,-1-1-18 0,-1-1-11 0,2 2-10 0,0 0-7 16,0 0-7-16,0 0-6 0,0 0-6 0,0 0-7 0,0 0-5 0,0 0-6 16,0 0-7-16,0 0-7 0,0 0-7 0,0 0-4 0,0 0-6 0,0 0-2 15,2 0-1-15,-1 2 2 0,2-1 2 0,1-1 1 0,-1 2 3 16,1-1 2-16,2-1 1 0,-1 1 1 0,3-1 0 0,3 2 2 0,-3 0-1 15,3-2 2-15,0 1-1 0,4 1 0 0,-3-2-1 0,2 1-4 16,3-1-6-16,0 2-4 0,1-2-4 0,0 0-1 0,2 0-2 0,1 0-1 16,-2 0 0-16,3 0-3 0,-2 0-4 0,0 0-2 0,0 0-5 15,1 0-3-15,-4 0-3 0,0 0-3 0,1 0-1 0,-4 0-1 0,1 0-1 16,-3 0-1-16,-1 0-1 0,-3 1 1 0,1-1 2 0,-1 2 5 0,-3-2 6 16,0 0 6-16,-3 0 6 0,-2 0 4 0,0 0 3 0,-2 1 3 15,-3-1 4-15,0 1 3 0,-1 1 0 0,-3-2 3 0,-1 1 1 0,-3 1 0 16,-1-2-1-16,1 2-3 0,-5-1-5 0,2 1-3 0,-5 0 0 15,1-2 0-15,1 3 2 0,-5-3 1 0,2 2 2 0,-2 0 1 0,3-2 4 16,-4 1 2-16,3-1 3 0,0 2 3 0,1 0 3 0,-1-2 2 16,2 0 4-16,1 0 2 0,2 0 1 0,2 0 1 0,0 0 0 0,2 0 2 15,0 0 2-15,2 0-2 0,5 0-1 0,-3 0-5 0,2 0-7 0,4 0-7 16,0 0-8-16,1 0-6 0,0 0-9 0,2 0-2 0,2-2-3 0,0 0-4 16,2 2-2-16,1-1-5 0,0 1-4 0,4-2-2 0,-1 0-2 15,2 2 1-15,-1 0 3 0,2-3 4 0,1 3 5 0,1-2 6 0,-1 2 6 16,2 0 4-16,0-2 2 0,0 2 4 0,2-1 4 0,1-1 4 15,-1 2 4-15,2-2 5 0,-1 1 3 0,0 1 2 0,1-2 2 0,3 2 2 16,-3 0-1-16,0 0-1 0,-1 0 1 0,4 0-3 0,-7 0-1 16,3 0-2-16,-1 0-4 0,0 2-4 0,-3-2-5 0,1 1-5 0,-3 1-6 15,-1-2-3-15,-1 2-4 0,-3-1-4 0,1-1-7 0,-3 2-2 16,0-2-1-16,-3 0 0 0,-1 0 1 0,-1 2-1 0,-3-2-1 0,1 3-3 0,-3-3 1 16,-2 0-3-16,-3 2-2 0,0 0-6 0,-2-1-7 0,-1-1-5 15,-2 2-5-15,2 0-8 0,-3-2-13 0,2 0-21 0,0 3-26 16,0-3-27-16,1 0-30 0,1 0-58 0,2 0-72 0</inkml:trace>
  <inkml:trace contextRef="#ctx0" brushRef="#br0" timeOffset="9833.5876">18918 17845 31 0,'-3'0'140'0,"3"1"-3"0,-1 1-2 0,-1-2-1 16,0 0-4-16,-1 0-2 0,2 0-3 0,-1 0-1 0,0 0-4 15,-1 0-3-15,2 0-5 0,-2 0-6 0,1 0-4 0,-1 0-4 0,1 0-3 16,1 0 0-16,-1 0-4 0,1 0-3 0,-3 0-6 0,4 0-6 16,0 0-7-16,0 0-9 0,0 0-9 0,0 0-7 0,0 0-8 0,0 0-8 15,0 0-8-15,0 0-14 0,0 0-9 0,0 0-7 0,4 0-6 16,-3 0-4-16,4 0-2 0,0 0 0 0,2 0-1 0,1 0 0 0,2-2-1 16,2 1 2-16,1 1-2 0,1-1 0 0,4 1 4 0,-1-2 4 0,4 1 4 15,-1-1 3-15,4 1 1 0,0-2 3 0,1 1-1 0,1 0 0 16,0 1 1-16,3-2 0 0,-2 3 2 0,1-1-2 0,-1-1 1 0,0 2-2 15,-1-1-1-15,-1-1 0 0,-2 2-2 0,-1-1-2 0,-2-1 0 0,-2 2-3 16,-2-1-3-16,-2 1-2 0,-2 0-3 0,-3-2-1 0,-1 2-1 16,-4 0 4-16,0 0-1 0,-4 0-1 0,0 0-1 0,-4 0 1 0,0-3-1 15,-4 3 2-15,-1 0 0 0,-3 0 0 0,-1 0 2 0,-2 0 1 16,-1 0 3-16,-3 0 0 0,0 0-2 0,-2 3-3 0,1-3 0 0,-1 0 2 16,-1 2 0-16,0-1 1 0,-2 1 0 0,2-1 1 0,1 2 1 0,1-1 3 15,-2-1 0-15,4 2 2 0,0-2-1 0,2 1 4 0,0 0-1 16,2 1 1-16,0-2-1 0,2 1-1 0,2 1 0 0,2-2 1 0,1 0 3 15,2 1 2-15,0-1 4 0,4 1 3 0,-1-2-2 0,2 0-3 16,3 2-1-16,-1-1-1 0,3-1 1 0,1 2 2 0,1-2-1 0,3 0 0 16,0 0 0-16,1 0 0 0,2 0-2 0,1 0-1 0,0 0-2 15,2 0 2-15,1 0 2 0,1-2 5 0,2 2 3 0,-1-3 0 0,1 1 3 16,0 1 3-16,0-2 1 0,0 2 4 0,0-1 2 0,0 1 0 16,-2-2 0-16,-1 1-2 0,1 1-4 0,-3 1-7 0,0-2-8 0,-3 0-11 15,0 2-14-15,-3-1-15 0,0 1-24 0,-1-1-29 0,-3 1-33 0,2 0-34 16,-4 0-52-16,-3 0-60 0,0 0-52 0</inkml:trace>
  <inkml:trace contextRef="#ctx0" brushRef="#br0" timeOffset="10782.75">20036 17154 176 0,'2'-2'362'0,"-2"-1"-81"0,0 0-64 0,1 0-55 15,-1 2-34-15,0-1-22 0,0 0-19 0,0 2-15 0,0 0-11 16,0 0-9-16,0 0-10 0,0 0-10 0,0 0-9 0,0 0-11 0,0 0-10 15,0 0-11-15,0 0-5 0,0 0-7 0,0 0-1 0,0 0-2 16,0 2 2-16,0-2 0 0,-1 2 3 0,1-1 2 0,-2-1 4 0,0 2 3 16,2-1 2-16,-1-1 3 0,1 2 2 0,0-1 1 0,0-1 1 15,-2 0 2-15,2 0 0 0,0 0 1 0,-2 2 0 0,2-2 1 0,0 0-2 16,0 0 0-16,0 0 0 0,0 1-2 0,0-1 0 0,0 0-3 0,0 0 2 16,0 0 0-16,0 0 0 0,0 0-1 0,0 0 2 0,0 0-1 15,0 0 1-15,0 0-1 0,-3 2-1 0,3-2 1 0,0 0 0 0,0 0-1 16,0 0-1-16,0 0 1 0,0 0 1 0,-1 1-1 0,1 0 2 0,-2-1 2 15,0 2 2-15,2 0 0 0,-4 1 1 0,3-2 2 0,-1 3 1 16,0-2 0-16,-1 1-1 0,0 0 2 0,0 2 0 0,-2-3 1 0,2 3-1 16,-2 0 0-16,1 0-1 0,-3-1-1 0,5 2 0 0,-2-2-3 0,0 2 1 15,1 0-1-15,2-1-1 0,-3 1 1 0,0 0-1 0,1-1 1 16,1 3 1-16,1-4 0 0,-3 3 1 0,4-2-1 0,-1 2 2 0,-1-1-2 16,2-2 1-16,0 2-1 0,0 0 2 0,0 0 1 0,0 0 2 15,2 0 2-15,-1-2-1 0,3 1-1 0,-3 0-1 0,2 0 0 0,-1-1 1 16,4 1 1-16,-1-2 1 0,0 1 1 0,1-1 2 0,2 0 1 15,0-1-1-15,0 0 1 0,1 1-2 0,2-1-1 0,0-1-1 0,1 2 2 16,0-1 0-16,-1-1-2 0,5-1-2 0,-3 2-1 0,-1-1-3 16,2-1-1-16,-1 2-1 0,1-2 1 0,1 2-1 0,-1 0 0 0,-2 0 2 0,2 1 0 15,-2 0 3-15,-1 0 2 0,1-1 3 0,0 3 0 0,-3-2 5 16,0 1 5-16,-1 3 3 0,0-2 3 0,1 2 2 0,-2-1 2 0,-2 1 3 16,0 2 3-16,-4-2 2 0,2 4 1 0,-3 0 3 0,0-1 2 15,0 0 2-15,-3 3 2 0,2 0 0 0,-4-1-2 0,0 1 1 0,-2 1-2 16,-3 0-1-16,0-1-2 0,0 1-1 0,-2-1-2 0,-1-1-3 0,1 0-2 15,-1 0-2-15,-2 0-3 0,2-1-3 0,-2-1-2 0,0-1-2 16,0 0-3-16,0-2-4 0,0 2-7 0,1-6-7 0,1 4-10 0,-1-4-14 16,1 0-18-16,1-2-14 0,3 2-11 0,-3-3-22 0,2-3-25 15,1 1-39-15,1-3-47 0,2-2-57 0,0 0-63 0,0-3-70 0,2 0-74 16,1-1-40-16,2-4-22 0</inkml:trace>
  <inkml:trace contextRef="#ctx0" brushRef="#br0" timeOffset="10985.8057">20046 17135 2 0,'1'0'488'16,"-1"1"4"-16,0-1-84 0,2 1-127 0,0-1-86 0,2 0-65 0,-3 1-40 16,2-1-25-16,1 2-14 0,1-2-5 0,-1 2-1 0,5-1 2 0,-1-1-1 15,1 2 1-15,0-1-4 0,5-1-5 0,-1 2-5 0,3-1-6 16,0-1-8-16,-1 2-10 0,1-1-10 0,3-1-12 0,-2 2-12 0,3-2-12 15,-2 1-14-15,2 0-16 0,-2-1-17 0,-1 2-20 0,1 0-23 16,-1-2-26-16,-2 1-30 0,0 1-34 0,-3-1-34 0,0 1-34 0,-2 1-49 16,-1-2-59-16</inkml:trace>
  <inkml:trace contextRef="#ctx0" brushRef="#br0" timeOffset="11632.7293">20731 17755 66 0,'-5'0'318'0,"1"0"-42"15,-2 0-39-15,1 0-25 0,0 0-21 0,0 0-14 0,0 1-13 0,1-1-10 16,0 0-9-16,-1 0-8 0,1 2-9 0,1-2-10 0,1 0-9 0,-1 2-10 16,2-2-11-16,1 0-13 0,0 0-10 0,0 0-12 0,0 0-11 15,0 0-11-15,0 0-7 0,0 0-10 0,0 0-5 0,0 0-5 0,1 0-4 16,1 0-2-16,1 0-1 0,0 0-1 0,4 0-1 0,2 0-3 15,-1 0-2-15,2 0-2 0,3 0-5 0,0 0-3 0,5 0-3 0,-2 0-1 16,2 0-5-16,3 0-1 0,1-2-3 0,0 0-3 0,3 2-2 0,-1-1-2 16,0 1-2-16,1-1 0 0,1-1 3 0,-1 2 1 0,-2-1 2 15,3-1 1-15,-5 2 0 0,0 0 1 0,0 0-1 0,-3 0 1 16,0 0-1-16,-2 0-1 0,0 0 0 0,-5 0-5 0,2 0-5 0,-5 0-2 16,-2 0-2-16,0-1-2 0,-4 1-2 0,-2 0-3 0,-2-2-4 0,-2 2-4 15,-3-1-5-15,-1 1-5 0,-6-2-6 0,1 2-5 0,-5 0-4 0,-2 0 3 16,-3 0 1-16,-3 0 3 0,-2-1 1 0,0 1 4 0,-2-2 7 15,-2 2 11-15,0 0 10 0,-1 0 12 0,5 0 11 0,-4 0 12 0,2 0 12 16,2 0 10-16,1 0 6 0,3 0 5 0,2 0 3 0,0 0 2 16,1 0-1-16,5 2-4 0,1-1-5 0,3-1-8 0,0 2-6 0,6-1-1 15,-2 1 1-15,1-1 0 0,6 2 2 0,-1-1 2 0,4-1 4 0,-1 0 1 16,6 3 2-16,1-3-1 0,0 1-1 0,4 1-1 0,3-2-1 16,0 1-1-16,1-1-4 0,5 0-5 0,0 1-9 0,0-2-4 0,1 1-4 15,4 1-4-15,-4-2-2 0,1 0 4 0,0 0 3 0,0 0 10 16,1 0 11-16,-1-2 13 0,-3 1 14 0,0 1 16 0,0-2 16 0,-3 1 14 15,-2 1 15-15,0-1 12 0,-1 1 11 0,-5-2 9 0,-1 1 5 0,-1 1-4 16,-1-2-6-16,-2 1-13 0,-2-1-18 0,-2 2-26 0,-2-1-35 16,-1-3-54-16,-3 2-68 0,-2-1-94 0,0-2-107 0,-6 2-76 15,0 0-56-15</inkml:trace>
  <inkml:trace contextRef="#ctx0" brushRef="#br0" timeOffset="67581.5021">20110 9215 81 0,'0'0'499'0,"0"-2"-62"15,0-1-93-15,0 3-80 0,0 0-74 0,0 0-45 0,0 0-28 16,0 0-16-16,0 0-13 0,0 0-8 0,0 0-7 0,0 0-8 15,0 0-11-15,0 0-9 0,0 0-8 0,0 0-9 0,0 0-8 0,0 0-5 16,0 0-9-16,0 0-1 0,0 3-1 0,-1-1 2 0,-1 1 2 16,2 1 2-16,-1-1 1 0,-1 3 3 0,0 1 0 0,-1 1 2 15,0 1 0-15,0 1 1 0,-1 3 1 0,0-1 3 0,0 4 3 0,-1-1-1 16,0 0 1-16,2 5-1 0,-2-1-3 0,1 2-2 0,0-2-2 16,0 2-4-16,-1 1-3 0,1 1-9 0,0-1-11 0,0 0-15 0,3 0-15 15,-3 0-18-15,1-1-21 0,2 1-28 0,-1-3-33 0,0 3-29 16,2-3-29-16,2-1-40 0,0-2-46 0,-1 1-72 0,2-4-83 0,2 1-46 15</inkml:trace>
  <inkml:trace contextRef="#ctx0" brushRef="#br0" timeOffset="68247.2772">20757 9308 214 0,'0'-2'540'0,"0"-2"-3"0,0-1-86 0,0 1-128 16,0 1-79-16,0 1-54 0,0-1-33 0,0 1-26 0,0 0-14 16,0 2-11-16,0 0-14 0,0 0-12 0,0 0-16 0,0 0-16 0,0 0-17 15,0 0-15-15,-4 0-11 0,3 2-7 0,-1 0-2 0,-2 3-3 16,1-2-2-16,-4 4 0 0,2 0 0 0,0 2 0 0,-4 1 0 0,3 3 1 16,-2 1 2-16,-2 1 4 0,0 0 4 0,-2 3 4 0,3 0 2 15,-5 3 0-15,2-1 0 0,0 0-2 0,1 1 0 0,-2 0-3 16,1 1-6-16,0-2-6 0,0 1-11 0,2 0-12 0,-1-3-14 0,2-1-17 15,-1 2-19-15,2-1-21 0,0-2-28 0,2-1-31 0,0-1-35 16,1-2-36-16,0 0-36 0,2-2-35 0,0-1-61 0,1-1-71 0,1-4-41 16</inkml:trace>
  <inkml:trace contextRef="#ctx0" brushRef="#br0" timeOffset="68563.363">20515 9191 371 0,'-4'-2'415'0,"0"-1"-93"0,-1 3-123 15,2-2-72-15,0 2-46 0,0 0-27 0,0 2-17 0,-1-2-10 0,1 3-4 16,-2-1-7-16,4 3-5 0,-7-2-5 0,7 4-1 0,-3-3-2 16,1 4-1-16,0-1 1 0,0 0-2 0,-1 2 0 0,3 0 0 0,-1 0 0 15,1 1-2-15,1-1 0 0,0 1-1 0,0 0-1 16,0-1 0-16,1 0-3 0,1 0 0 0,-1-1-3 0,3-1 0 0,-3 1 2 15,1-3 4-15,1-2 1 0,-1 2 6 0,1-1 3 0,0-1 4 16,0-3 3-16,2 0 6 0,-1 0 1 0,0-3 3 0,1 1 4 0,-1-1 7 16,1-1 4-16,0-4 1 0,1 0 1 0,-1 1-2 0,1-2 0 15,-3 0 0-15,2 0 0 0,-2-4 2 0,2 3-1 0,-4 0 2 16,-1 1-3-16,2-2-3 0,-2 2-6 0,0 0-10 0,0 2-10 0,-2 1-9 16,2-1-16-16,-1 2-16 0,-4 1-21 0,4 1-23 0,-2 3-32 0,-1 0-34 15,1 0-38-15,-2 3-41 0,0 1-74 0,1 4-88 0,-2-1-51 16</inkml:trace>
  <inkml:trace contextRef="#ctx0" brushRef="#br0" timeOffset="68947.1239">20777 9726 523 0,'-1'0'555'0,"-1"-2"-2"0,2 2-104 16,0 0-153-16,0 0-98 0,0 0-68 0,0 0-43 0,0 0-30 0,0 0-18 15,0 0-13-15,0 0-11 0,0 0-11 0,0 2-8 0,-1-2-8 0,1 2-4 16,-2 1-3-16,0-1 0 0,-1 3-1 0,2-3 2 0,-1 5 3 16,0-2 0-16,-1 0 2 0,2 1 2 0,1 0 4 0,-2-1-1 15,0 2 1-15,2-1-1 0,0 0-3 0,0 0-3 0,0 1 1 0,0-3-4 16,2 1-3-16,0 2-3 0,-1-2-2 0,2-1 1 0,1 0 0 15,-3-1 3-15,4 0 0 0,-2 0 3 0,3-1 2 0,-1-2 1 16,0 0 4-16,0 0 3 0,1-2 2 0,1-1 5 0,-2 0 6 0,2-2 0 16,-1 2 1-16,-1-4 2 0,2-1 1 0,-2 1 1 0,-1-2 1 15,-1 1 1-15,-2-2 1 0,1 1 0 0,-2-1 1 0,-2 0-2 16,1-2-3-16,-2 3-2 0,-1-3-3 0,-1 4-1 0,-2-2 0 0,1 2-7 16,-2 0-10-16,1 1-15 0,-2-1-20 0,1 3-26 0,0-2-32 0,-3 2-42 15,5 1-49-15,-1 3-74 0,3-3-83 0,-1 4-62 0,-3 0-48 16</inkml:trace>
  <inkml:trace contextRef="#ctx0" brushRef="#br0" timeOffset="69329.6303">21138 9382 480 0,'-2'-7'592'16,"1"0"2"-16,1 0-89 0,0 2-136 0,0 0-104 0,1 2-88 16,1-2-60-16,-1 2-45 0,4-1-29 0,-4 4-22 0,4-2-18 0,-2 1-15 15,2-1-17-15,2 2-16 0,2 0-13 0,-3 2-10 0,4-1-6 16,-1 1-4-16,1 1-1 0,-1-1-1 0,1 5 4 0,1-2 5 16,-3 2 6-16,0 1 5 0,-2 1 6 0,2 1 5 0,-4 2 5 0,0 0 8 15,-3 3 6-15,-1-1 10 0,-1 3 9 0,-3 1 10 0,-2 0 10 16,-1 2 9-16,-2-1 9 0,-2 2 9 0,0-1 8 0,-1 0 9 0,-2 0 5 15,-1-2 8-15,1 0 4 0,-2-2 4 0,2 1 3 0,-2 0 2 16,3-4-3-16,-1-1-4 0,1-1-5 0,3 1-6 0,2-3-5 16,0 0-8-16,0-2-6 0,0-1-8 0,5 0-5 0,0-1-9 0,1-1-3 15,0 1-2-15,2-4 0 0,2 1-1 0,0 3 0 0,2-3 3 0,1 0 1 16,4-2 1-16,-1 1 1 0,2 1 2 0,2-2-5 0,3 0-7 16,0-2-11-16,3 1-15 0,3-1-17 0,-3 0-21 0,3-1-27 15,1 1-28-15,2-1-37 0,-3-2-41 0,2 1-49 0,-1 1-54 16,0-2-77-16,-1 0-90 0,1 1-54 0,-1 0-35 0</inkml:trace>
  <inkml:trace contextRef="#ctx0" brushRef="#br0" timeOffset="69562.653">21473 9532 92 0,'-5'-1'588'0,"0"0"-12"0,2-1-26 0,0 2-101 16,1-1-139-16,1-1-83 0,-1 2-54 0,2 0-35 0,0 0-25 0,0 0-21 15,2-2-16-15,-2 1-24 0,1 1-23 0,2-2-23 0,1 0-19 16,-3 2-18-16,4 0-16 0,0-3-15 0,2 3-13 0,1 0-16 16,0-2-16-16,2 2-18 0,1-2-21 0,0 1-24 0,3-3-27 0,-3 4-29 15,2 0-33-15,-1-3-37 0,1 3-38 0,0 0-48 0,-2-2-55 16,-1 2-26-16</inkml:trace>
  <inkml:trace contextRef="#ctx0" brushRef="#br0" timeOffset="69746.0017">21476 9656 392 0,'-1'5'398'16,"-3"-1"-85"-16,4-1-57 0,-1-1-45 0,1 0-31 0,0 1-28 0,1-1-17 15,-1-1-14-15,4 1-9 0,-3-1-10 0,3-1-6 0,0 1-6 0,0-1-6 16,1 1-5-16,2 1-7 0,-1-2-5 0,5 0-11 0,-1 0-16 15,3-2-22-15,0 1-26 0,0 0-37 0,6 0-45 0,0-2-63 16,-2-1-72-16,5-1-93 0,0 2-106 0,1-4-67 0,1 2-47 0,1-4-22 16</inkml:trace>
  <inkml:trace contextRef="#ctx0" brushRef="#br0" timeOffset="70196.5093">22018 9353 353 0,'0'-4'313'16,"-1"3"-46"-16,1-3-36 0,-2 1-36 0,0 1-20 0,2-1-10 15,-1 1-6-15,-1-1-4 0,2 2-1 0,-1-1 1 0,1 0-4 16,0 0-2-16,0 2-3 0,0-2-2 0,-2 1-3 0,2 1-5 0,0 0-4 16,0 0-5-16,0 0-6 0,0 0-6 0,0 0-9 0,0 0-10 0,0 0-9 15,0 0-10-15,0 0-12 0,0 0-11 0,0 0-13 0,0 0-10 16,0 0-13-16,0 0-14 0,0 0-10 0,0 1-11 0,0 1-8 15,0 0-5-15,0 2-4 0,0 0-2 0,-2 1 0 0,2 0 1 0,0 4 1 16,-1-1 3-16,1 3 3 0,0 2 3 0,-2 1 6 0,0 1 6 16,2 2 7-16,-1 0 3 0,-1 3 4 0,2-2 3 0,-1 2 0 15,1 4 2-15,-2-4-2 0,-1 3 1 0,3-3-2 0,0 2 2 16,0-1-2-16,0-1 2 0,-1 1-1 0,1-2 1 0,0-1-1 0,0-1 2 0,0-1-1 16,0 0 0-16,0-3-7 0,0 0-10 0,0-1-17 0,0-2-21 15,0 1-36-15,-2-2-41 0,2-2-64 0,-1-1-75 0,1-1-103 16,-4-3-118-16,3 2-68 0,-2-3-44 0,-1 1-24 0</inkml:trace>
  <inkml:trace contextRef="#ctx0" brushRef="#br0" timeOffset="80779.7218">21455 13470 371 0,'0'-4'308'0,"0"0"-68"16,0 1-61-16,0-1-35 0,0 1-24 0,0-2-13 0,0 3-10 15,0-1-5-15,0-1-2 0,0 3 0 0,0-3 2 0,2 1-1 16,-2 1-1-16,1 0-2 0,-1 1-1 0,0-1-3 0,2 0 0 0,0 2-3 16,-2-3-2-16,0 3-4 0,0 0-1 0,0 0-2 0,0 0-3 15,0 0-3-15,0 0-7 0,0 0-6 0,0 0-7 0,0 0-8 16,0 0-8-16,0 0-11 0,0 0-10 0,0 0-11 0,0 0-11 0,0 0-7 15,0 0-8-15,0 3-3 0,0-1 0 0,0 1 1 0,0 1 0 0,1-1 2 16,-1 6 2-16,0-3 0 0,2 4 2 0,-2 0 2 0,0 2 5 16,0 4 8-16,0-2 7 0,0 3 7 0,0-1 6 0,0 4 2 15,0 0 3-15,0 2 0 0,-2-1 0 0,2 1 1 0,0 0-1 0,0-1 4 16,0 2 1-16,0 0 0 0,0-2 1 0,0 0-2 0,0 1 0 16,0-2-2-16,0-1-2 0,0-1-1 0,0 0-1 0,0-1 0 15,0-2-2-15,0 0-1 0,2-2-1 0,-1-1-1 0,-1-2-1 0,0 2 0 0,2-5 0 16,-2 0 0-16,2 0-1 0,-2 0 1 0,0-3 2 0,0 0 1 15,0-1 1-15,0 1 2 0,0-3 2 0,0 1 2 0,0-2 2 0,0 0 2 16,0 0 3-16,0 0 1 0,0 0 2 0,0 0 1 0,0 0 2 16,0 0-3-16,0 0-5 0,0 0-3 0,1-2-8 0,-1 1-6 15,2-3-5-15,0 1-6 0,-2-1-4 0,1 0-4 0,-1-3-6 0,3 0-7 16,-2 0-9-16,-1 0-9 0,2-5-8 0,0 2-4 0,-2-2-4 16,1 0 0-16,-1-1 0 0,2-2-1 0,-1-1-3 0,1 0-1 0,0-3-2 15,1 1-1-15,-2-1-2 0,3-1 4 0,-1-2 5 0,0 3 7 16,1-2 6-16,0 1 7 0,-3 0 10 0,2 1 4 0,1-2 5 15,-3 4 9-15,1-1 10 0,0 2 10 0,-1 1 7 0,2-1 6 0,-1 3 7 16,0 2 4-16,-2 1 5 0,1 0 4 0,2 2 3 0,-2-1 2 0,-1 2-2 16,2 2 2-16,0 0 2 0,-2 0-5 0,0 3-5 0,0-1-3 15,0 0-3-15,0 1-4 0,0 1-4 0,0 1-4 0,0 0-5 16,0 0-6-16,0 0-7 0,0 0-7 0,0 0-5 0,0 0-4 0,0 0-3 16,0 0-2-16,0 3 0 0,0 0-2 0,0 0 1 0,0-1 1 15,0 5-2-15,0 1 3 0,-2-1 4 0,0 2 2 0,2 0 4 0,-1 1 5 16,-2 0 4-16,2 3 4 0,1-1 3 0,-2 2 1 0,0 1 2 15,2-2 0-15,-1 2 1 0,-1 0 3 0,2 0 2 0,-1 2-1 16,1-3 2-16,-2 1-1 0,0 0-1 0,2 1-6 0,-1 0-8 0,1-1-10 16,-4 0-13-16,3-2-15 0,-1 3-18 0,1-3-23 0,-3 0-24 15,3-1-32-15,-2 1-35 0,3-3-54 0,-1 2-65 0,1-2-81 0,0 2-88 16,0-6-46-16,0 3-27 0</inkml:trace>
  <inkml:trace contextRef="#ctx0" brushRef="#br0" timeOffset="82279.3213">21471 13530 3 0,'2'0'73'0,"0"-3"5"0,-2 3 5 0,1-2 5 15,-1 0 4-15,3 2 2 0,-3 0 0 0,0 0-1 0,0 0-1 16,0 0 0-16,0 0-2 0,0 0 0 0,0 0 0 0,0 0-3 16,-3 0-2-16,3 0-7 0,0 0-6 0,-1 0-6 0,1 0-8 0,0 0-5 15,0 0-6-15,0 0-5 0,0 0-6 0,-2 0-3 0,2 0-6 0,0 0-3 16,0 0-1-16,0 0-3 0,0 0-2 0,0 0 0 0,0 0-1 15,0 0 0-15,0 0 0 0,0 0 0 0,0 0-1 0,0 0 2 16,0 0 2-16,0 0-2 0,0 0 1 0,0 0 0 0,0 0 0 16,-2 0-1-16,2 0 0 0,0 0-1 0,0 0-3 0,0 2 1 0,0-2 0 15,0 0-3-15,-1 2-1 0,1-2-1 0,0 0-1 0,0 0-2 16,0 0-1-16,0 0-2 0,0 0-3 0,0 0 1 0,0 0-4 0,0 0 1 16,0 0 1-16,0 0-1 0,0 0 0 0,0 0 0 0,-2 1 0 15,2-1 2-15,0 0 0 0,0 0 1 0,0 0 2 0,0 0 1 0,0 0 3 16,0 0 1-16,0 0 1 0,0 0 2 0,0 0-1 0,0 0 2 15,0 0 3-15,0 0 1 0,0 0 1 0,0 0 1 0,2-1 0 16,-2 1-2-16,1-2-3 0,-1 0-4 0,2 2-4 0,0-1-1 0,-1 1-2 16,2-2-2-16,-2 0 1 0,-1 1-2 0,4-3-3 0,-4 4 0 15,1-1-3-15,-1-1 0 0,2 0-2 0,-1 2 1 0,-1 0 4 0,0 0 0 16,0 0 3-16,0 0 1 0,0 0 2 0,0 0-1 0,0 0-1 16,0 0-1-16,0 0-1 0,0 0-1 0,0 0-2 0,0 0-1 0,0 0-1 15,0 0-2-15,0 0 0 0,0 0-1 0,0 0-2 0,0 0-1 16,-1 0-2-16,-1 0 0 0,2 0-3 0,-1 2 0 0,1 0-1 0,-2-2 1 15,0 1 2-15,2-1 2 0,-4 2 0 0,3 0 2 0,-1 1 2 16,-1-1 1-16,-1-1 4 0,1 4 0 0,0 0 3 0,-2-1 4 16,0 2 1-16,-1 2 3 0,0-3 1 0,0 3 1 0,-1-1 0 0,1 2 0 15,-2-2 1-15,0 1 0 0,0-1 0 0,3 0 0 0,-2 0 0 0,0 1 2 16,3-2-2-16,-3 0 0 0,1-1 0 0,0 2-1 0,3-2 1 16,-2 0 0-16,2-1 1 0,-1 1 1 0,1-2-1 0,1-2 0 15,-1 0 0-15,3 0 0 0,-1-1-2 0,1 0-4 0,0 0-4 0,0 0-7 16,1 0-8-16,-1-1-8 0,3 0-11 0,1 0-8 0,-3-2-8 15,4-2-8-15,0 1-6 0,0-1-7 0,2-2-7 0,0 0-7 16,-1 1-7-16,2-1-5 0,1-3-3 0,-1 3 2 0,0 0 3 0,0 0 6 16,2-3 9-16,-4 1 10 0,0 1 10 0,2 1 10 0,2 0 6 15,-6-2 9-15,3 1 11 0,-2 2 11 0,0-2 12 0,0 5 10 16,-1-4 8-16,-1 2 9 0,0 0 9 0,-1 0 8 0,1 0 7 0,-2 1 4 16,1 1 4-16,-2-2 2 0,2 3 6 0,-1-1 1 0,-1 1 1 0,0 1 1 15,0-2 1-15,0 1 3 0,0 0 5 0,0 2 1 0,0-1-1 16,0 1 0-16,0 0-1 0,0 0-4 0,-1 0-3 0,1 0-2 15,0 0-4-15,0 0-3 0,0 0-3 0,0 0-2 0,0 0-6 16,0 0-2-16,0 0-5 0,0 0-4 0,0 0-5 0,0 0-4 0,0 0-2 16,0 0-6-16,0 0-3 0,0 0-2 0,0 0-3 0,0 0-3 15,0 0-1-15,0 0-2 0,0 0-3 0,0 0 0 0,0 0-3 0,0 0-2 16,0 0 1-16,0 0-5 0,0 0 1 0,0 0-1 0,0 0-2 16,0 0 0-16,0 0-1 0,0 0-1 0,0 0-1 0,0 0-1 0,0 0-1 15,0 0-1-15,0 1-3 0,0-1 0 0,0 2-3 0,0 0 0 16,0-1 2-16,0 1 3 0,0 1 1 0,0 0 1 0,0 1 0 0,0-1 1 15,0 2 2-15,0 2 2 0,-2 0 3 0,2 1 4 0,0 2 3 16,0 1 3-16,-2 0 4 0,2 0-2 0,-1 4-5 0,-1-1-10 16,1-1-7-16,1 4-14 0,-4-2-16 0,3 3-22 0,-1 1-25 0,-1 0-31 15,0 0-35-15,-1 2-66 0,0-1-79 0,-1 0-85 0,2 2-87 16,-2 0-44-16</inkml:trace>
  <inkml:trace contextRef="#ctx0" brushRef="#br0" timeOffset="87129.7161">12972 15570 95 0,'-11'0'629'0,"1"0"2"0,1 0 7 0,-1 0 7 0,2 0-106 0,-1-2-165 16,1 1-104-16,3 1-76 0,-1-2-50 0,3 2-36 0,0-2-21 16,-2 1-12-16,2 1-9 0,3 0-5 0,0 0-8 0,0 0-11 0,0 0-15 15,0 0-19-15,0 0-18 0,2 0-13 0,-1 0-11 0,4 0-8 16,-2 0-7-16,0 0-8 0,2 0-4 0,0 0-7 0,-1 0-4 0,4 0-4 15,0 0-7-15,-2 0-3 0,2-1-4 0,0 1-2 0,0-2-6 16,0 2-9-16,0 0-15 0,1 0-17 0,-2 0-19 0,-1 0-17 0,2 0-29 16,0 0-31-16,-2 0-27 0,1 2-24 0,-3-1-33 0,1-1-39 0,0 3-44 15,1-1-45-15,-3-1-29 0</inkml:trace>
  <inkml:trace contextRef="#ctx0" brushRef="#br0" timeOffset="87345.7862">12994 15736 546 0,'-2'5'561'0,"-1"-2"-30"0,2-1-47 0,-1 1-101 0,2-1-131 15,-2 1-79-15,2-1-52 0,0-2-35 0,0 0-24 0,0 0-14 0,2 0-9 16,-2 2-6-16,2-2-2 0,-1 0-5 0,2 0-7 0,-1 0-8 16,3 0-8-16,-2 0-8 0,3-2-8 0,2 2-8 0,-1-2-9 15,1-1-11-15,1 0-9 0,0 0-10 0,1-1-9 0,2 1-12 0,0 0-13 0,0-2-18 16,2 1-17-16,-2-2-21 0,2 1-23 0,0 1-29 15,0 0-32-15,-1-1-28 0,0 1-26 0,-1 1-47 0,1-2-57 0,-1 2-38 16</inkml:trace>
  <inkml:trace contextRef="#ctx0" brushRef="#br0" timeOffset="88697.26">13721 15559 68 0,'-3'-1'232'0,"0"1"-33"0,1-2-23 0,0 1-22 0,-1 1-16 0,2 0-15 16,-2-2-7-16,1 1-3 0,-1 1-5 0,2-2-7 0,-1 2-7 0,0 0-8 16,-1-2-5-16,2 2-6 0,1-3-7 0,-2 3-5 0,0-2-4 15,2 0-6-15,-1-1-2 0,-1 2 0 0,2 0-1 0,-2-2-4 0,2 0-1 16,-1 1-4-16,1-2 2 0,0 1 0 0,0 1-2 0,0-1-2 15,0 0-3-15,1-2-1 0,-1 1-5 0,2 1-5 0,-2-2-5 0,3 1-5 16,-1-1-8-16,0 1-4 0,-1-1-7 0,2 2-1 0,-1-2-5 16,1-2-5-16,0 2-3 0,3 1 0 0,-3-1-3 0,2 1-3 0,-1 0 1 15,0-2 3-15,1 3 1 0,0-2 1 0,1 1 1 0,-1 1 3 0,0-2 0 16,-1 2 2-16,1 0-1 0,3 0 1 0,-2 2-2 0,-1-1 0 16,1 1-2-16,1 1 1 0,0 0 1 0,-2 0-1 0,3 0 1 0,-3 0-2 15,2 1 1-15,0 1 3 0,-2 1-1 0,0 0 1 0,-1 1 1 16,1 1 1-16,0-1 2 0,1 2 2 0,-3 2 2 0,0-1 0 15,1 1 1-15,-3 1 2 0,3-1 1 0,-4 2 1 0,0 0 0 0,0 1 0 0,0 1 0 16,-4-1 0-16,3 2 2 0,-3 0 0 0,1-1 0 0,0 0 2 16,-4 2-1-16,2-1 3 0,-2-1 2 0,1 2 1 0,-3-1 3 0,1 1 0 15,-2-2 4-15,0 1 6 0,0-1 2 0,0 0 5 0,-1 0 2 16,-2 2 3-16,2-2 1 0,-1-2 1 0,-1 1 2 0,3 0-1 0,-2-1-1 16,2-1-1-16,-2 0-2 0,2 0-1 0,2-3-1 0,0 2-5 0,-1-1-2 15,1-1-5-15,2 0-2 0,-1-1-5 0,1-1-2 0,3 1-4 16,-2-3 0-16,2 1-2 0,0 0-2 0,1 0-1 0,-1-1-1 0,1-1-2 15,2 1-1-15,-1-2 0 0,-1 1 0 0,2-1-1 0,0 0 1 16,0 0 0-16,0 0 1 0,0 0 0 0,0 0 2 0,0 0 1 0,0 0 1 16,0 0 2-16,0 0 0 0,0 0 2 0,0 0 0 0,0 0-1 15,2 0 1-15,-1 0 5 0,1 0 3 0,1 0 7 0,0 0 4 0,-1 0 4 16,3-1 3-16,0 1 0 0,1-2 2 0,0 1 0 0,0-1-1 16,4-1 0-16,-1 0 1 0,3 0-1 0,-3 2 0 0,5-4-3 0,-1 2-7 15,2-2-5-15,2 1-4 0,0 0-5 0,0-2-3 0,2 1-1 0,0 0-2 16,0 0 2-16,2 2-2 0,-1-2 2 0,-1 1 1 0,3 1-2 15,-3-2 2-15,0 2 0 0,2 0-1 0,-3 0 1 0,-1 2-1 0,0-1 1 16,-3 1-2-16,-1 1 0 0,1-1-2 0,-3-1-1 0,0 2-2 16,-1 0-1-16,-2 0-1 0,-2 0 1 0,0 0 0 0,1 0 0 0,-4 0 2 15,0 0 0-15,-1 0 1 0,1 0 0 0,-2 0 1 0,-1 0-1 16,0 0 0-16,0 0 0 0,0 0-4 0,0 0-6 0,0 0-8 0,0 0-8 16,0 0-17-16,0 0-20 0,-3 0-22 0,0 0-25 0,1 0-26 0,-1 0-27 15,3 0-37-15,0 0-45 0,-3 0-81 0,-2 0-101 0,2 0-68 16,-3 0-49-16,1 0-21 0</inkml:trace>
  <inkml:trace contextRef="#ctx0" brushRef="#br0" timeOffset="93445.8986">10756 9308 15 0,'-5'-1'502'0,"2"1"-7"0,0-1-90 0,0 1-130 15,1-1-79-15,0-1-48 0,1 2-32 0,-1-1-22 0,2-1-12 16,0 2-7-16,0 0-7 0,0 0-3 0,0 0-6 0,0 0-7 0,0 0-8 16,0-2-7-16,0 1-7 0,2 1-6 0,-1-2-5 0,-1 2-3 15,0-2-1-15,2 2 0 0,-2 0-2 0,2-3 1 0,-1 3-1 16,-1 0 0-16,2-2-5 0,1 2-5 0,-1-2-4 0,-1 1-5 0,2-1-3 16,1 0-3-16,0 2-4 0,1-3-4 0,-2 1-4 0,3 0-3 0,-1 1-2 15,0-3-1-15,4 3-2 0,-4-1 0 0,3 2 0 0,-2 0 1 16,1 0 0-16,2 0 0 0,-1 0-2 0,0 3 0 0,1-1 0 0,-1 1-1 15,0 1-1-15,0-1 0 0,1 2-2 0,-2 2-2 16,-1-2-4-16,2 3-2 0,-2-1-1 0,1 1-1 0,-1-1-2 0,-3 1 2 16,2 0 1-16,-3 4 2 0,-1-3 1 0,-1 1 2 0,0-2 1 15,-1 3 6-15,-2 0 5 0,-1-1 6 0,-2 1 3 0,-1-1 7 0,-2 2 3 16,1-2 4-16,0 1 4 0,-4 0 3 0,1-1 2 0,-1-1 2 16,0 2 2-16,2-3 4 0,-2 2 0 0,-1-3-1 0,4-1 0 15,-1 0 1-15,-1 0-1 0,3-1 0 0,0-1-1 0,-1 0 0 0,4-1-1 16,-1 1 0-16,1-3-1 0,3 3 1 0,-1-4 0 0,3 3 0 15,0-3 0-15,0 0-2 0,0 0-2 0,0 0-3 0,2 0-4 0,-1 0-4 16,1 2-2-16,1-2-1 0,2 0 0 0,-2 2-1 0,2-2 0 16,1 1 1-16,-1 1 1 0,1-2 1 0,1 2 1 0,1-2 0 0,2 0 3 15,0 0 6-15,1 0 2 0,3 3 4 0,-1-3 2 0,1 0 1 16,-1 0 3-16,2 0 0 0,-2 0 1 0,1 0-3 0,-1 0-6 0,0 0-8 16,1 0-11-16,-3 0-11 0,3 0-18 0,-4 0-20 0,-1 0-24 15,2 2-30-15,-3 0-26 0,0-2-23 0,-1 1-29 0,0 1-28 0,-2 1-60 16,0-1-75-16</inkml:trace>
  <inkml:trace contextRef="#ctx0" brushRef="#br0" timeOffset="93895.6145">11250 9331 4 0,'-4'0'460'0,"4"-1"-83"0,0 1-122 15,0 0-89-15,0 0-73 0,0 0-44 0,0 0-35 0,0 0-18 0,0 0-13 16,0 0-7-16,0 0-4 0,0 0-3 0,0 1-5 0,-1-1-2 16,-1 2-1-16,2-1 1 0,-2 1 1 0,2-2 3 0,-1 3 5 15,-1-2 4-15,0 0 6 0,-2 2 5 0,0 1 5 0,1-3 5 0,-2 3 5 16,0-1 3-16,-2 4 4 0,2-2 2 0,-3 0 1 0,0 2 2 15,-1-2 3-15,1 3 3 0,0-2 2 0,0 1 2 0,-1-2 0 0,2 3 2 16,-1-1 1-16,1-2-2 0,0 4-3 0,1-4-3 0,1 2-3 16,0-3-2-16,-1 0 1 0,3 2-3 0,0-1-2 0,1-2 0 0,-1 1-2 15,3-1 1-15,-1 0-2 0,1-1 1 0,0 2-2 0,0-1-1 16,0 0-1-16,1 0 2 0,-1 1-1 0,2-1 1 0,-1 1-2 0,1-1 1 16,1 2-2-16,-1-1 0 0,2-1 0 0,-1 3 0 0,2-2 0 15,-2 1-1-15,2 1 1 0,0-1-1 0,1 0 2 0,0 1-1 16,2 0 0-16,-1 0 1 0,1 1 1 0,1 0-1 0,-1 0 2 0,0 1-1 15,3-3 1-15,-2 3 0 0,1-2 1 0,2 0 2 0,-2 0 1 16,1 0 1-16,0 0 2 0,-1 1 2 0,-1-4-1 0,4 4 1 16,-4-2-2-16,-1 0-4 0,3 0-9 0,-3-1-8 0,0 2-10 0,0-1-17 15,1-2-20-15,-2 1-29 0,-1-1-30 0,-1 2-23 0,2-1-23 16,-2-1-29-16,-1 1-34 0,0 0-59 0</inkml:trace>
  <inkml:trace contextRef="#ctx0" brushRef="#br0" timeOffset="94197.121">11522 9544 284 0,'-4'-1'520'16,"1"-1"-4"-16,0-1-106 0,1 2-156 0,0-1-91 0,-1 2-58 15,3-2-33-15,-2 1-19 0,2 1-11 0,0 0-6 0,0 0-6 0,0 0-6 16,0 0-4-16,0 0-8 0,0 0-6 0,0 0-8 0,0 0-2 16,0 0-4-16,0 0 0 0,0-1 0 0,0 1 2 0,2 0-1 0,-2-1 2 15,2-1 2-15,-1 2 1 0,1-1 1 0,0-1-1 0,-1 2 1 16,2-2-1-16,2 1-4 0,-1-1 0 0,0 0-2 0,1-1-2 16,-1 3-4-16,4-2-7 0,-2-1-12 0,1 1-14 0,-1 0-16 0,2 2-24 15,-1 0-25-15,0 0-31 0,1 0-34 0,0 0-23 0,-1 0-18 16,0 4-22-16,1-1-22 0,-3-1-55 0,3 1-71 0</inkml:trace>
  <inkml:trace contextRef="#ctx0" brushRef="#br0" timeOffset="94395.7159">11565 9675 167 0,'0'0'427'16,"0"2"-76"-16,0-2-56 0,0 0-45 0,0 0-30 0,0 1-25 0,2-1-12 15,-1 2-11-15,-1-2-11 0,0 0-13 0,2 0-15 0,-2 0-17 16,0 0-17-16,3 0-17 0,-3 0-15 0,2 0-12 0,-1 0-12 15,1 0-10-15,2 0-10 0,-1-2-6 0,-1 2-9 0,3-1-11 0,0-1-11 16,0 2-9-16,-1-2-13 0,4 1-14 0,-2-1-14 0,1 0-17 16,1-1-19-16,1 3-20 0,-1-2-27 0,0 0-28 0,2 1-34 0,2-3-36 15,-1 4-29-15,0-3-28 0,2 1-56 0,0-1-76 0,1-1-37 16</inkml:trace>
  <inkml:trace contextRef="#ctx0" brushRef="#br0" timeOffset="94678.4696">11968 9499 358 0,'-3'-1'513'0,"2"-3"-72"16,-1 3-106-16,0-1-83 0,1 1-68 0,-1 0-41 0,2 1-27 0,-2-3-16 16,2 3-12-16,0 0-11 0,0 0-8 0,0 0-12 0,0 0-12 15,0 0-11-15,0 0-11 0,0 0-11 0,0 0-8 0,0 0-6 16,0 0-5-16,0 0-4 0,0 0-5 0,0 0-4 0,0 0-5 15,0 3-2-15,0-1-3 0,0 0 0 0,0-1-2 0,0 3 1 0,0-3-1 16,0 3 1-16,0-1 1 0,0 1 2 0,2-1 4 0,-2 2 3 16,2 2 6-16,-1-1 3 0,-1 0 7 0,2 1 4 0,-2 0 4 0,2 3 0 15,-1-2 0-15,-1 1-6 0,2 3-6 0,-1-2-12 0,-1 2-17 16,0 0-25-16,0-2-30 0,0 2-31 0,0 0-36 0,0 2-33 0,0-1-30 16,0 1-74-16,0-2-93 0,0 0-52 0</inkml:trace>
  <inkml:trace contextRef="#ctx0" brushRef="#br0" timeOffset="95012.338">12191 9656 389 0,'-4'0'516'0,"0"0"-10"0,3 0-105 0,-1 2-156 0,-1 0-94 16,3-2-64-16,-2 1-38 0,2-1-22 0,0 2-11 0,0-2-7 15,0 2-6-15,0 1-5 0,0-3-5 0,0 4-2 0,0-1-3 16,0 2-4-16,0-3 0 0,0 3-1 0,0-1 3 0,0 2 1 0,0 0 4 16,0 0 4-16,0-1 3 0,0 2 0 0,0-2 4 0,0 2-1 0,0 0-1 15,2-2-1-15,-2 2-2 0,2-2 0 0,-1 0-2 16,2-1 1-16,-1 1-2 0,0-2 1 0,0-1-2 0,1 2-1 0,1-3 2 16,-1 2 2-16,0-3 2 0,0 2-1 0,-1-2 3 0,4 0 3 15,-2-2-1-15,1 1 0 0,-1-1 3 0,1-1 4 0,-1-1 1 0,1-1 0 16,0-1 3-16,3 1 4 0,-4-1 5 0,1-3 1 0,0 1 1 15,-2-1-2-15,0 2 1 0,-1-1-1 0,0-2 2 0,-1 3 0 0,-1-2-5 16,-1 1-7-16,-1-1-7 0,-1 1-10 0,-2 1-20 0,0-2-25 16,-3 2-44-16,-1 3-50 0,1-1-72 0,-3 3-83 0,-2 0-79 15,-3 2-76-15,-1 1-42 0</inkml:trace>
  <inkml:trace contextRef="#ctx0" brushRef="#br0" timeOffset="95812.6073">12681 9646 43 0,'0'-3'396'16,"0"0"-93"-16,0 2-64 0,0-1-52 0,0-1-28 0,0 2-18 15,-2-1-14-15,2 1-10 0,0-1-7 0,0 2-5 0,-1 0-6 0,1 0-7 16,0 0-5-16,0 0-6 0,0 0-7 0,0 0-7 0,-2-2-5 15,2 2-4-15,0 0-7 0,0 0-3 0,0 0-5 0,0 0-3 16,0 0-4-16,0 0-5 0,0 0-4 0,0 0-4 0,0 0-6 0,0 0-6 16,0 0-5-16,0 0-6 0,0 0-5 0,0 0-4 0,0 0-3 15,0 0-3-15,0 0-2 0,0 2-3 0,0-2-3 0,0 0-1 0,0 0-3 16,0 2-1-16,0-1-1 0,0 1 2 0,0-1 2 0,2 2-1 16,-1-1 2-16,-1-1 3 0,2 2 2 0,0 0 2 0,-1 0 1 15,2 1 2-15,-1-1 3 0,0 1 2 0,-1 1 2 0,2-2 3 0,-1 4 1 16,3-2 0-16,-1-2 2 0,-1 4 0 0,-1-1 0 0,1-1 1 15,0 0 0-15,1 1 1 0,-1-2 0 0,0 1 0 0,0 0 0 0,-1 0 1 16,2-1-1-16,-1 1 0 0,-1-2 1 0,1 1 1 0,0-1 2 16,-1 0 1-16,0 0 0 0,-1-2 3 0,3 0 3 0,-3-1 2 0,1 0 8 15,-1 0 7-15,3 0 7 0,1-1 5 0,0 0 4 0,0-2 3 16,3-2 1-16,4 0 1 0,1-3-2 0,3-1-4 0,2 1-5 16,2-4-6-16,5 0-16 0,-1-1-19 0,6-3-33 0,3-3-37 0,2-1-57 15,1 0-63-15,4-5-98 0,4 2-115 0,0-4-77 0,2-1-55 16,2-3-30-16</inkml:trace>
  <inkml:trace contextRef="#ctx0" brushRef="#br0" timeOffset="98628.656">10103 11188 57 0,'0'0'135'0,"0"0"3"0,0 0 2 0,0 0-1 16,0 0 1-16,0 0-3 0,0 0-1 0,0 0-1 0,0 0-4 16,0 0-6-16,0-1-6 0,0-1-7 0,0 2-7 0,0-5-9 15,0 5-9-15,0-2-8 0,0-1-8 0,0 1-8 0,0 1-6 0,0-3-4 16,0 4-7-16,0-3-5 0,0 2-7 0,0-2-7 0,0 0-6 15,0 0-5-15,0-1-5 0,2 1-5 0,-1 1-8 0,-1-1-5 0,3 0-7 16,-1 0-3-16,0 0-5 0,1 0-6 0,0 2-5 0,0-2-3 16,3-1-1-16,-1 2-3 0,1 0 1 0,1-1-1 0,-1 2-2 15,3-1 0-15,-1 2 1 0,1-1 2 0,0 1 1 0,-1 1-1 0,0-1-1 16,1 3 1-16,0 0-1 0,-1 0-3 0,1 2 1 0,0-1 4 16,-3 2 0-16,2 1-1 0,-1 2 2 0,-3 2 0 0,2 0 1 0,-3-1 4 15,-3 3 2-15,0 1 3 0,0 0 4 0,-3 3 4 0,-3 0 2 16,0 0 1-16,0-1 2 0,-3 2 4 0,-1 1 1 0,0-2 0 0,-1 0 3 15,-3-1 1-15,3 1 1 0,-2-4-1 0,0 0 2 0,1 1-1 16,-1-3 2-16,2-1 0 0,-1 0 3 0,2-3 6 0,0-2 3 0,1 2 3 16,1-3 5-16,0 1 7 0,2-3 3 0,-2 2 3 0,3-1 1 15,2-2 4-15,0-1 2 0,1 2 3 0,-1-1 3 0,3-1 2 16,0 0-1-16,0 0-2 0,0 0-6 0,2-1-6 0,-1-1-7 0,1 1-8 16,1-1-6-16,2 1-5 0,1-3-3 0,0 2-5 0,1-1-1 15,2-2-5-15,0 2-2 0,3-2-3 0,-1 1 1 0,3 0 0 0,0 0 2 16,0-3 3-16,3 2 2 0,-2 0 4 0,1 2 0 0,1-3 1 15,-1 3-5-15,3-2-5 0,-3 2-12 0,-2-1-10 0,3 0-18 16,-2 2-18-16,0 0-22 0,-2-1-22 0,0 2-23 0,1-1-23 0,-3 2-19 16,3-1-18-16,-3-1-17 0,-1 2-19 0</inkml:trace>
  <inkml:trace contextRef="#ctx0" brushRef="#br0" timeOffset="98928.4949">10797 11146 315 0,'-2'-2'376'0,"2"2"-74"0,0 0-83 0,0 0-54 0,0 0-44 0,0 0-31 15,0 0-27-15,0 0-19 0,-1 0-17 0,-1 2-14 0,2 0-14 0,-3-2-10 16,2 0-11-16,-1 3-7 0,2-3-2 0,-2 4-2 0,2-1 2 15,-3 0 2-15,2 0 4 0,-1 1 3 0,-1 3 4 0,0-2 4 16,-1 3 1-16,1 0 7 0,-3 1 3 0,3 0 6 0,-2 0 1 0,0 1 2 16,-1 0 1-16,1 2-1 0,-1 1 1 0,1-1 1 0,1-2 0 15,-1 1 2-15,0 2 3 0,0-2 2 0,-1 1 1 0,3-2-2 16,-2 1-1-16,2-2-8 0,-2 0-6 0,3 1-14 0,-1-3-18 0,0 3-21 16,1-3-26-16,1-2-23 0,-2 1-25 0,3-2-21 0,-1 1-22 15,-1-2-24-15,2 0-24 0,0-3-31 0</inkml:trace>
  <inkml:trace contextRef="#ctx0" brushRef="#br0" timeOffset="99246.2631">10503 11272 23 0,'0'6'28'0,"2"-1"5"16,-1-1 3-16,-1 1 2 0,3-3 3 0,-1 0 0 0,0 0 3 0,-1-2 5 16,2 0 2-16,0 0 4 0,2-4 2 0,-2 3 2 0,0-2 5 15,2 0 5-15,-2-3 4 0,2 2-1 0,-2-2-3 0,3 1-2 0,-2-1 0 16,0-1-2-16,-2 0-3 0,1 0-3 0,0-1-1 0,-3 0-4 15,2 4-6-15,-2-1-7 0,0 0-11 0,0 1-12 0,0-1-11 16,-2 1-16-16,2 2-17 0,0 2-26 0,0 0-31 0,0 0-25 0,0 0-23 16,0 0-20-16,0 0-22 0,0 0-19 0,-3 2-22 0,3 0-55 15</inkml:trace>
  <inkml:trace contextRef="#ctx0" brushRef="#br0" timeOffset="99616.1791">10941 11431 297 0,'-2'0'470'0,"1"-1"-85"0,-1 1-120 0,2 0-80 0,0 0-63 0,0 0-37 16,0 0-28-16,0 0-17 0,0 0-14 0,0 0-13 0,0 0-14 15,-1 0-12-15,1 0-7 0,-2 1-6 0,2-1-5 0,0 2-3 16,0-1 0-16,0 2 1 0,0-1 4 0,0 1 4 0,0 1 6 0,0-2 5 15,0 4 2-15,0-2 2 0,0 2 4 0,0-2-1 0,2 1 1 16,-1 0 1-16,-1 2 0 0,2-4 1 0,-1 2 0 0,1-2 0 16,2 1-1-16,-2 1 2 0,-1-4 1 0,1 2 3 0,1 0 2 0,-1-1 5 15,0-2 5-15,-1 1 5 0,2-1 4 0,-1 0 4 0,0-1 4 0,-1 1 5 16,2-2 3-16,-1-1 7 0,2 0 6 0,-2-1 4 16,1 0 2-16,-1 0 1 0,-1-2 0 0,1 3-3 0,1-6-2 0,-3 1-1 15,2 3 1-15,-2-3-3 0,0 1-2 0,-2-2-6 0,2 1-3 0,-1 2-7 16,-1 0-7-16,0-1-7 0,-1 0-8 0,0 2-5 0,-1-2-8 15,0 3-6-15,-2-2-7 0,3 3-17 0,-2-1-20 0,2 1-22 16,-1-1-24-16,1 3-27 0,-1 0-28 0,1 1-32 0,-2 1-31 0,3 0-54 16,-1 3-63-16,0-1-58 0,0 1-53 0</inkml:trace>
  <inkml:trace contextRef="#ctx0" brushRef="#br0" timeOffset="100068.0744">11190 11289 419 0,'-1'-3'476'0,"1"0"-96"0,0 0-139 16,0 0-86-16,1-1-60 0,1 2-33 0,1-1-17 0,0-2-15 15,1 2-13-15,0 0-10 0,1-1-11 0,1 1-5 0,1 0-4 16,-1-1-7-16,2 1-10 0,0 1-6 0,0 0-5 0,-2-1-2 0,2 1 0 15,-3 1 2-15,4 1 1 0,-3 0 1 0,-1 0-3 0,0 0-1 16,-2 1 1-16,2 1-1 0,-1 1 1 0,0 1 4 0,-1-1 3 0,-2 4 4 16,1-2 1-16,-2 2 6 0,0 0 3 0,0 2 5 0,-2 0 1 15,1 2 6-15,-2 1 6 0,-1 0 6 0,-3 1 4 0,2-1 2 16,0 2 0-16,-3-2 1 0,-1 3 1 0,3-3 1 0,-1 1 3 0,1-3 1 16,-1 1 0-16,0 0 2 0,2-5 0 0,0 4 1 0,0-3-1 15,2-2 1-15,0 0 2 0,1 0 2 0,-1-3 0 0,3 1 2 0,-2 0 1 16,2-1-2-16,0-2-4 0,0 1-4 0,2-1-4 0,-2 2-2 0,2-2-2 15,-1 0-2-15,1 0-1 0,1 0 0 0,0 0-1 0,2 0-2 16,0-2-2-16,0 2-3 0,1-1-4 0,0-1-1 0,1 1 2 0,-1-1-2 16,2-1 0-16,3 3 0 0,-3-2-1 0,0-1-1 0,3 1 0 15,-2 0-3-15,1 1 1 0,-1-2-1 0,1-1-1 0,-2 4 2 16,2-3 3-16,-3 2 0 0,1-2 1 0,-2 2 1 0,1-1 4 16,0-1 0-16,-2 3 2 0,0-1-2 0,-2-2-2 0,0 3-9 0,1 0-12 15,-3 0-17-15,1 0-21 0,-2 0-26 0,0 0-27 0,0 0-27 16,4 0-28-16,-1 3-64 0,1-2-83 0</inkml:trace>
  <inkml:trace contextRef="#ctx0" brushRef="#br0" timeOffset="100527.0209">11685 11355 150 0,'-3'0'496'15,"3"0"-42"-15,0 0-77 0,0 0-95 0,0 0-67 0,0 0-55 16,0 0-37-16,0 0-27 0,0 0-23 0,0 0-19 0,3 0-18 0,-1-2-17 16,1 1-18-16,0 1-19 0,1-4-19 0,0 3-20 0,4 0-21 15,-2-1-18-15,2-1-25 0,0 2-24 0,3-1-29 0,-1-1-29 16,-1 3-23-16,4-3-21 0,-2 1-43 0,1 2-50 0,-2 0-46 0</inkml:trace>
  <inkml:trace contextRef="#ctx0" brushRef="#br0" timeOffset="100711.6707">11734 11458 23 0,'-3'2'469'16,"0"-1"-69"-16,3-1-103 0,-1 2-76 0,1-2-62 0,0 0-41 0,0 0-30 16,0 1-17-16,1-1-11 0,-1 1-6 0,3 2-4 0,0-3-8 15,0 0-10-15,2 0-14 0,0 0-16 0,1 0-14 0,1-3-13 0,3 2-16 16,0 0-20-16,1-1-23 0,3-1-24 0,2 0-33 0,2-1-37 15,0-1-46-15,2 1-48 0,2-2-65 0,1 0-75 0</inkml:trace>
  <inkml:trace contextRef="#ctx0" brushRef="#br0" timeOffset="101611.6414">12498 11182 28 0,'0'0'84'0,"-2"-2"-1"0,2 2-5 0,-2 0-7 0,2-2-7 0,0 2-7 15,-1 0-4-15,-2-2-1 0,3 1-3 0,-2 1 1 0,2-2-4 16,-1 1-2-16,-1 1-5 0,2-1-3 0,-1-2-2 0,-1 3 0 16,2 0 1-16,-2-3 2 0,2 3 1 0,-1-1 0 0,-1 1-1 15,1-1-2-15,-1-1-2 0,2 2-4 0,-2-1-3 0,2-1-2 0,-1 2-3 16,-1-2 0-16,2 1 1 0,-1 1-2 0,-1-2-1 0,0 0-2 0,1 2-2 15,-2 0-4-15,1-3-2 0,2 3-3 0,-1 0-2 0,-1 0-1 16,1 0-1-16,-1 0-2 0,2 0-3 0,-2 0-1 0,1 0-5 16,1 0-6-16,-2 0-5 0,-1 0-6 0,1 0-2 0,1 0-4 15,-1 0 1-15,1 0-2 0,-3 3 1 0,0-3-3 0,2 0 1 0,-1 2 0 16,0 0 2-16,0-2 0 0,0 1 4 0,-1 1 4 0,1-2 5 16,-2 3 5-16,2-3 4 0,-3 2 3 0,3-1 3 0,-2-1 6 0,2 1 1 15,0-1 4-15,-1 3-1 0,1-3 2 0,0 0 1 0,0 3 1 16,0-2 1-16,2-1-1 0,-1 1-1 0,0 1-3 0,-1-2 1 0,1 1-2 15,1 1-3-15,-1-2-3 0,-1 2-3 0,1 0-2 0,1 1-3 16,-2-3-1-16,1 3 1 0,-1-1 0 0,0-1 1 0,2 2 1 16,-1-1 1-16,0 0 4 0,-1 2 3 0,1-1 5 0,-1 1 2 0,0-1 2 15,1 2 3-15,1-3 5 0,-1 2 3 0,-1 3 0 0,0-2 1 0,2-1 0 16,-1 3 0-16,1-2 0 0,-3 1-2 0,3 0-1 0,-1 2-2 16,2-2-2-16,-2 1-1 0,2 1 1 0,0-2-2 0,0 4 0 15,0 0-1-15,0-2 0 0,2 1 2 0,0 2 1 0,1-2-1 0,-1 0 1 16,1 0 1-16,1-2-1 0,-1 2 2 0,0 0 0 0,2-2-1 15,-2 1-2-15,2 0 2 0,0-1 1 0,1-1 2 0,0-1 0 16,-1 1-1-16,2-3 0 0,-1 0 0 0,2 1 0 0,-2-3 0 0,2 1 0 16,0-2-2-16,1 0-1 0,1-2-2 0,0 1 0 0,2-3-2 15,-2 1-2-15,1-2-1 0,1-1 1 0,-1 0 1 0,2-2-1 0,-2 0 2 16,0-2 1-16,2 2 5 0,-2-3 5 0,0 1 5 0,0-1 6 16,-1 1 8-16,-2-1 6 0,1 2 5 0,-3-4 5 0,1 1 5 0,-3 0 5 15,1 1 1-15,-1 1 2 0,-4-1 0 0,0 0-3 0,0 2-4 16,-4-1-4-16,1 0-9 0,-2 1-6 0,0 0-11 0,-1-1-12 0,-3 3-15 15,-1 1-20-15,0-1-28 0,-2 0-35 0,-1 0-44 0,0 3-50 16,-2-1-84-16,-1 3-99 0,-3 0-75 0,0 2-61 0,-2 2-34 16</inkml:trace>
  <inkml:trace contextRef="#ctx0" brushRef="#br0" timeOffset="103728.3415">12071 11400 394 0,'-2'0'483'0,"1"0"-61"0,-4 0-83 0,5 0-98 0,0 0-61 16,0 0-43-16,0 0-27 0,0 0-18 0,0 0-12 0,0 0-9 16,0 0-9-16,0 0-9 0,0 0-7 0,0 0-9 0,0 0-8 15,0 0-8-15,0 0-5 0,0 0-6 0,0 0-2 0,0 0-2 0,0 0 1 16,0 0 0-16,0 0 2 0,0 0 2 0,0 0 1 0,0 0 0 0,5 0 2 16,-5 0-1-16,1 0 0 0,1 0 0 0,-1 0-3 0,1-2-4 15,1 1-5-15,2 0-7 0,-2-2-5 0,2 3-7 0,0-4-8 16,2 1-9-16,0-2-11 0,1 0-14 0,0 2-17 0,1-1-16 0,1 2-23 15,-1-3-24-15,0 2-26 0,1 0-30 0,-2 0-26 0,1 2-23 16,-2-1-19-16,-1 2-20 0,-1 0-53 0,0 2-70 0</inkml:trace>
  <inkml:trace contextRef="#ctx0" brushRef="#br0" timeOffset="104028.2666">11927 11622 126 0,'0'1'504'0,"-2"1"-58"0,2-2-86 16,0 0-85-16,0 0-84 0,0 0-52 0,0 0-36 0,2 0-23 15,1 0-17-15,1-2-9 0,0 1-7 0,0 0-8 0,3-2-8 0,-1 3-9 16,1-4-6-16,-1 1-9 0,3 0-10 0,0-1-4 0,0-2-6 16,1 4 0-16,1-2-1 0,-2 1 1 0,3-2 0 0,-2 2 1 15,1-1 1-15,0 0 2 0,0 0 1 0,-1 1 1 0,1-1 3 0,-2 2-2 16,0-3 0-16,1 1 2 0,-3 1-1 0,-1 1 2 0,1-1 1 15,-3 0 1-15,2 2 2 0,-3 0 0 0,-1-1 0 0,1 2 1 0,-1 0 0 16,-2 0 0-16,0 0-4 0,0 0 0 0,0 0-1 0,0 0-5 16,0 0-8-16,0 0-12 0,0 0-17 0,-2 0-19 0,1 2-19 15,-1-1-24-15,2-1-28 0,0 0-27 0,-2 4-28 0,2-4-31 0,-1 4-32 16,-1-1-62-16,0 2-75 0</inkml:trace>
  <inkml:trace contextRef="#ctx0" brushRef="#br0" timeOffset="105361.3289">10576 12795 29 0,'-5'0'151'0,"3"-2"3"0,-2 0 2 0,0 2 2 0,1-1-1 15,2 1 1-15,-1-1-4 0,0-1-2 0,-1 2-8 0,3-1-9 16,-3-1-9-16,3 2-9 0,0 0-8 0,0 0-5 0,0 0-6 0,0 0-8 16,0 0-10-16,0 0-12 0,0 0-12 0,0 0-10 0,0 0-11 15,3 0-9-15,-1 0-8 0,-1 0-7 0,1 0-5 0,1 2-5 16,-1-1-4-16,-1-1 0 0,3 2-3 0,0-1 0 0,-2-1-3 0,3 1 0 15,1-1 1-15,-1 4 1 0,1-3 4 0,2 1 2 0,3 1 5 16,0-3 5-16,0 3 5 0,3-2 5 0,2 2 4 0,3-2 7 16,1 1 3-16,1-2 4 0,6 2 5 0,0-2 3 0,3 0 1 0,3-2-1 15,1 0-1-15,5 1-5 0,0-2-1 0,4-1-4 0,4 2 0 16,1-2-1-16,3 0-4 0,4 0-3 0,0 1-4 0,3-1-1 0,4 1-3 16,0-2-4-16,1 3-2 0,4-3-2 0,-1 2-2 0,4-1-2 15,0-1-2-15,0 2-8 0,0-1-4 0,-1 1-4 0,2 1-3 0,-2 0 1 16,1-1-1-16,-2 3-1 0,-3-2 1 0,3 2-2 0,-3 0-1 15,0 2 0-15,1-2 1 0,-3 2 0 0,2-1 4 0,-2 3 0 16,2-4 3-16,-3 3 1 0,1-1-1 0,-1 0-5 0,0-1-2 0,-1 1-2 16,-2 0-2-16,-1-2-3 0,-1 0-2 0,0 3-2 0,-4-2 1 0,0-1 1 15,-1 1 2-15,0 1 1 0,-3-2 4 0,-1 0 2 0,-1 0 1 16,-3 0 3-16,-1 0 1 0,1 0 1 0,-3 0 4 0,-3 0 3 16,0 0 3-16,-3 0 4 0,-2 0 2 0,0 0-1 0,-4 0 0 0,-1 0-1 15,-3 0-1-15,-4 0 0 0,1 0 1 0,-5 0 3 0,0 0 4 16,-4 0 4-16,-1 0 5 0,-3 0 6 0,0 0 4 0,-2 0 5 15,-1 0 2-15,-2 0 2 0,0 0 3 0,-2 0 1 0,2 0-1 0,-2 0 2 16,-1 0-3-16,-1 0 0 0,0 0-5 0,0 0-5 0,0 0-6 16,0 0-7-16,0 0-6 0,0 0-6 0,0 0-2 0,0 0-6 0,0 0-1 15,0 0-3-15,0 0 0 0,0 0-2 0,0 0 0 0,0 0 0 16,0 0 0-16,0 0 0 0,0 0 2 0,0 0-1 0,0 0 1 16,0 0 1-16,0 0 2 0,0 0 0 0,0 0 1 0,0 0-3 0,0 0 0 15,0 0-4-15,0 0-4 0,0 0-3 0,0 0-4 0,0 0-5 16,0 0-6-16,0 0-5 0,0 0-7 0,0 0-6 0,0 0-12 0,0 0-11 15,0 0-19-15,0 0-23 0,0 0-22 0,0 0-23 0,0 0-25 16,0 0-26-16,0 0-32 0,0 0-34 0,0 0-63 0,0 0-77 0,-3 1-45 16</inkml:trace>
  <inkml:trace contextRef="#ctx0" brushRef="#br0" timeOffset="106695.5461">9182 13039 258 0,'-2'-1'207'0,"2"-1"-44"0,-1 2-33 0,-1-2-31 15,2 2-18-15,0 0-11 0,0 0-13 0,0 0-11 0,0 0-8 0,0 0-6 16,0 0-6-16,0 0-5 0,0 0-6 0,0 0-6 0,0 2-6 16,0-2-5-16,0 2-4 0,0-1-2 0,0-1 2 0,0 2 3 0,0 0 8 15,0 1 7-15,0-3 7 0,0 4 4 0,2-1 0 0,-1-1 0 16,-1 3-2-16,2 0 0 0,0 1-2 0,0 0-1 0,1 1 0 15,-1 2 2-15,1-1 0 0,-1 2 0 0,-1 2-3 0,1-2-3 0,1 3-3 16,-1-1-2-16,-1 1-1 0,1 2 0 0,1 0-1 0,-1 1-2 16,0-2 0-16,0 3-2 0,1-1 0 0,-1 3 0 0,0 0-1 0,-1-1 0 15,2 0 0-15,-1-1 0 0,0 1-1 0,-1 0 0 0,2 0 1 16,-1 1-1-16,1-2 1 0,-3-3 0 0,4 3-4 0,-4-2-2 0,2-1-6 16,-2 1-7-16,2-4-11 0,-1-1-13 0,-1 3-18 0,2-4-21 15,-2 1-11-15,2-3-9 0,-1 1-13 0,-1 0-14 0,0-2-14 16,0-2-12-16,0 2-9 0,0-3-9 0,-1 2-10 0</inkml:trace>
  <inkml:trace contextRef="#ctx0" brushRef="#br0" timeOffset="106912.323">9006 13401 153 0,'-2'-3'123'0,"1"1"-29"0,-2 1-22 16,3-1-19-16,0 2-19 0,0 0-13 0,0 0-13 0,0 0-13 15,0 0-10-15,3 0-7 0,-2 0-8 0,1 0-5 0,1 2-2 0,0-2-2 16,1 1 3-16,-1 1 0 0,0-1 1 0,0 1 5 0,2 1 8 16,-1-1 6-16,1 1 6 0,-2 1 5 0,2 1 6 0,-2-2 3 0,2 1 0 15,0-1 2-15,1 2-1 0,0-1 2 0,-1 1-1 0,0-1-1 16,0 0-1-16,2 1-5 0,0-2-7 0,-1 1-7 0,1-1-7 16,-1 2-12-16,3-2-11 0,-2 0-10 0</inkml:trace>
  <inkml:trace contextRef="#ctx0" brushRef="#br0" timeOffset="107095.7869">9392 13389 117 0,'4'-3'172'15,"-2"1"4"-15,-1 1 4 0,-1 1 1 0,0 0-4 0,0 0-6 0,0 0-9 16,-3 0-10-16,1 0-18 0,0 0-22 0,0 0-21 0,-1 1-23 16,0-1-22-16,0 2-19 0,-2-1-16 0,2 1-12 0,-4 0-10 15,1 2-8-15,0-1-13 0,-1 3-13 0,-1-2-19 0,-1 6-21 0,1-2-20 16,0 1-18-16,-1 2-19 0,-1-1-24 0,2 4-21 0,0 0-21 15,-1 3-59-15,3 2-77 0</inkml:trace>
  <inkml:trace contextRef="#ctx0" brushRef="#br0" timeOffset="109629.4963">15433 12396 54 0,'-3'0'528'0,"1"0"-37"0,-1 0-60 0,2-1-96 15,-3 1-112-15,3-2-66 0,-1 1-39 0,1 1-23 0,-3-2-15 16,4 0-9-16,-1 2-4 0,1 0-5 0,0 0-5 0,0 0-6 16,0 0-7-16,0 0-6 0,0 0-5 0,0 0-6 0,0 0-7 0,0 0-8 15,0 0-9-15,0 0-8 0,0 0-6 0,0 0-4 0,0 0-3 16,0 0-1-16,0 0 0 0,0 0 0 0,1 0 1 0,-1 2 0 0,2 0 0 16,0-2 1-16,-2 1 0 0,1 1 1 0,-1-2 3 0,3 1 0 15,-1-1 2-15,0 1 2 0,1 0 2 0,0 3 2 0,0-3 0 0,1 1 3 16,1 1 2-16,0 0 1 0,2 0 3 0,-1-1-1 0,2 3 1 15,0-2 1-15,1 2-1 0,1-1 2 0,2 2 1 0,-1-2 0 16,3 1 2-16,3 2 0 0,-2-2 1 0,1 2-1 0,5-3-1 0,0 2-3 16,0 0-3-16,3 0-3 0,3 0-2 0,0-2-5 0,1 2-3 15,2 0-5-15,0-1-4 0,0 0-6 0,3-3-3 0,-1 3-3 0,1-3-3 16,0 1-1-16,1-1-2 0,-1-2 2 0,0 0 2 0,3 0 6 16,1 0 6-16,-3-2 6 0,1-1 8 0,0-1 6 0,0 1 6 0,4-2 5 15,-2 0 3-15,1-2 2 0,0 0 3 0,-1 1 3 0,3-1 4 16,-2-1 1-16,3 0-3 0,-2 0-2 0,0-3-5 0,0 3-4 0,0-4-3 15,-1 2-2-15,2 0-1 0,1-1 1 0,-1-1-3 0,-1 2 0 16,-1-2-1-16,3-3 0 0,-3 4-1 0,-1-1 2 0,-3-1 1 16,2-1 2-16,-1 1 2 0,-3-2 2 0,-2 3 3 0,0-3 2 15,-2 2 1-15,-1-2 2 0,-3-2 2 0,1 5 1 0,-1-4 1 0,-4 3-1 16,1-4 3-16,-2 0-2 0,1 0-1 0,-2 1 1 0,-1-2 0 0,-1-1-1 16,2 0-5-16,-4 1 0 0,2-3-2 0,-4-1-5 0,1 2-6 15,0-1-4-15,-2-1-1 0,1-2-3 0,-2 2 0 0,2-2-2 0,-4-1 0 16,0 1-1-16,0-2-3 0,1 1-4 0,0 0-4 0,-5 0-2 15,1-3-2-15,0 3 3 0,1-1 3 0,-3-1 1 0,0 0 1 0,1 0-3 16,-3 0-5-16,2 1 1 0,-1-3 1 0,-2 3 6 0,0-1 3 16,-2 0 6-16,1 0 5 0,-1 1 2 0,-1 0 0 0,0 0 0 15,-1 0-2-15,0 0-1 0,-2 0-2 0,-1 1 3 0,1-1 3 0,-4-1-1 16,1 0-1-16,1 0-2 0,-2 1-3 0,-2-3-3 0,-1 5-2 16,-1-5-2-16,0 0 1 0,-3 1-1 0,1 0-2 0,-3-1 4 0,1 0 2 15,-1-2 0-15,-3 1-1 0,3-1 0 0,-5 2-1 0,3 0 1 16,-5-2 0-16,2 3-1 0,-1-3 0 0,-2 5 0 0,0-3 0 0,-3 2 2 15,0 0 6-15,2 1-1 0,-4 1 1 0,1 1 2 0,1 0 3 16,-4 0 1-16,1 0-3 0,0 3 0 0,1-2 1 0,-1 2 2 0,-1 1 1 16,2-1 2-16,0 1 1 0,-1-1-1 0,3 3-2 0,0-1 1 15,-2 0 0-15,2 2-2 0,2-1-2 0,0 2-1 0,-1-1 2 16,3 0-1-16,0 2-1 0,0 0 0 0,0 1 0 0,0-2 0 0,1 3 2 16,3-1-1-16,-2 1 1 0,2 2 0 0,0-4-2 0,1 3-1 15,-1 0 0-15,2 0 0 0,1 2 0 0,-2-1-1 0,1 1-3 16,2 0-1-16,-2 0-2 0,1 1-1 0,0 0-1 0,2 2-2 15,-1-1-3-15,-1 2 0 0,2 0-2 0,-1 0-1 0,1 2 1 0,3-2 0 16,-4 2 1-16,4-1 0 0,-2 2 3 0,2-1 0 0,0-1 2 0,1 3 1 16,-2 1 1-16,3-3 2 0,-1 1 1 0,-1 2 3 0,3 0 2 0,-1-1 1 15,1-1 0-15,-1 0 1 0,0 2 2 0,1-3-2 16,-2 2 0-16,2-1 2 0,0 1-1 0,-1-1 0 0,-1-1 1 0,-1-1-2 16,3 3-2-16,-2-3-1 0,-3 2 0 0,3-4-1 0,-1 3-1 15,0-1-1-15,-2 0-2 0,3-2-2 0,-4 2 0 0,1 0-1 0,1-3 0 16,-2 3 0-16,2-3 0 0,0 2 0 0,-2-1 3 0,4 0-1 15,-2 0 0-15,0 2 0 0,0-3 3 0,2 1 3 0,-3 0 4 16,5 1 3-16,-3-1 2 0,1 1 1 0,2-1 1 0,0 2 3 0,2-1 3 16,-1-1 2-16,1 2 3 0,1 1 1 0,1-1 0 0,-1 0 1 15,1 0-1-15,2 3-1 0,-1-3-5 0,1 2 0 0,0-2-2 0,2 3-2 16,-1-1-3-16,0 1-2 0,1-1-4 0,2 2-2 0,-1-1-4 16,0 1-2-16,1-1-1 0,-1 2-3 0,2-2-1 0,0 2-1 15,0 0 1-15,0 0-1 0,0 0-1 0,0 0-1 0,0 0 0 0,0 0-1 16,0 0 2-16,0 0 1 0,0 0 1 0,0 0 1 0,0 0 1 15,0 0 2-15,0 0 3 0,0 0 2 0,0 0 2 0,0 0 2 0,0 0 2 16,0 0 0-16,0-1 3 0,0 1 0 0,0 0 0 0,0 0 1 16,0 0 0-16,0 0 1 0,2 0 0 0,-2 0-1 0,0 0 0 0,0 0-1 15,0 0-1-15,0 0-2 0,0 0 1 0,0 0-3 0,0 0 0 16,0 0-3-16,0 0-3 0,0 0-1 0,0 0-3 0,0 0-2 16,0 0-3-16,1 0-5 0,-1 0-2 0,2 0-4 0,0 1-4 0,-2 1 0 15,1-2-1-15,-1 3 1 0,0-1 0 0,2 1 1 0,-1 0 0 0,-1 1 3 16,0 1 0-16,0 1 4 0,2 1 3 0,0 1 5 0,-2 1 3 15,1-1 4-15,-1 5 1 0,3-3 3 0,-2 2 0 0,-1 1 2 16,2 2-1-16,1-3 0 0,-1 2 1 0,-1 0 0 0,1 1 2 0,1-2-2 16,2 3 0-16,-2-1 0 0,-1-1 1 0,1-2 0 0,1 1 0 15,0 1 1-15,-1 0-1 0,0-3-1 0,0 2 1 0,1-3-1 16,-3 0 0-16,2 0-1 0,1-1 0 0,-1-1 1 0,-1 1-1 0,2-3 1 16,-3-1 0-16,3 1 2 0,-4-3 0 0,1 1 4 0,-1-2 3 15,2 1 4-15,-2-1 4 0,0-1 3 0,0-1 4 0,0 0 6 16,0 0 5-16,0 0 7 0,0 0 5 0,0 0 2 0,0 0-4 0,-2-3-3 15,2 2-3-15,-1-3-5 0,1 2-3 0,-2-1-2 0,0-2-3 16,-1-1-5-16,1-1-3 0,-2 1-6 0,3-3-7 0,-1 2-6 0,0-5-8 16,-1 2-1-16,2 0 3 0,-1-2 1 0,0 0 2 0,-1-3 1 15,1 1 0-15,1-1-1 0,-1 0-2 0,-1-1 3 0,1-1 3 16,1 0 3-16,-2 2 3 0,0-1 2 0,1-1 1 0,2 2 2 0,-1 1-1 16,-1-1 3-16,2 1 0 0,-1 1 3 0,1-1 5 0,0 2 2 15,0 0 0-15,0 2 1 0,0-2-1 0,0 2-1 0,1-2-3 0,-1 3 0 16,2-1 0-16,-1 0-2 0,-1 2 1 0,2 1-1 0,0-1-2 0,-1 1-3 15,3-1-4-15,-2 0-4 0,0 3-2 0,-1 1-3 0,2-3-2 16,1 2-1-16,-1 0-2 0,0 0 0 0,0 2-2 0,2-2-1 16,-1 3-1-16,1-1-2 0,0 0-2 0,2 0 0 0,-3 1-2 15,1-1-1-15,4 3 2 0,-2-2-1 0,2 2 2 0,1 0-1 0,-1 2-1 16,2 0 1-16,3-1-1 0,-1 2 1 0,1 0 0 0,2 2 3 16,0-3 4-16,0 3 3 0,3 0 2 0,-2 0 2 0,5 2 1 0,-3-2 1 15,0 0-1-15,3 2 0 0,0-4 0 0,-1 4 1 0,0-2-2 16,1-3 0-16,-2 3 0 0,-1-2-2 0,0 0 0 0,0-2-2 15,-1 1 1-15,-4-1 1 0,2 1 2 0,-3-2 3 0,-1 0 1 0,-3 0 0 16,1 0-4-16,-2 0-8 0,-2-2-8 0,-3 1-31 0,0 1-43 16,-3 0-111-16,0 0-146 0,-3-2-93 0,-5 2-65 0,-4-1-37 0,-6-1-22 15</inkml:trace>
  <inkml:trace contextRef="#ctx0" brushRef="#br0" timeOffset="124252.6117">11943 12733 12 0,'0'0'60'16,"0"0"-22"-16,0 0-13 0,0 0-10 0,0 0-5 0,0 0-2 0,0 0-1 15,0 0 0-15,0 0 0 0,0 0-1 0,0 0 1 0,0 0 0 16,0 0-2-16,0 0-2 0,0 0-2 0,0 0-2 0,0 3 1 15,0-3 1-15,0 2 1 0,0-2 3 0,0 1 1 0,0-1 3 0,0 0 0 16,0 2 1-16,0 0-1 0,0-2-1 0,0 0 0 0,0 0 2 16,0 0 2-16,0 0 0 0,0 0 4 0,0 0 2 0,0 0 2 0,0 0 1 15,0 0 3-15,0 0 1 0,0 0 2 0,0 0 2 0,0 0 2 16,0 0 3-16,0 0-1 0,0 0-1 0,0 0 1 0,0 0 0 0,0 0-1 16,0 0-1-16,0 0-3 0,0 0-1 0,0 0-1 0,0 0-3 15,0 0-1-15,0 0-5 0,0 0-4 0,0 0-3 0,0 0-1 16,0 0-2-16,0 0-3 0,0 0-1 0,0 0-2 0,0 0-2 0,0 0-2 15,0 0 0-15,0 0-1 0,0 0-2 0,0 0-1 0,0 0-1 16,0 0 0-16,0 0 2 0,0 0 0 0,0 0 0 0,0 0 2 16,0 0-1-16,0 0 1 0,0 0-1 0,0 0 1 0,0 0 2 0,0 0-1 15,0 0 1-15,0 0 1 0,0 0 2 0,0 0 0 0,0 0 0 16,0 0-2-16,0 0 0 0,0 0-1 0,0 0-1 0,0 0-2 0,0 0-1 16,0 0 1-16,0 0-3 0,0 0 0 0,0 0-1 0,0 0-1 15,0 0-2-15,0 0-2 0,0 0-1 0,0 0 0 0,0 0-2 0,0 0-1 16,0 0-1-16,0 0 0 0,0 0-1 0,0 0 1 0,0 0 1 15,0 0 0-15,0 0 1 0,0 0 2 0,0 0-1 0,0 0 2 16,0 0 3-16,0 0 2 0,0 0 2 0,0 0 3 0,0 0 2 0,0 0 2 16,0 0 2-16,0 0 0 0,4 3 0 0,-4-3 2 0,0 0 0 15,0 0 2-15,0 0 0 0,0 0-1 0,0 0 1 0,0 0-1 0,0 0 1 16,0 0 0-16,0 0 0 0,0 0 1 0,0 0-1 0,0 0 1 16,0 0 0-16,0 0 1 0,0 0-1 0,0 0 0 0,0 0 0 15,0 0-2-15,0 0 1 0,0 0-4 0,0 0-4 0,0 0-6 0,0 0-4 16,2 0-6-16,-2 0-6 0,2 0-3 0,-1-3-2 0,-1 3-5 15,0 0-3-15,2 0 1 0,-1 0 3 0,-1 0 3 0,2 0 2 0,-2 0 1 16,2 0 2-16,-1 0 2 0,1 0 4 0,-2 0 1 0,0 0 0 16,0 0 0-16,0 0-1 0,0 0 0 0,3 0 1 0,-3 0-6 15,3 0-7-15,-3 0-7 0</inkml:trace>
  <inkml:trace contextRef="#ctx0" brushRef="#br0" timeOffset="127310.7822">14328 11090 43 0,'8'40'76'0,"4"-2"3"0,-2 0 4 16,3 2 1-16,1-3-2 0,0 1-2 0,4-1-4 0,0 1-3 15,-2-1-2-15,3-2-4 0,2 3-3 0,0-1-5 0,0 0-4 0,0-3-3 16,3 2-3-16,-2-2-5 0,3 1-5 0,-4-3-4 0,4 2-4 16,1-3-3-16,-1 0-1 0,1-1-4 0,-2-2-1 0,4 2-5 0,-3-3-5 15,3-1-4-15,1-1-3 0,-3-1-2 0,4-2-2 0,0 2-1 16,0-4-1-16,0 0 2 0,2-2 0 0,1 1 0 0,1-6-1 0,-1 3 1 16,1-4 1-16,1 1 3 0,0-1 1 0,1-1 1 0,-1-3 2 15,2-1 0-15,0 0-1 0,0-1-1 0,-1-1 0 0,2-2-2 16,0 0 2-16,-2-3 0 0,-1 4-1 0,1-4 0 0,-1 0 0 0,0 0 1 15,1-1-1-15,-1-2 3 0,-2 0 3 0,2 0-1 0,-2-1 2 16,0 0 1-16,-1-2-1 0,1-2 1 0,1 2-1 0,-3-1 1 0,1-5-3 16,1 3 0-16,-2-4 2 0,1 3 0 0,-1-1 1 0,1-2-1 15,0-1-1-15,-1-1-1 0,1 0 0 0,1-2 0 0,-3 1-1 0,4-2 1 16,-3 1-2-16,-1-1 1 0,0-1 2 0,2-1-1 0,-2-2-1 16,0 2-1-16,0-1-1 0,-2-1 0 0,-1-2 0 0,2 2 0 15,-3-5-1-15,1 2-2 0,-3 0 2 0,2-1 1 0,-3-1 2 0,1 0-1 16,-2 0-3-16,-1 0-3 0,1 1-2 0,-2-3 0 0,-2 1 3 15,0 1 0-15,-1-2 0 0,0 0 3 0,-4 1 7 0,0-1 5 16,-3 1 7-16,1-2 2 0,0 0 2 0,-3 1 5 0,-1-1 6 0,-1 1 4 16,0 0 4-16,-1 0 4 0,0 0 2 0,-4 0 2 0,2 0 1 15,-3 0-3-15,2 1-5 0,-2 0-5 0,0-3-5 0,-2 3-4 16,2 0-4-16,-3-2-5 0,2 0-6 0,-3 0-4 0,1-2-4 0,-2 1-5 16,1-1-5-16,-1 0-7 0,0-2-4 0,-1 2-3 0,-1-2-1 0,0 1-4 15,1-4-3-15,-4 5-5 0,2-4-3 0,-3 2-1 0,3-2-1 16,-3-1 1-16,0 1 0 0,0 2 1 0,0-2 3 0,-5 0 1 15,3 2 3-15,-1-1 1 0,-2 2 1 0,1-1 2 0,-2 2 2 0,0-1 1 16,-1 1 4-16,-2 1 1 0,2 0 2 0,-2 2 0 0,-2 0-2 16,2 1-2-16,-4 0-6 0,3 1-2 0,-2 0 0 0,-1 1 0 15,1 0 0-15,-2 3-1 0,0-1-1 0,0 0 0 0,1 0-1 0,-1 3 2 16,4-1 0-16,-4 0 1 0,3 3 1 0,-1-1 3 0,2 1 0 0,-3 1 2 16,2 1-2-16,0-1 0 0,1 1-2 0,-2 1 0 0,1 1-1 15,-2 0-1-15,3 0 1 0,-1 1-1 0,0-1 0 0,-1 2-1 16,0 0-2-16,-1 1 0 0,2-1-1 0,-3 1 0 0,3 0-1 0,-3 2 2 15,-1 0-2-15,0-1 2 0,-1 3 0 0,2-1-1 0,-4 1 1 16,2 1-2-16,-2-2 1 0,1 4-2 0,-2 0 1 0,1-1-2 16,-1 3 0-16,0-1 1 0,0 2 0 0,0-1-1 0,-1 2-1 0,2-1 0 15,-2 2-1-15,1 0-1 0,1 2-3 0,-1-1-1 0,0 2 1 16,0-1-1-16,0 1 1 0,0 1 0 0,3-1 4 0,-3 2 1 0,3-1 3 16,1 0 0-16,-1 3 4 0,3-2 2 0,-2 2 3 0,5-2 3 15,-3 4 6-15,3-4 4 0,-1 3 4 0,2-1 3 0,0 1 2 0,3-2 1 16,-2 2 0-16,3 1 0 0,-1-1 1 0,1 1-1 0,2 1 0 15,0-2 0-15,-2 3 1 0,3-2 0 0,-1 1-1 0,0 0-1 0,0 2-1 16,1-2-3-16,2 2-2 0,-3 0-1 0,3-2-3 0,-3 2 1 16,1 0 1-16,1 2 1 0,-1-3 3 0,1 2 0 0,0 0 1 0,1-1 0 15,-1 0 1-15,0 2 1 0,1-3 0 0,-1 2 2 0,0 0 4 16,1-3 1-16,0 2 4 0,2 0 3 0,1 1 0 0,-3-3 0 16,1 0 1-16,2 1-2 0,0 0 0 0,-1-3 1 0,1 4-3 0,0-2 0 15,0-1-2-15,0 0 0 0,4 1-2 0,-3-1-3 0,1 0-3 16,0 2-3-16,-1-1 0 0,3 1-1 0,0-1 0 0,-1 0-2 15,2 1-1-15,0 0 0 0,0-3-2 0,0 4 1 0,2-2-1 0,1-1 0 16,-2 0 2-16,0 1-1 0,2-1-1 0,0 0 1 0,0 2 0 16,0-3 0-16,2 4 0 0,0-4 0 0,-2 3 0 0,1-2 1 0,1-1-2 15,-1 2 2-15,2 0 0 0,0 1 0 0,-1-2 0 0,-1 1 2 16,3 0-2-16,-1 1 0 0,0-2-1 0,0 1 0 0,-1-1 1 0,3 1-2 16,-1 0 1-16,-1-1 1 0,0 0 0 0,-1 2 1 0,1-2 1 15,1-1-1-15,-1 1 0 0,0-2 2 0,-1 2 0 0,-1-2 2 16,2-1-1-16,0 1 1 0,-1 0 0 0,-1-1 0 0,3-1 1 0,-3 0 1 15,1-1 0-15,-1 1 0 0,-1 0 1 0,2-3 0 0,0 1 1 0,-2 1 1 16,1-1 1-16,-1-1 2 0,0-1 3 0,0 2 2 0,0-3 3 16,0 0 3-16,0 0 2 0,0 0 0 0,0 0-1 0,0 0-2 15,0 0-3-15,0 0-5 0,0-1-9 0,-1-1-11 0,1 1-10 0,-4-3-13 16,3-1-14-16,-2 2-14 0,-1-2-16 0,-2-4-17 0,3 2-16 16,-2 0-17-16,1-4-14 0,-3 1-10 0,1 0-9 0,-2-3 0 0,0-2 2 15,0 1 7-15,0-1 8 0,-1 1 11 0,-1-3 13 0</inkml:trace>
  <inkml:trace contextRef="#ctx0" brushRef="#br0" timeOffset="127810.3349">14375 9915 22 0,'-9'-9'92'0,"1"0"11"16,0 0 5-16,-1 2 5 0,3 0 3 0,-1 1 0 0,2 0 1 16,0 2 2-16,1-1 1 0,-1 1 0 0,1-1-2 0,0 2-3 0,1-1-7 15,0 0-6-15,1 2-3 0,-1-1-2 0,1 2-4 0,2-1-2 16,-1-1-3-16,-1 1-5 0,2 0-4 0,-1 2-6 0,1 0-6 0,0 0-10 16,0 0-6-16,0 0-7 0,0 0-7 0,0 0-5 0,0 0-9 15,0 0-11-15,0 0-7 0,1 0-5 0,1 2-4 0,-1 0-1 16,3 1-2-16,-1-1-1 0,2 1-1 0,0 0 0 0,-1 1 1 0,2 0 0 15,2 1 2-15,-1 0 1 0,1 3 6 0,2-2 4 0,0 2 0 16,0 0 1-16,2 1-3 0,-1-1-2 0,3 4-1 0,-2-4-1 0,1 2 0 16,0 1-1-16,0-1-1 0,1 2-1 0,1 0 1 0,-1 0-2 15,-1-1 2-15,2 1-2 0,-4-1 2 0,2 1 1 0,0 0 1 16,-1 0 0-16,1-2 1 0,-2 0 0 0,0 1-2 0,2-3 2 0,-4 4-1 16,-1-3-1-16,3-1 0 0,-1 1-2 0,-2-1-1 0,1-1-4 0,-1-1-2 15,0 2-4-15,0-3-4 0,-1 2-4 0,1-4-1 0,-1 2-2 16,-1-1-2-16,3-1-2 0,-1-1 1 0,-3-2 0 0,2 3 0 15,-1-3-3-15,2 0 2 0,-2 0 0 0,2 0 1 0,-1-3 1 0,0 1 1 16,0-1 2-16,-1-1 1 0,2-1 0 0,0-2 0 0,0 2 1 16,-2-3 1-16,0-1 3 0,1 0 3 0,0-1 5 0,-2-3 3 0,3 1 3 15,-3 0 4-15,3-1 5 0,-4 1 6 0,0-1 6 0,0 0 6 16,-2-1 7-16,1 2 4 0,1-1 7 0,-3 3 4 0,2-1 3 0,-3-1 3 16,2 2 3-16,-2 0 4 0,0 1 2 0,0 1 2 0,0 1 1 15,-2-1-1-15,2 2-4 0,-1 1-2 0,-1 0-1 0,2-2-2 16,-1 4-2-16,1-1-2 0,-2 1-3 0,0 1-5 0,2-3-5 0,0 5-6 15,0-2-5-15,-1 1-5 0,1 1-4 0,0 0-5 0,0 0-3 16,0 0-5-16,0 0-4 0,0 0-5 0,0 0-4 0,0 0-5 0,0 0-2 16,-2 1-2-16,2-1-1 0,-2 2 1 0,-1 0 1 0,0 1 2 15,0 1 1-15,-3 1 4 0,0 2 1 0,-4-1-2 0,0 1-2 0,-4 4-9 16,1-1-9-16,-5 0-17 0,0 5-22 0,-4 1-30 0,-2 0-35 16,-1 1-44-16,-3 2-48 0,-4 0-85 0,0 4-104 0,-4-2-62 15,0 2-44-15</inkml:trace>
  <inkml:trace contextRef="#ctx0" brushRef="#br0" timeOffset="130311.3957">16513 11463 128 0,'0'0'290'0,"0"0"-55"0,0 0-40 16,0 0-23-16,0 0-16 0,0 0-7 0,0 0-7 0,0 0-5 16,0 0-4-16,0 0-9 0,0 0-8 0,0 0-10 0,0 0-10 0,0 0-11 15,0 1-9-15,-2-1-10 0,0 1-10 0,2 2-6 0,-1-3-9 16,-1 0-6-16,2 0-7 0,-1 3-5 0,-3-2-3 0,0 0-4 16,1 1-3-16,-2 1-1 0,-1 2-3 0,-4-1 0 0,-1 2 2 0,-2-1 0 15,-1 3 3-15,-3 1 0 0,-2 2 1 0,-2 1 2 0,-1 0 1 16,-2 1 0-16,-1 1 0 0,0-2 1 0,-2 0 0 0,1 5 1 0,0-5 2 15,0 1-2-15,1-1-2 0,0-3-1 0,3 0 0 0,0 1-1 16,0 0 1-16,1-5 1 0,3 2 1 0,1-2 2 0,1-2-1 0,-1 0 4 16,4-1 1-16,1-1 2 0,-1-1-1 0,3-1-3 0,1-1-3 15,0-1-5-15,1 0-7 0,-2-4-5 0,4 0-5 0,1-1-5 0,0 0-4 16,1-1-3-16,0 0-2 0,0-1-6 0,1-2-8 0,1 0-3 16,1 2 0-16,-1-4 1 0,2 2 1 0,0 0 4 0,0-2 4 15,0 3 1-15,2-1 2 0,-1 0 3 0,-1 2 6 0,3 0 0 0,-1 1 1 16,1 0 1-16,-2 1 2 0,3 1 0 0,-3 0-3 0,1 0-1 15,1 1-3-15,0 2-2 0,0-2 0 0,2 3-2 0,0 0 0 0,3-2-4 16,-2 2-3-16,0 0 0 0,3 2-1 0,0-1 0 0,0 1 0 16,1-1 2-16,1 2 5 0,-2 0 3 0,3 2 4 0,0-2 2 15,-1 3 3-15,1-2 2 0,-2 2 2 0,3 2 2 0,-1-2 1 0,1 3 1 16,-1-3 2-16,1 4 0 0,-3 0 1 0,2 0 2 0,1 1-1 16,0 0-1-16,-4 0 1 0,2 1-1 0,0-2 1 0,0 2-1 0,-1 0 2 15,-1 0-1-15,1 0 1 0,0 3 1 0,0-4-2 0,-2 1 2 16,2 1-1-16,0-2 0 0,-1 1 1 0,-1 0-1 0,1 0-1 15,0-1 0-15,1 0-1 0,-2 0 1 0,0-1-1 0,3-1 1 0,-3 2 1 16,3-2-2-16,0-3-1 0,-1 2 0 0,-1 0-2 0,5-2-1 16,-2 1-1-16,0-1-3 0,1-2 0 0,2 2-3 0,-2-3-2 0,3 0-1 15,0 0-2-15,-1-2-4 0,1 1-6 0,3-3-2 0,-3 1-3 16,1-1-4-16,0 1-1 0,0-4-1 0,-1 4 0 0,-1-3 4 0,0 0 4 16,0 0 4-16,-3-2 3 0,2 1 3 0,-3 0 6 0,-2-1 8 15,2-2 8-15,-3 1 8 0,-1 1 6 0,0-3 8 0,0 2 8 0,-4-1 7 16,0 0 6-16,0-1 2 0,0 0-1 0,-3-2 1 0,2 4 2 15,-2 0-1-15,0-2-4 0,-2 2-4 0,1-3-3 0,-1 3-3 16,-1 0-1-16,0 0-5 0,0 0-3 0,-1 2-6 0,-2-1-5 0,2 2-5 16,-1 0-5-16,0-1-5 0,-1 1-2 0,-1 2-6 0,-2-1-4 15,-1 0-4-15,1 2-5 0,-4 2-7 0,0-2-9 0,-4 3-9 16,0 3-9-16,-4-2-8 0,-1 2-10 0,-4 2-14 0,1 0-16 0,-5 2-17 16,0 3-18-16,-4-2-24 0,1 2-27 0,-2 1-37 0,-2 1-42 15,1 2-71-15,-1 1-87 0,-3 1-46 0</inkml:trace>
  <inkml:trace contextRef="#ctx0" brushRef="#br0" timeOffset="140696.3358">21566 13545 16 0,'-1'-2'259'0,"1"0"-56"15,0 2-44-15,0 0-37 0,0 0-28 0,0 0-20 0,0 0-18 16,0-1-13-16,0 1-10 0,0-1-6 0,0-1-4 0,0 2-5 16,1 0-5-16,-1 0-5 0,0 0-6 0,0-1-6 0,0 1-4 15,0 0-2-15,0 0-2 0,0 0-1 0,0 0 3 0,0 0 3 0,0 0 4 16,0 0 4-16,0 0 5 0,0 0 4 0,0 0 4 0,0 0 8 0,0 0 4 16,0 0 4-16,0 0 5 0,0 1 3 0,-1-1 3 0,1 2 0 15,-2-1 2-15,0-1 0 0,2 1 1 0,-1-1 0 0,-1 2-1 0,2 0 1 16,-1-2-2-16,1 1-3 0,-2 1-3 0,0-2-3 0,2 1-5 15,0-1-3-15,-1 2-4 0,1-2-3 0,-2 0-3 0,2 1-4 16,-2 1-3-16,2-2-6 0,0 0-4 0,0 0-3 0,-1 1-1 16,1 0-3-16,0 1 1 0,0 1 0 0,0-1 0 0,0 1 1 0,0-1 3 15,0 3 0-15,0-2 2 0,0 1 2 0,0 3 2 0,0-2 2 0,0 0 1 16,0 3 4-16,0-2 2 0,0-1 0 0,-2 5 2 0,2-3 1 16,0 1 2-16,-1 1 0 0,1-1 2 0,-2 1 0 0,0 1 2 15,2-1-1-15,-1 1 0 0,-2 0 1 0,2 0 0 0,1 4 2 0,-2-2 0 16,0-2 0-16,2 2-1 0,-1 0-1 0,-1-2 0 0,2 2 0 15,-1 0-1-15,1 0-1 0,-2-1 0 0,0 1 0 0,2-1-1 16,-1-1 1-16,1 4-3 0,-2-2-1 0,0-2-1 0,2 2 0 0,-1-2 0 16,-1 0 1-16,2 2-1 0,0-3 0 0,0 3-1 0,0-2 0 15,0 0 1-15,-1-1-1 0,1 1 0 0,0-2 1 0,0 1-2 16,0 1 1-16,0-3 0 0,-2 0-1 0,2 1-1 0,-2-2-2 0,2-1 0 16,0 2-1-16,0-3-2 0,0 0 0 0,0 1-2 0,0-2 0 0,0-1 1 15,0 3-1-15,0-3 1 0,0 1 0 0,0-1 1 0,0-2-1 16,0 0 1-16,0 0 0 0,0 0 1 0,0 0-1 0,0 0 2 15,0 0 0-15,0 0 0 0,0 0-1 0,0 0 0 0,0 0-1 0,0 0-3 16,0 0-1-16,0 0-4 0,0 0-3 0,0 0-3 0,0 0-3 16,0 0-3-16,0 0-2 0,0 0-3 0,0 0-4 0,0 0-3 15,0 0-4-15,0 0-4 0,0 0-5 0,0 0-2 0,0 0-6 0,0 0-1 16,0 0-5-16,0 0-5 0,0 0-4 0,0 0-6 0,0 0-9 16,0 0-4-16,0 0-6 0,0 0-4 0,0 0-5 0,0 0-5 0,0 0-6 15,-4 0-9-15,3 0-8 0,1 0-10 0,0 0-11 0,0 0-11 16,0 0-9-16,0 0-6 0,-4 0-4 0,1 0-2 0</inkml:trace>
  <inkml:trace contextRef="#ctx0" brushRef="#br0" timeOffset="141192.9964">21392 14120 6 0,'0'0'183'0,"0"0"-3"16,0 0-3-16,0 0-1 0,0 0-5 0,0 0-6 0,0 0-6 0,-2 0-8 16,2-2-10-16,-1 1-8 0,1 1-9 0,-2-2-8 0,2 2-7 15,-3-2-5-15,3 2-3 0,-1-1-6 0,-1 1-3 0,2 0-4 0,0 0-2 16,0 0-4-16,-1 0-2 0,1 0-4 0,0 0-2 0,-2 0-2 16,2 0-4-16,-2 0-6 0,2 0-7 0,0 0-7 0,0 0-6 15,0 0-7-15,-1 0-6 0,1 0-4 0,0 0-6 0,0 0-4 16,-2 0-5-16,2 0-4 0,0 0-1 0,0 0-4 0,0 0-1 0,0 0-1 15,0 0 0-15,0 0-1 0,0 0-1 0,0 0 0 0,0 0 0 16,0 0 0-16,0 0 0 0,0 0 0 0,0 0-2 0,0 0 1 0,0 0-1 16,0 0 1-16,0 0-1 0,0 0 1 0,0 0-2 0,2 1-1 15,-2-1-1-15,0 0-1 0,1 0-2 0,-1 0-1 0,0 0-3 0,2 0-2 16,0 0 0-16,-1 0 0 0,2 0 2 0,0 0 0 0,-1 2 2 16,1 0 0-16,0-2 2 0,0 1 0 0,2 1 1 0,2-2-1 0,-3 0 2 15,4 2 3-15,-2-2 0 0,1 3 3 0,-1-3-1 0,5 2 3 16,-3-1-1-16,0 1 0 0,0-1-2 0,1 1 0 0,1-1-1 15,0-1 1-15,-1 3-1 0,0-3 2 0,-1 2 0 0,5-1-1 0,-4-1 1 16,1 1-1-16,1-1 1 0,-2 2-1 0,-1 0 0 0,1-2 1 16,0 1-1-16,-1 1 1 0,-2-2 1 0,1 1 1 0,-2 1 2 0,0-2 1 15,-2 0 3-15,1 0 0 0,-3 1 3 0,2-1 2 0,-3 2 1 16,0-2 2-16,0 0-3 0,0 0-3 0,0 0-10 0,0 0-8 0,-3 0-12 16,2 0-15-16,-3 0-18 0,1 0-19 0,-2 0-29 0,0 0-32 15,0 1-55-15,-2-1-69 0,1 0-94 0,-1 0-106 0,-2 0-56 16,3 0-26-16</inkml:trace>
  <inkml:trace contextRef="#ctx0" brushRef="#br0" timeOffset="142060.2983">21343 14137 23 0,'-1'2'144'16,"1"-1"-4"-16,-2-1-2 0,0 1 2 0,2-1 0 0,-1 2 4 0,1-2 5 15,0 2 1-15,0-2 3 0,0 0 0 0,0 0-1 0,0 0-2 16,0 1-4-16,0-1-3 0,0 0-3 0,0 0-7 0,0 0-5 0,0 0-7 16,0 0-5-16,0 0-7 0,0 0-7 0,0 0-5 0,0 0-6 15,0 0-4-15,0 0-6 0,0 0-5 0,0 0-4 0,0 0-3 16,0 0-4-16,0 0-2 0,0 0-2 0,0 0-2 0,0 0-3 0,0 0-2 15,0 0-1-15,0 0-4 0,0 0-4 0,0 0-3 0,0 0-5 16,0 2-4-16,0-2-5 0,0 0-4 0,0 0-3 0,0 0-4 0,0 0-5 16,0 0-3-16,0 0-3 0,0 0-4 0,0 0-3 0,0 0-5 15,0 0-4-15,1 1-5 0,-1-1-5 0,2 0-5 0,0 0-6 0,1 0-7 16,2-1-9-16,-2 1-11 0,4-2-16 0,1 1-24 0,0-1-26 16,0 0-35-16,5 0-37 0,1-1-64 0,2-2-77 0,0 1-90 15,4-1-101-15,1-2-48 0,0 0-21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8" name="Notes Placeholder 7">
            <a:extLst>
              <a:ext uri="{FF2B5EF4-FFF2-40B4-BE49-F238E27FC236}">
                <a16:creationId xmlns:a16="http://schemas.microsoft.com/office/drawing/2014/main" id="{CBC8F22E-9F7D-4891-9BB6-C8BC9334D4AF}"/>
              </a:ext>
            </a:extLst>
          </p:cNvPr>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9504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xfrm>
            <a:off x="4143375" y="9120188"/>
            <a:ext cx="3170238" cy="479425"/>
          </a:xfrm>
          <a:prstGeom prst="rect">
            <a:avLst/>
          </a:prstGeom>
          <a:ln/>
        </p:spPr>
        <p:txBody>
          <a:bodyPr/>
          <a:lstStyle/>
          <a:p>
            <a:fld id="{55234E5B-3201-4582-B8B7-28357920485A}" type="slidenum">
              <a:rPr lang="en-US" altLang="en-US"/>
              <a:pPr/>
              <a:t>1</a:t>
            </a:fld>
            <a:endParaRPr lang="en-US" altLang="en-US"/>
          </a:p>
        </p:txBody>
      </p:sp>
      <p:sp>
        <p:nvSpPr>
          <p:cNvPr id="22529" name="Rectangle 1"/>
          <p:cNvSpPr txBox="1">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0" name="Rectangle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B</a:t>
            </a:r>
            <a:endParaRPr lang="en-IN" dirty="0"/>
          </a:p>
        </p:txBody>
      </p:sp>
    </p:spTree>
    <p:extLst>
      <p:ext uri="{BB962C8B-B14F-4D97-AF65-F5344CB8AC3E}">
        <p14:creationId xmlns:p14="http://schemas.microsoft.com/office/powerpoint/2010/main" val="46465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1st Case:</a:t>
            </a:r>
          </a:p>
          <a:p>
            <a:r>
              <a:rPr lang="en-US" dirty="0" smtClean="0"/>
              <a:t>2</a:t>
            </a:r>
          </a:p>
          <a:p>
            <a:r>
              <a:rPr lang="en-US" dirty="0" smtClean="0"/>
              <a:t>2nd Case:</a:t>
            </a:r>
          </a:p>
          <a:p>
            <a:r>
              <a:rPr lang="en-US" dirty="0" smtClean="0"/>
              <a:t>No call for Break. Else is executed</a:t>
            </a:r>
            <a:endParaRPr lang="en-IN" dirty="0"/>
          </a:p>
        </p:txBody>
      </p:sp>
    </p:spTree>
    <p:extLst>
      <p:ext uri="{BB962C8B-B14F-4D97-AF65-F5344CB8AC3E}">
        <p14:creationId xmlns:p14="http://schemas.microsoft.com/office/powerpoint/2010/main" val="3551899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
        <p:nvSpPr>
          <p:cNvPr id="4" name="Slide Number Placeholder 3"/>
          <p:cNvSpPr>
            <a:spLocks noGrp="1"/>
          </p:cNvSpPr>
          <p:nvPr>
            <p:ph type="sldNum" idx="10"/>
          </p:nvPr>
        </p:nvSpPr>
        <p:spPr>
          <a:xfrm>
            <a:off x="4143375" y="9120188"/>
            <a:ext cx="3170238" cy="479425"/>
          </a:xfrm>
          <a:prstGeom prst="rect">
            <a:avLst/>
          </a:prstGeom>
        </p:spPr>
        <p:txBody>
          <a:bodyPr/>
          <a:lstStyle/>
          <a:p>
            <a:fld id="{0EDA7CD0-DB43-4A0F-BFDF-26F295F0B516}" type="slidenum">
              <a:rPr lang="en-US" altLang="en-US" smtClean="0"/>
              <a:t>21</a:t>
            </a:fld>
            <a:endParaRPr lang="en-US" altLang="en-US" dirty="0"/>
          </a:p>
        </p:txBody>
      </p:sp>
    </p:spTree>
    <p:extLst>
      <p:ext uri="{BB962C8B-B14F-4D97-AF65-F5344CB8AC3E}">
        <p14:creationId xmlns:p14="http://schemas.microsoft.com/office/powerpoint/2010/main" val="3444064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Invalid</a:t>
            </a:r>
            <a:endParaRPr lang="en-IN" dirty="0"/>
          </a:p>
        </p:txBody>
      </p:sp>
    </p:spTree>
    <p:extLst>
      <p:ext uri="{BB962C8B-B14F-4D97-AF65-F5344CB8AC3E}">
        <p14:creationId xmlns:p14="http://schemas.microsoft.com/office/powerpoint/2010/main" val="157622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C</a:t>
            </a:r>
            <a:endParaRPr lang="en-IN" dirty="0"/>
          </a:p>
        </p:txBody>
      </p:sp>
    </p:spTree>
    <p:extLst>
      <p:ext uri="{BB962C8B-B14F-4D97-AF65-F5344CB8AC3E}">
        <p14:creationId xmlns:p14="http://schemas.microsoft.com/office/powerpoint/2010/main" val="2706242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1</a:t>
            </a:r>
            <a:endParaRPr lang="en-IN" dirty="0"/>
          </a:p>
        </p:txBody>
      </p:sp>
    </p:spTree>
    <p:extLst>
      <p:ext uri="{BB962C8B-B14F-4D97-AF65-F5344CB8AC3E}">
        <p14:creationId xmlns:p14="http://schemas.microsoft.com/office/powerpoint/2010/main" val="3837223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B</a:t>
            </a:r>
            <a:endParaRPr lang="en-IN" dirty="0"/>
          </a:p>
        </p:txBody>
      </p:sp>
    </p:spTree>
    <p:extLst>
      <p:ext uri="{BB962C8B-B14F-4D97-AF65-F5344CB8AC3E}">
        <p14:creationId xmlns:p14="http://schemas.microsoft.com/office/powerpoint/2010/main" val="998589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C</a:t>
            </a:r>
            <a:endParaRPr lang="en-IN" dirty="0"/>
          </a:p>
        </p:txBody>
      </p:sp>
    </p:spTree>
    <p:extLst>
      <p:ext uri="{BB962C8B-B14F-4D97-AF65-F5344CB8AC3E}">
        <p14:creationId xmlns:p14="http://schemas.microsoft.com/office/powerpoint/2010/main" val="762726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B</a:t>
            </a:r>
            <a:endParaRPr lang="en-IN" dirty="0"/>
          </a:p>
        </p:txBody>
      </p:sp>
    </p:spTree>
    <p:extLst>
      <p:ext uri="{BB962C8B-B14F-4D97-AF65-F5344CB8AC3E}">
        <p14:creationId xmlns:p14="http://schemas.microsoft.com/office/powerpoint/2010/main" val="3905557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a:t>
            </a:r>
            <a:endParaRPr lang="en-IN" dirty="0"/>
          </a:p>
        </p:txBody>
      </p:sp>
    </p:spTree>
    <p:extLst>
      <p:ext uri="{BB962C8B-B14F-4D97-AF65-F5344CB8AC3E}">
        <p14:creationId xmlns:p14="http://schemas.microsoft.com/office/powerpoint/2010/main" val="1716456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4" name="Slide Number Placeholder 3"/>
          <p:cNvSpPr>
            <a:spLocks noGrp="1"/>
          </p:cNvSpPr>
          <p:nvPr>
            <p:ph type="sldNum" idx="10"/>
          </p:nvPr>
        </p:nvSpPr>
        <p:spPr>
          <a:xfrm>
            <a:off x="4143375" y="9120188"/>
            <a:ext cx="3170238" cy="479425"/>
          </a:xfrm>
          <a:prstGeom prst="rect">
            <a:avLst/>
          </a:prstGeom>
        </p:spPr>
        <p:txBody>
          <a:bodyPr/>
          <a:lstStyle/>
          <a:p>
            <a:fld id="{0EDA7CD0-DB43-4A0F-BFDF-26F295F0B516}" type="slidenum">
              <a:rPr lang="en-US" altLang="en-US" smtClean="0"/>
              <a:t>2</a:t>
            </a:fld>
            <a:endParaRPr lang="en-US" altLang="en-US"/>
          </a:p>
        </p:txBody>
      </p:sp>
    </p:spTree>
    <p:extLst>
      <p:ext uri="{BB962C8B-B14F-4D97-AF65-F5344CB8AC3E}">
        <p14:creationId xmlns:p14="http://schemas.microsoft.com/office/powerpoint/2010/main" val="3299528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a:t>
            </a:r>
            <a:endParaRPr lang="en-IN" dirty="0"/>
          </a:p>
        </p:txBody>
      </p:sp>
    </p:spTree>
    <p:extLst>
      <p:ext uri="{BB962C8B-B14F-4D97-AF65-F5344CB8AC3E}">
        <p14:creationId xmlns:p14="http://schemas.microsoft.com/office/powerpoint/2010/main" val="3156625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C</a:t>
            </a:r>
            <a:endParaRPr lang="en-IN" dirty="0"/>
          </a:p>
        </p:txBody>
      </p:sp>
    </p:spTree>
    <p:extLst>
      <p:ext uri="{BB962C8B-B14F-4D97-AF65-F5344CB8AC3E}">
        <p14:creationId xmlns:p14="http://schemas.microsoft.com/office/powerpoint/2010/main" val="2479988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a:t>
            </a:r>
            <a:endParaRPr lang="en-IN" dirty="0"/>
          </a:p>
        </p:txBody>
      </p:sp>
    </p:spTree>
    <p:extLst>
      <p:ext uri="{BB962C8B-B14F-4D97-AF65-F5344CB8AC3E}">
        <p14:creationId xmlns:p14="http://schemas.microsoft.com/office/powerpoint/2010/main" val="1403560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C</a:t>
            </a:r>
            <a:endParaRPr lang="en-IN" dirty="0"/>
          </a:p>
        </p:txBody>
      </p:sp>
    </p:spTree>
    <p:extLst>
      <p:ext uri="{BB962C8B-B14F-4D97-AF65-F5344CB8AC3E}">
        <p14:creationId xmlns:p14="http://schemas.microsoft.com/office/powerpoint/2010/main" val="2273248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a:t>
            </a:r>
            <a:endParaRPr lang="en-IN" dirty="0"/>
          </a:p>
        </p:txBody>
      </p:sp>
    </p:spTree>
    <p:extLst>
      <p:ext uri="{BB962C8B-B14F-4D97-AF65-F5344CB8AC3E}">
        <p14:creationId xmlns:p14="http://schemas.microsoft.com/office/powerpoint/2010/main" val="2652991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B</a:t>
            </a:r>
            <a:endParaRPr lang="en-IN" dirty="0"/>
          </a:p>
        </p:txBody>
      </p:sp>
    </p:spTree>
    <p:extLst>
      <p:ext uri="{BB962C8B-B14F-4D97-AF65-F5344CB8AC3E}">
        <p14:creationId xmlns:p14="http://schemas.microsoft.com/office/powerpoint/2010/main" val="878658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592491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p:nvPr>
        </p:nvSpPr>
        <p:spPr>
          <a:xfrm>
            <a:off x="4143375" y="9120188"/>
            <a:ext cx="3170238" cy="479425"/>
          </a:xfrm>
          <a:prstGeom prst="rect">
            <a:avLst/>
          </a:prstGeom>
        </p:spPr>
        <p:txBody>
          <a:bodyPr/>
          <a:lstStyle/>
          <a:p>
            <a:fld id="{66599292-8E7E-4C2D-BCA0-55B1DC75DF2A}" type="slidenum">
              <a:rPr lang="en-US" altLang="en-US"/>
              <a:t>5</a:t>
            </a:fld>
            <a:endParaRPr lang="en-US" altLang="en-US"/>
          </a:p>
        </p:txBody>
      </p:sp>
      <p:sp>
        <p:nvSpPr>
          <p:cNvPr id="39937" name="Rectangle 1"/>
          <p:cNvSpPr txBox="1">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31838" y="4560888"/>
            <a:ext cx="5851525" cy="43195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8358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p:nvPr>
        </p:nvSpPr>
        <p:spPr>
          <a:xfrm>
            <a:off x="4143375" y="9120188"/>
            <a:ext cx="3170238" cy="479425"/>
          </a:xfrm>
          <a:prstGeom prst="rect">
            <a:avLst/>
          </a:prstGeom>
        </p:spPr>
        <p:txBody>
          <a:bodyPr/>
          <a:lstStyle/>
          <a:p>
            <a:fld id="{66599292-8E7E-4C2D-BCA0-55B1DC75DF2A}" type="slidenum">
              <a:rPr lang="en-US" altLang="en-US"/>
              <a:t>6</a:t>
            </a:fld>
            <a:endParaRPr lang="en-US" altLang="en-US"/>
          </a:p>
        </p:txBody>
      </p:sp>
      <p:sp>
        <p:nvSpPr>
          <p:cNvPr id="39937" name="Rectangle 1"/>
          <p:cNvSpPr txBox="1">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31838" y="4560888"/>
            <a:ext cx="5851525" cy="43195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86461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Text Placeholder 2"/>
          <p:cNvSpPr>
            <a:spLocks noGrp="1"/>
          </p:cNvSpPr>
          <p:nvPr>
            <p:ph type="body"/>
          </p:nvPr>
        </p:nvSpPr>
        <p:spPr>
          <a:xfrm>
            <a:off x="731838" y="4560888"/>
            <a:ext cx="5851525" cy="4319587"/>
          </a:xfrm>
          <a:prstGeom prst="rect">
            <a:avLst/>
          </a:prstGeom>
        </p:spPr>
        <p:txBody>
          <a:bodyPr/>
          <a:lstStyle/>
          <a:p>
            <a:endParaRPr lang="en-US"/>
          </a:p>
        </p:txBody>
      </p:sp>
      <p:sp>
        <p:nvSpPr>
          <p:cNvPr id="4" name="Slide Number Placeholder 3"/>
          <p:cNvSpPr>
            <a:spLocks noGrp="1"/>
          </p:cNvSpPr>
          <p:nvPr>
            <p:ph type="sldNum"/>
          </p:nvPr>
        </p:nvSpPr>
        <p:spPr>
          <a:xfrm>
            <a:off x="4143375" y="9120188"/>
            <a:ext cx="3170238" cy="479425"/>
          </a:xfrm>
          <a:prstGeom prst="rect">
            <a:avLst/>
          </a:prstGeom>
        </p:spPr>
        <p:txBody>
          <a:bodyPr/>
          <a:lstStyle/>
          <a:p>
            <a:fld id="{0EDA7CD0-DB43-4A0F-BFDF-26F295F0B516}" type="slidenum">
              <a:rPr lang="en-US" altLang="en-US"/>
              <a:t>8</a:t>
            </a:fld>
            <a:endParaRPr lang="en-US" altLang="en-US"/>
          </a:p>
        </p:txBody>
      </p:sp>
    </p:spTree>
    <p:extLst>
      <p:ext uri="{BB962C8B-B14F-4D97-AF65-F5344CB8AC3E}">
        <p14:creationId xmlns:p14="http://schemas.microsoft.com/office/powerpoint/2010/main" val="725474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0 1 2</a:t>
            </a:r>
            <a:endParaRPr lang="en-IN" dirty="0"/>
          </a:p>
        </p:txBody>
      </p:sp>
    </p:spTree>
    <p:extLst>
      <p:ext uri="{BB962C8B-B14F-4D97-AF65-F5344CB8AC3E}">
        <p14:creationId xmlns:p14="http://schemas.microsoft.com/office/powerpoint/2010/main" val="635947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5050</a:t>
            </a:r>
            <a:endParaRPr lang="en-IN" dirty="0"/>
          </a:p>
        </p:txBody>
      </p:sp>
    </p:spTree>
    <p:extLst>
      <p:ext uri="{BB962C8B-B14F-4D97-AF65-F5344CB8AC3E}">
        <p14:creationId xmlns:p14="http://schemas.microsoft.com/office/powerpoint/2010/main" val="27519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Option 1</a:t>
            </a:r>
            <a:endParaRPr lang="en-IN" dirty="0"/>
          </a:p>
        </p:txBody>
      </p:sp>
    </p:spTree>
    <p:extLst>
      <p:ext uri="{BB962C8B-B14F-4D97-AF65-F5344CB8AC3E}">
        <p14:creationId xmlns:p14="http://schemas.microsoft.com/office/powerpoint/2010/main" val="82919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D</a:t>
            </a:r>
            <a:endParaRPr lang="en-IN" dirty="0"/>
          </a:p>
        </p:txBody>
      </p:sp>
    </p:spTree>
    <p:extLst>
      <p:ext uri="{BB962C8B-B14F-4D97-AF65-F5344CB8AC3E}">
        <p14:creationId xmlns:p14="http://schemas.microsoft.com/office/powerpoint/2010/main" val="565436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94D385A-18F3-4D6C-A25A-98001BFB6E07}" type="datetime1">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9EC5F-6278-4E25-82A6-675EC02F7C95}" type="slidenum">
              <a:rPr lang="en-US" smtClean="0"/>
              <a:t>‹#›</a:t>
            </a:fld>
            <a:endParaRPr lang="en-US"/>
          </a:p>
        </p:txBody>
      </p:sp>
      <p:pic>
        <p:nvPicPr>
          <p:cNvPr id="7" name="Picture 6">
            <a:extLst>
              <a:ext uri="{FF2B5EF4-FFF2-40B4-BE49-F238E27FC236}">
                <a16:creationId xmlns:a16="http://schemas.microsoft.com/office/drawing/2014/main" id="{FCF27AC9-4D00-4A3F-D95B-729130A90B09}"/>
              </a:ext>
            </a:extLst>
          </p:cNvPr>
          <p:cNvPicPr>
            <a:picLocks noChangeAspect="1"/>
          </p:cNvPicPr>
          <p:nvPr userDrawn="1"/>
        </p:nvPicPr>
        <p:blipFill>
          <a:blip r:embed="rId2"/>
          <a:stretch>
            <a:fillRect/>
          </a:stretch>
        </p:blipFill>
        <p:spPr>
          <a:xfrm>
            <a:off x="11430" y="0"/>
            <a:ext cx="674370" cy="381000"/>
          </a:xfrm>
          <a:prstGeom prst="rect">
            <a:avLst/>
          </a:prstGeom>
        </p:spPr>
      </p:pic>
    </p:spTree>
    <p:extLst>
      <p:ext uri="{BB962C8B-B14F-4D97-AF65-F5344CB8AC3E}">
        <p14:creationId xmlns:p14="http://schemas.microsoft.com/office/powerpoint/2010/main" val="20411834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39509C-1DA2-497B-98BC-CBA25DF7F2AD}" type="datetime1">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9EC5F-6278-4E25-82A6-675EC02F7C95}" type="slidenum">
              <a:rPr lang="en-US" smtClean="0"/>
              <a:t>‹#›</a:t>
            </a:fld>
            <a:endParaRPr lang="en-US"/>
          </a:p>
        </p:txBody>
      </p:sp>
    </p:spTree>
    <p:extLst>
      <p:ext uri="{BB962C8B-B14F-4D97-AF65-F5344CB8AC3E}">
        <p14:creationId xmlns:p14="http://schemas.microsoft.com/office/powerpoint/2010/main" val="3626371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A7305F-9491-438F-9C7F-A4BB25258779}" type="datetime1">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9EC5F-6278-4E25-82A6-675EC02F7C95}" type="slidenum">
              <a:rPr lang="en-US" smtClean="0"/>
              <a:t>‹#›</a:t>
            </a:fld>
            <a:endParaRPr lang="en-US"/>
          </a:p>
        </p:txBody>
      </p:sp>
    </p:spTree>
    <p:extLst>
      <p:ext uri="{BB962C8B-B14F-4D97-AF65-F5344CB8AC3E}">
        <p14:creationId xmlns:p14="http://schemas.microsoft.com/office/powerpoint/2010/main" val="942008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3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CDC2B3-8925-4786-9850-C2124E5A154B}" type="datetime1">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9EC5F-6278-4E25-82A6-675EC02F7C95}" type="slidenum">
              <a:rPr lang="en-US" smtClean="0"/>
              <a:t>‹#›</a:t>
            </a:fld>
            <a:endParaRPr lang="en-US"/>
          </a:p>
        </p:txBody>
      </p:sp>
      <p:pic>
        <p:nvPicPr>
          <p:cNvPr id="7" name="Picture 6">
            <a:extLst>
              <a:ext uri="{FF2B5EF4-FFF2-40B4-BE49-F238E27FC236}">
                <a16:creationId xmlns:a16="http://schemas.microsoft.com/office/drawing/2014/main" id="{B702E464-9776-6307-D021-36B7206815D2}"/>
              </a:ext>
            </a:extLst>
          </p:cNvPr>
          <p:cNvPicPr>
            <a:picLocks noChangeAspect="1"/>
          </p:cNvPicPr>
          <p:nvPr userDrawn="1"/>
        </p:nvPicPr>
        <p:blipFill>
          <a:blip r:embed="rId2"/>
          <a:stretch>
            <a:fillRect/>
          </a:stretch>
        </p:blipFill>
        <p:spPr>
          <a:xfrm>
            <a:off x="11431" y="0"/>
            <a:ext cx="674369" cy="365126"/>
          </a:xfrm>
          <a:prstGeom prst="rect">
            <a:avLst/>
          </a:prstGeom>
        </p:spPr>
      </p:pic>
    </p:spTree>
    <p:extLst>
      <p:ext uri="{BB962C8B-B14F-4D97-AF65-F5344CB8AC3E}">
        <p14:creationId xmlns:p14="http://schemas.microsoft.com/office/powerpoint/2010/main" val="277532994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F6C7175-08D5-4C71-A870-AABD8421DCDD}" type="datetime1">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9EC5F-6278-4E25-82A6-675EC02F7C95}" type="slidenum">
              <a:rPr lang="en-US" smtClean="0"/>
              <a:t>‹#›</a:t>
            </a:fld>
            <a:endParaRPr lang="en-US"/>
          </a:p>
        </p:txBody>
      </p:sp>
    </p:spTree>
    <p:extLst>
      <p:ext uri="{BB962C8B-B14F-4D97-AF65-F5344CB8AC3E}">
        <p14:creationId xmlns:p14="http://schemas.microsoft.com/office/powerpoint/2010/main" val="124168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2D776E4-0624-48F0-A670-AD598AF327D3}" type="datetime1">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09EC5F-6278-4E25-82A6-675EC02F7C95}" type="slidenum">
              <a:rPr lang="en-US" smtClean="0"/>
              <a:t>‹#›</a:t>
            </a:fld>
            <a:endParaRPr lang="en-US"/>
          </a:p>
        </p:txBody>
      </p:sp>
    </p:spTree>
    <p:extLst>
      <p:ext uri="{BB962C8B-B14F-4D97-AF65-F5344CB8AC3E}">
        <p14:creationId xmlns:p14="http://schemas.microsoft.com/office/powerpoint/2010/main" val="306468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66FF93-1CE1-4905-BE90-DAEA2E1EB0A7}" type="datetime1">
              <a:rPr lang="en-US" smtClean="0"/>
              <a:t>6/16/2024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09EC5F-6278-4E25-82A6-675EC02F7C95}" type="slidenum">
              <a:rPr lang="en-US" smtClean="0"/>
              <a:t>‹#›</a:t>
            </a:fld>
            <a:endParaRPr lang="en-US"/>
          </a:p>
        </p:txBody>
      </p:sp>
    </p:spTree>
    <p:extLst>
      <p:ext uri="{BB962C8B-B14F-4D97-AF65-F5344CB8AC3E}">
        <p14:creationId xmlns:p14="http://schemas.microsoft.com/office/powerpoint/2010/main" val="412934486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0B5521-F95E-4EC0-A89E-6C256D68B5E4}" type="datetime1">
              <a:rPr lang="en-US" smtClean="0"/>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09EC5F-6278-4E25-82A6-675EC02F7C95}" type="slidenum">
              <a:rPr lang="en-US" smtClean="0"/>
              <a:t>‹#›</a:t>
            </a:fld>
            <a:endParaRPr lang="en-US"/>
          </a:p>
        </p:txBody>
      </p:sp>
    </p:spTree>
    <p:extLst>
      <p:ext uri="{BB962C8B-B14F-4D97-AF65-F5344CB8AC3E}">
        <p14:creationId xmlns:p14="http://schemas.microsoft.com/office/powerpoint/2010/main" val="192299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B61107-F3D7-4EBE-A082-2A745B75243F}" type="datetime1">
              <a:rPr lang="en-US" smtClean="0"/>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09EC5F-6278-4E25-82A6-675EC02F7C95}" type="slidenum">
              <a:rPr lang="en-US" smtClean="0"/>
              <a:t>‹#›</a:t>
            </a:fld>
            <a:endParaRPr lang="en-US"/>
          </a:p>
        </p:txBody>
      </p:sp>
    </p:spTree>
    <p:extLst>
      <p:ext uri="{BB962C8B-B14F-4D97-AF65-F5344CB8AC3E}">
        <p14:creationId xmlns:p14="http://schemas.microsoft.com/office/powerpoint/2010/main" val="256862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76BB657-6D1B-40E2-BA0D-05F594953363}" type="datetime1">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09EC5F-6278-4E25-82A6-675EC02F7C95}" type="slidenum">
              <a:rPr lang="en-US" smtClean="0"/>
              <a:t>‹#›</a:t>
            </a:fld>
            <a:endParaRPr lang="en-US"/>
          </a:p>
        </p:txBody>
      </p:sp>
    </p:spTree>
    <p:extLst>
      <p:ext uri="{BB962C8B-B14F-4D97-AF65-F5344CB8AC3E}">
        <p14:creationId xmlns:p14="http://schemas.microsoft.com/office/powerpoint/2010/main" val="2763675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314D345-5DA9-45A5-B70C-13006BCC08F3}" type="datetime1">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09EC5F-6278-4E25-82A6-675EC02F7C95}" type="slidenum">
              <a:rPr lang="en-US" smtClean="0"/>
              <a:t>‹#›</a:t>
            </a:fld>
            <a:endParaRPr lang="en-US"/>
          </a:p>
        </p:txBody>
      </p:sp>
    </p:spTree>
    <p:extLst>
      <p:ext uri="{BB962C8B-B14F-4D97-AF65-F5344CB8AC3E}">
        <p14:creationId xmlns:p14="http://schemas.microsoft.com/office/powerpoint/2010/main" val="220228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B1A743-127C-4FB1-A9BA-8AD8E9C19073}" type="datetime1">
              <a:rPr lang="en-US" smtClean="0"/>
              <a:t>6/16/2024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9EC5F-6278-4E25-82A6-675EC02F7C95}" type="slidenum">
              <a:rPr lang="en-US" smtClean="0"/>
              <a:t>‹#›</a:t>
            </a:fld>
            <a:endParaRPr lang="en-US"/>
          </a:p>
        </p:txBody>
      </p:sp>
    </p:spTree>
    <p:extLst>
      <p:ext uri="{BB962C8B-B14F-4D97-AF65-F5344CB8AC3E}">
        <p14:creationId xmlns:p14="http://schemas.microsoft.com/office/powerpoint/2010/main" val="103753524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3.w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customXml" Target="../ink/ink12.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customXml" Target="../ink/ink13.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customXml" Target="../ink/ink14.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customXml" Target="../ink/ink1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customXml" Target="../ink/ink16.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emf"/><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customXml" Target="../ink/ink38.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customXml" Target="../ink/ink39.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customXml" Target="../ink/ink40.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customXml" Target="../ink/ink41.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42.xml"/><Relationship Id="rId5" Type="http://schemas.microsoft.com/office/2007/relationships/hdphoto" Target="../media/hdphoto6.wdp"/><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customXml" Target="../ink/ink43.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customXml" Target="../ink/ink44.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customXml" Target="../ink/ink45.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4.emf"/><Relationship Id="rId4" Type="http://schemas.openxmlformats.org/officeDocument/2006/relationships/customXml" Target="../ink/ink46.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customXml" Target="../ink/ink47.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customXml" Target="../ink/ink48.xml"/></Relationships>
</file>

<file path=ppt/slides/_rels/slide5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customXml" Target="../ink/ink49.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customXml" Target="../ink/ink50.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customXml" Target="../ink/ink51.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customXml" Target="../ink/ink5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DA0CF5-E553-459D-9EBC-04B58E2A252D}"/>
              </a:ext>
            </a:extLst>
          </p:cNvPr>
          <p:cNvSpPr/>
          <p:nvPr/>
        </p:nvSpPr>
        <p:spPr>
          <a:xfrm>
            <a:off x="2667000" y="1293338"/>
            <a:ext cx="6858000" cy="327459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300" dirty="0">
                <a:ln w="0"/>
                <a:solidFill>
                  <a:srgbClr val="3131FF"/>
                </a:solidFill>
                <a:effectLst>
                  <a:reflection blurRad="6350" stA="53000" endA="300" endPos="35500" dir="5400000" sy="-90000" algn="bl" rotWithShape="0"/>
                </a:effectLst>
                <a:latin typeface="+mj-lt"/>
                <a:ea typeface="+mj-ea"/>
                <a:cs typeface="+mj-cs"/>
              </a:rPr>
              <a:t>Python</a:t>
            </a:r>
          </a:p>
        </p:txBody>
      </p:sp>
    </p:spTree>
    <p:extLst>
      <p:ext uri="{BB962C8B-B14F-4D97-AF65-F5344CB8AC3E}">
        <p14:creationId xmlns:p14="http://schemas.microsoft.com/office/powerpoint/2010/main" val="202907255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52650" y="292100"/>
            <a:ext cx="7886700" cy="777874"/>
          </a:xfrm>
        </p:spPr>
        <p:txBody>
          <a:bodyPr/>
          <a:lstStyle/>
          <a:p>
            <a:pPr algn="ctr"/>
            <a:r>
              <a:rPr lang="en-US" dirty="0">
                <a:solidFill>
                  <a:srgbClr val="FF0000"/>
                </a:solidFill>
              </a:rPr>
              <a:t>range</a:t>
            </a:r>
            <a:endParaRPr lang="en-US" dirty="0"/>
          </a:p>
        </p:txBody>
      </p:sp>
      <p:sp>
        <p:nvSpPr>
          <p:cNvPr id="8" name="Content Placeholder 7"/>
          <p:cNvSpPr>
            <a:spLocks noGrp="1"/>
          </p:cNvSpPr>
          <p:nvPr>
            <p:ph idx="1"/>
          </p:nvPr>
        </p:nvSpPr>
        <p:spPr>
          <a:xfrm>
            <a:off x="838200" y="1546927"/>
            <a:ext cx="10515600" cy="4351338"/>
          </a:xfrm>
        </p:spPr>
        <p:txBody>
          <a:bodyPr>
            <a:normAutofit/>
          </a:bodyPr>
          <a:lstStyle/>
          <a:p>
            <a:r>
              <a:rPr lang="en-US" sz="3600" dirty="0"/>
              <a:t>range(s, e, d)</a:t>
            </a:r>
          </a:p>
          <a:p>
            <a:pPr lvl="1"/>
            <a:r>
              <a:rPr lang="en-US" sz="3200" dirty="0"/>
              <a:t>generates the list:</a:t>
            </a:r>
          </a:p>
          <a:p>
            <a:pPr marL="457200" lvl="1" indent="0" algn="ctr">
              <a:buNone/>
            </a:pPr>
            <a:r>
              <a:rPr lang="en-US" sz="3200" dirty="0">
                <a:solidFill>
                  <a:srgbClr val="FF0000"/>
                </a:solidFill>
              </a:rPr>
              <a:t>[s, </a:t>
            </a:r>
            <a:r>
              <a:rPr lang="en-US" sz="3200" dirty="0" err="1">
                <a:solidFill>
                  <a:srgbClr val="FF0000"/>
                </a:solidFill>
              </a:rPr>
              <a:t>s+d</a:t>
            </a:r>
            <a:r>
              <a:rPr lang="en-US" sz="3200" dirty="0">
                <a:solidFill>
                  <a:srgbClr val="FF0000"/>
                </a:solidFill>
              </a:rPr>
              <a:t>, s+2*d, …, </a:t>
            </a:r>
            <a:r>
              <a:rPr lang="en-US" sz="3200" dirty="0" err="1">
                <a:solidFill>
                  <a:srgbClr val="FF0000"/>
                </a:solidFill>
              </a:rPr>
              <a:t>s+k</a:t>
            </a:r>
            <a:r>
              <a:rPr lang="en-US" sz="3200" dirty="0">
                <a:solidFill>
                  <a:srgbClr val="FF0000"/>
                </a:solidFill>
              </a:rPr>
              <a:t>*d]</a:t>
            </a:r>
            <a:r>
              <a:rPr lang="en-US" sz="3200" dirty="0"/>
              <a:t> </a:t>
            </a:r>
          </a:p>
          <a:p>
            <a:pPr marL="457200" lvl="1" indent="0" algn="ctr">
              <a:buNone/>
            </a:pPr>
            <a:r>
              <a:rPr lang="en-US" sz="3200" dirty="0"/>
              <a:t>where </a:t>
            </a:r>
            <a:r>
              <a:rPr lang="en-US" sz="3200" dirty="0" err="1">
                <a:solidFill>
                  <a:srgbClr val="FF0000"/>
                </a:solidFill>
              </a:rPr>
              <a:t>s+k</a:t>
            </a:r>
            <a:r>
              <a:rPr lang="en-US" sz="3200" dirty="0">
                <a:solidFill>
                  <a:srgbClr val="FF0000"/>
                </a:solidFill>
              </a:rPr>
              <a:t>*d &lt; e &lt;= s+(k+1)*d</a:t>
            </a:r>
          </a:p>
          <a:p>
            <a:r>
              <a:rPr lang="en-US" sz="3600" dirty="0"/>
              <a:t>range(s, e) is equivalent to range(s, e, 1)</a:t>
            </a:r>
          </a:p>
          <a:p>
            <a:r>
              <a:rPr lang="en-US" sz="3600" dirty="0"/>
              <a:t>range(e) is equivalent to range(0, e)</a:t>
            </a:r>
          </a:p>
          <a:p>
            <a:endParaRPr lang="en-US" sz="3600" dirty="0"/>
          </a:p>
          <a:p>
            <a:pPr marL="457200" lvl="1" indent="0" algn="ctr">
              <a:buNone/>
            </a:pPr>
            <a:endParaRPr lang="en-US" sz="3200" dirty="0">
              <a:solidFill>
                <a:srgbClr val="FF0000"/>
              </a:solidFill>
            </a:endParaRPr>
          </a:p>
        </p:txBody>
      </p:sp>
      <p:sp>
        <p:nvSpPr>
          <p:cNvPr id="2" name="Rounded Rectangle 1">
            <a:extLst>
              <a:ext uri="{FF2B5EF4-FFF2-40B4-BE49-F238E27FC236}">
                <a16:creationId xmlns:a16="http://schemas.microsoft.com/office/drawing/2014/main" id="{CBAA236F-AC23-4C40-8444-2FA4C75E98C3}"/>
              </a:ext>
            </a:extLst>
          </p:cNvPr>
          <p:cNvSpPr/>
          <p:nvPr/>
        </p:nvSpPr>
        <p:spPr>
          <a:xfrm>
            <a:off x="2743200" y="5410200"/>
            <a:ext cx="7467600" cy="9461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3200" b="1" dirty="0"/>
              <a:t>Exercise</a:t>
            </a:r>
            <a:r>
              <a:rPr lang="en-US" sz="3200" dirty="0"/>
              <a:t>: What if d is negative? Use python interpreter to find out.</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091160" y="834840"/>
              <a:ext cx="8300880" cy="5136480"/>
            </p14:xfrm>
          </p:contentPart>
        </mc:Choice>
        <mc:Fallback>
          <p:pic>
            <p:nvPicPr>
              <p:cNvPr id="3" name="Ink 2"/>
              <p:cNvPicPr/>
              <p:nvPr/>
            </p:nvPicPr>
            <p:blipFill>
              <a:blip r:embed="rId3"/>
              <a:stretch>
                <a:fillRect/>
              </a:stretch>
            </p:blipFill>
            <p:spPr>
              <a:xfrm>
                <a:off x="1084680" y="824040"/>
                <a:ext cx="8318160" cy="5157360"/>
              </a:xfrm>
              <a:prstGeom prst="rect">
                <a:avLst/>
              </a:prstGeom>
            </p:spPr>
          </p:pic>
        </mc:Fallback>
      </mc:AlternateContent>
    </p:spTree>
    <p:extLst>
      <p:ext uri="{BB962C8B-B14F-4D97-AF65-F5344CB8AC3E}">
        <p14:creationId xmlns:p14="http://schemas.microsoft.com/office/powerpoint/2010/main" val="267863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981200" y="1600200"/>
            <a:ext cx="8514080" cy="4343400"/>
          </a:xfrm>
          <a:prstGeom prst="rect">
            <a:avLst/>
          </a:prstGeom>
          <a:solidFill>
            <a:schemeClr val="tx2">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a:lnSpc>
                <a:spcPct val="125000"/>
              </a:lnSpc>
            </a:pPr>
            <a:r>
              <a:rPr lang="en-US" sz="3200" b="1" dirty="0">
                <a:solidFill>
                  <a:srgbClr val="FF0000"/>
                </a:solidFill>
                <a:latin typeface="Courier New" pitchFamily="49" charset="0"/>
                <a:cs typeface="Courier New" pitchFamily="49" charset="0"/>
                <a:sym typeface="+mn-ea"/>
              </a:rPr>
              <a:t># print all odd numbers &lt; 10</a:t>
            </a:r>
          </a:p>
          <a:p>
            <a:pPr>
              <a:lnSpc>
                <a:spcPct val="125000"/>
              </a:lnSpc>
            </a:pPr>
            <a:r>
              <a:rPr lang="en-US" sz="3200" b="1" dirty="0" err="1">
                <a:latin typeface="Courier New" pitchFamily="49" charset="0"/>
                <a:cs typeface="Courier New" pitchFamily="49" charset="0"/>
                <a:sym typeface="+mn-ea"/>
              </a:rPr>
              <a:t>i</a:t>
            </a:r>
            <a:r>
              <a:rPr lang="en-US" sz="3200" b="1" dirty="0">
                <a:latin typeface="Courier New" pitchFamily="49" charset="0"/>
                <a:cs typeface="Courier New" pitchFamily="49" charset="0"/>
                <a:sym typeface="+mn-ea"/>
              </a:rPr>
              <a:t> = 1</a:t>
            </a:r>
          </a:p>
          <a:p>
            <a:pPr>
              <a:lnSpc>
                <a:spcPct val="125000"/>
              </a:lnSpc>
            </a:pPr>
            <a:r>
              <a:rPr lang="en-US" sz="3200" b="1" dirty="0">
                <a:latin typeface="Courier New" pitchFamily="49" charset="0"/>
                <a:cs typeface="Courier New" pitchFamily="49" charset="0"/>
                <a:sym typeface="+mn-ea"/>
              </a:rPr>
              <a:t>while </a:t>
            </a:r>
            <a:r>
              <a:rPr lang="en-US" sz="3200" b="1" dirty="0" err="1">
                <a:latin typeface="Courier New" pitchFamily="49" charset="0"/>
                <a:cs typeface="Courier New" pitchFamily="49" charset="0"/>
                <a:sym typeface="+mn-ea"/>
              </a:rPr>
              <a:t>i</a:t>
            </a:r>
            <a:r>
              <a:rPr lang="en-US" sz="3200" b="1" dirty="0">
                <a:latin typeface="Courier New" pitchFamily="49" charset="0"/>
                <a:cs typeface="Courier New" pitchFamily="49" charset="0"/>
                <a:sym typeface="+mn-ea"/>
              </a:rPr>
              <a:t> &lt;= 10:	</a:t>
            </a:r>
          </a:p>
          <a:p>
            <a:pPr>
              <a:lnSpc>
                <a:spcPct val="125000"/>
              </a:lnSpc>
            </a:pPr>
            <a:r>
              <a:rPr lang="en-US" sz="3200" b="1" dirty="0">
                <a:latin typeface="Courier New" pitchFamily="49" charset="0"/>
                <a:cs typeface="Courier New" pitchFamily="49" charset="0"/>
                <a:sym typeface="+mn-ea"/>
              </a:rPr>
              <a:t>   if i%2==0: </a:t>
            </a:r>
            <a:r>
              <a:rPr lang="en-US" sz="3200" b="1" dirty="0">
                <a:solidFill>
                  <a:srgbClr val="FF0000"/>
                </a:solidFill>
                <a:latin typeface="Courier New" pitchFamily="49" charset="0"/>
                <a:cs typeface="Courier New" pitchFamily="49" charset="0"/>
                <a:sym typeface="+mn-ea"/>
              </a:rPr>
              <a:t># even</a:t>
            </a:r>
          </a:p>
          <a:p>
            <a:pPr>
              <a:lnSpc>
                <a:spcPct val="125000"/>
              </a:lnSpc>
            </a:pPr>
            <a:r>
              <a:rPr lang="en-US" sz="3200" b="1" dirty="0">
                <a:latin typeface="Courier New" pitchFamily="49" charset="0"/>
                <a:cs typeface="Courier New" pitchFamily="49" charset="0"/>
                <a:sym typeface="+mn-ea"/>
              </a:rPr>
              <a:t>      continue</a:t>
            </a:r>
          </a:p>
          <a:p>
            <a:pPr>
              <a:lnSpc>
                <a:spcPct val="125000"/>
              </a:lnSpc>
            </a:pPr>
            <a:r>
              <a:rPr lang="en-US" sz="3200" b="1" dirty="0">
                <a:latin typeface="Courier New" pitchFamily="49" charset="0"/>
                <a:cs typeface="Courier New" pitchFamily="49" charset="0"/>
                <a:sym typeface="+mn-ea"/>
              </a:rPr>
              <a:t>   print (</a:t>
            </a:r>
            <a:r>
              <a:rPr lang="en-US" sz="3200" b="1" dirty="0" err="1">
                <a:latin typeface="Courier New" pitchFamily="49" charset="0"/>
                <a:cs typeface="Courier New" pitchFamily="49" charset="0"/>
                <a:sym typeface="+mn-ea"/>
              </a:rPr>
              <a:t>i</a:t>
            </a:r>
            <a:r>
              <a:rPr lang="en-US" sz="3200" b="1" dirty="0">
                <a:latin typeface="Courier New" pitchFamily="49" charset="0"/>
                <a:cs typeface="Courier New" pitchFamily="49" charset="0"/>
                <a:sym typeface="+mn-ea"/>
              </a:rPr>
              <a:t>, end=</a:t>
            </a:r>
            <a:r>
              <a:rPr lang="en-US" sz="3200" b="1" i="1" dirty="0">
                <a:latin typeface="Courier New" pitchFamily="49" charset="0"/>
                <a:cs typeface="Courier New" pitchFamily="49" charset="0"/>
                <a:sym typeface="+mn-ea"/>
              </a:rPr>
              <a:t>‘ ‘</a:t>
            </a:r>
            <a:r>
              <a:rPr lang="en-US" sz="3200" b="1" dirty="0">
                <a:latin typeface="Courier New" pitchFamily="49" charset="0"/>
                <a:cs typeface="Courier New" pitchFamily="49" charset="0"/>
                <a:sym typeface="+mn-ea"/>
              </a:rPr>
              <a:t>)</a:t>
            </a:r>
          </a:p>
          <a:p>
            <a:pPr>
              <a:lnSpc>
                <a:spcPct val="125000"/>
              </a:lnSpc>
            </a:pPr>
            <a:r>
              <a:rPr lang="en-US" sz="3200" b="1" dirty="0">
                <a:latin typeface="Courier New" pitchFamily="49" charset="0"/>
                <a:cs typeface="Courier New" pitchFamily="49" charset="0"/>
                <a:sym typeface="+mn-ea"/>
              </a:rPr>
              <a:t>   </a:t>
            </a:r>
            <a:r>
              <a:rPr lang="en-US" sz="3200" b="1" dirty="0" err="1">
                <a:latin typeface="Courier New" pitchFamily="49" charset="0"/>
                <a:cs typeface="Courier New" pitchFamily="49" charset="0"/>
                <a:sym typeface="+mn-ea"/>
              </a:rPr>
              <a:t>i</a:t>
            </a:r>
            <a:r>
              <a:rPr lang="en-US" sz="3200" b="1" dirty="0">
                <a:latin typeface="Courier New" pitchFamily="49" charset="0"/>
                <a:cs typeface="Courier New" pitchFamily="49" charset="0"/>
                <a:sym typeface="+mn-ea"/>
              </a:rPr>
              <a:t> = i+1</a:t>
            </a:r>
          </a:p>
        </p:txBody>
      </p:sp>
      <p:sp>
        <p:nvSpPr>
          <p:cNvPr id="2" name="Title 1"/>
          <p:cNvSpPr>
            <a:spLocks noGrp="1"/>
          </p:cNvSpPr>
          <p:nvPr>
            <p:ph type="title"/>
          </p:nvPr>
        </p:nvSpPr>
        <p:spPr>
          <a:xfrm>
            <a:off x="2133600" y="76200"/>
            <a:ext cx="7772400" cy="685800"/>
          </a:xfrm>
        </p:spPr>
        <p:txBody>
          <a:bodyPr>
            <a:normAutofit fontScale="90000"/>
          </a:bodyPr>
          <a:lstStyle/>
          <a:p>
            <a:r>
              <a:rPr lang="en-US" dirty="0"/>
              <a:t>Quiz</a:t>
            </a:r>
          </a:p>
        </p:txBody>
      </p:sp>
      <p:sp>
        <p:nvSpPr>
          <p:cNvPr id="3" name="Content Placeholder 2"/>
          <p:cNvSpPr>
            <a:spLocks noGrp="1"/>
          </p:cNvSpPr>
          <p:nvPr>
            <p:ph idx="1"/>
          </p:nvPr>
        </p:nvSpPr>
        <p:spPr>
          <a:xfrm>
            <a:off x="2133600" y="914400"/>
            <a:ext cx="8001000" cy="1747520"/>
          </a:xfrm>
        </p:spPr>
        <p:txBody>
          <a:bodyPr>
            <a:normAutofit/>
          </a:bodyPr>
          <a:lstStyle/>
          <a:p>
            <a:r>
              <a:rPr lang="en-US" dirty="0"/>
              <a:t>What will be the output of the following program</a:t>
            </a:r>
            <a:endParaRPr lang="en-US" sz="3000" b="1" dirty="0">
              <a:latin typeface="Courier New" pitchFamily="49" charset="0"/>
              <a:cs typeface="Courier New" pitchFamily="49" charset="0"/>
            </a:endParaRPr>
          </a:p>
          <a:p>
            <a:pPr marL="0" indent="0">
              <a:buNone/>
            </a:pPr>
            <a:endParaRPr lang="en-US" sz="3000" b="1" dirty="0">
              <a:latin typeface="Courier New" pitchFamily="49" charset="0"/>
              <a:cs typeface="Courier New" pitchFamily="49" charset="0"/>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240000" y="3298680"/>
              <a:ext cx="4686840" cy="3174840"/>
            </p14:xfrm>
          </p:contentPart>
        </mc:Choice>
        <mc:Fallback>
          <p:pic>
            <p:nvPicPr>
              <p:cNvPr id="4" name="Ink 3"/>
              <p:cNvPicPr/>
              <p:nvPr/>
            </p:nvPicPr>
            <p:blipFill>
              <a:blip r:embed="rId3"/>
              <a:stretch>
                <a:fillRect/>
              </a:stretch>
            </p:blipFill>
            <p:spPr>
              <a:xfrm>
                <a:off x="3236760" y="3294000"/>
                <a:ext cx="4695840" cy="3188160"/>
              </a:xfrm>
              <a:prstGeom prst="rect">
                <a:avLst/>
              </a:prstGeom>
            </p:spPr>
          </p:pic>
        </mc:Fallback>
      </mc:AlternateContent>
    </p:spTree>
    <p:extLst>
      <p:ext uri="{BB962C8B-B14F-4D97-AF65-F5344CB8AC3E}">
        <p14:creationId xmlns:p14="http://schemas.microsoft.com/office/powerpoint/2010/main" val="121748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905000" y="2819400"/>
            <a:ext cx="8514080" cy="3416300"/>
          </a:xfrm>
          <a:prstGeom prst="rect">
            <a:avLst/>
          </a:prstGeom>
          <a:solidFill>
            <a:schemeClr val="tx2">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r>
              <a:rPr lang="en-US" sz="3200" b="1" dirty="0">
                <a:solidFill>
                  <a:srgbClr val="FF0000"/>
                </a:solidFill>
                <a:latin typeface="Courier New" pitchFamily="49" charset="0"/>
                <a:cs typeface="Courier New" pitchFamily="49" charset="0"/>
                <a:sym typeface="+mn-ea"/>
              </a:rPr>
              <a:t># print all odd numbers &lt; 10</a:t>
            </a:r>
          </a:p>
          <a:p>
            <a:r>
              <a:rPr lang="en-US" sz="3200" b="1" dirty="0" err="1">
                <a:latin typeface="Courier New" pitchFamily="49" charset="0"/>
                <a:cs typeface="Courier New" pitchFamily="49" charset="0"/>
                <a:sym typeface="+mn-ea"/>
              </a:rPr>
              <a:t>i</a:t>
            </a:r>
            <a:r>
              <a:rPr lang="en-US" sz="3200" b="1" dirty="0">
                <a:latin typeface="Courier New" pitchFamily="49" charset="0"/>
                <a:cs typeface="Courier New" pitchFamily="49" charset="0"/>
                <a:sym typeface="+mn-ea"/>
              </a:rPr>
              <a:t> = 1</a:t>
            </a:r>
          </a:p>
          <a:p>
            <a:r>
              <a:rPr lang="en-US" sz="3200" b="1" dirty="0">
                <a:latin typeface="Courier New" pitchFamily="49" charset="0"/>
                <a:cs typeface="Courier New" pitchFamily="49" charset="0"/>
                <a:sym typeface="+mn-ea"/>
              </a:rPr>
              <a:t>while </a:t>
            </a:r>
            <a:r>
              <a:rPr lang="en-US" sz="3200" b="1" dirty="0" err="1">
                <a:latin typeface="Courier New" pitchFamily="49" charset="0"/>
                <a:cs typeface="Courier New" pitchFamily="49" charset="0"/>
                <a:sym typeface="+mn-ea"/>
              </a:rPr>
              <a:t>i</a:t>
            </a:r>
            <a:r>
              <a:rPr lang="en-US" sz="3200" b="1" dirty="0">
                <a:latin typeface="Courier New" pitchFamily="49" charset="0"/>
                <a:cs typeface="Courier New" pitchFamily="49" charset="0"/>
                <a:sym typeface="+mn-ea"/>
              </a:rPr>
              <a:t> &lt;= 10:	</a:t>
            </a:r>
          </a:p>
          <a:p>
            <a:r>
              <a:rPr lang="en-US" sz="3200" b="1" dirty="0">
                <a:latin typeface="Courier New" pitchFamily="49" charset="0"/>
                <a:cs typeface="Courier New" pitchFamily="49" charset="0"/>
                <a:sym typeface="+mn-ea"/>
              </a:rPr>
              <a:t>   if i%2==0: </a:t>
            </a:r>
            <a:r>
              <a:rPr lang="en-US" sz="3200" b="1" dirty="0">
                <a:solidFill>
                  <a:srgbClr val="FF0000"/>
                </a:solidFill>
                <a:latin typeface="Courier New" pitchFamily="49" charset="0"/>
                <a:cs typeface="Courier New" pitchFamily="49" charset="0"/>
                <a:sym typeface="+mn-ea"/>
              </a:rPr>
              <a:t># even</a:t>
            </a:r>
          </a:p>
          <a:p>
            <a:r>
              <a:rPr lang="en-US" sz="3200" b="1" dirty="0">
                <a:latin typeface="Courier New" pitchFamily="49" charset="0"/>
                <a:cs typeface="Courier New" pitchFamily="49" charset="0"/>
                <a:sym typeface="+mn-ea"/>
              </a:rPr>
              <a:t>      continue</a:t>
            </a:r>
          </a:p>
          <a:p>
            <a:r>
              <a:rPr lang="en-US" sz="3200" b="1" dirty="0">
                <a:latin typeface="Courier New" pitchFamily="49" charset="0"/>
                <a:cs typeface="Courier New" pitchFamily="49" charset="0"/>
                <a:sym typeface="+mn-ea"/>
              </a:rPr>
              <a:t>   print (</a:t>
            </a:r>
            <a:r>
              <a:rPr lang="en-US" sz="3200" b="1" dirty="0" err="1">
                <a:latin typeface="Courier New" pitchFamily="49" charset="0"/>
                <a:cs typeface="Courier New" pitchFamily="49" charset="0"/>
                <a:sym typeface="+mn-ea"/>
              </a:rPr>
              <a:t>i</a:t>
            </a:r>
            <a:r>
              <a:rPr lang="en-US" sz="3200" b="1" dirty="0">
                <a:latin typeface="Courier New" pitchFamily="49" charset="0"/>
                <a:cs typeface="Courier New" pitchFamily="49" charset="0"/>
                <a:sym typeface="+mn-ea"/>
              </a:rPr>
              <a:t>, end=</a:t>
            </a:r>
            <a:r>
              <a:rPr lang="en-US" sz="3200" b="1" i="1" dirty="0">
                <a:latin typeface="Courier New" pitchFamily="49" charset="0"/>
                <a:cs typeface="Courier New" pitchFamily="49" charset="0"/>
                <a:sym typeface="+mn-ea"/>
              </a:rPr>
              <a:t>‘ ‘</a:t>
            </a:r>
            <a:r>
              <a:rPr lang="en-US" sz="3200" b="1" dirty="0">
                <a:latin typeface="Courier New" pitchFamily="49" charset="0"/>
                <a:cs typeface="Courier New" pitchFamily="49" charset="0"/>
                <a:sym typeface="+mn-ea"/>
              </a:rPr>
              <a:t>)</a:t>
            </a:r>
          </a:p>
          <a:p>
            <a:r>
              <a:rPr lang="en-US" sz="3200" b="1" dirty="0">
                <a:latin typeface="Courier New" pitchFamily="49" charset="0"/>
                <a:cs typeface="Courier New" pitchFamily="49" charset="0"/>
                <a:sym typeface="+mn-ea"/>
              </a:rPr>
              <a:t>   </a:t>
            </a:r>
            <a:r>
              <a:rPr lang="en-US" sz="3200" b="1" dirty="0" err="1">
                <a:latin typeface="Courier New" pitchFamily="49" charset="0"/>
                <a:cs typeface="Courier New" pitchFamily="49" charset="0"/>
                <a:sym typeface="+mn-ea"/>
              </a:rPr>
              <a:t>i</a:t>
            </a:r>
            <a:r>
              <a:rPr lang="en-US" sz="3200" b="1" dirty="0">
                <a:latin typeface="Courier New" pitchFamily="49" charset="0"/>
                <a:cs typeface="Courier New" pitchFamily="49" charset="0"/>
                <a:sym typeface="+mn-ea"/>
              </a:rPr>
              <a:t> = i+1</a:t>
            </a:r>
          </a:p>
        </p:txBody>
      </p:sp>
      <p:sp>
        <p:nvSpPr>
          <p:cNvPr id="2" name="Title 1"/>
          <p:cNvSpPr>
            <a:spLocks noGrp="1"/>
          </p:cNvSpPr>
          <p:nvPr>
            <p:ph type="title"/>
          </p:nvPr>
        </p:nvSpPr>
        <p:spPr>
          <a:xfrm>
            <a:off x="2133600" y="76200"/>
            <a:ext cx="7772400" cy="685800"/>
          </a:xfrm>
        </p:spPr>
        <p:txBody>
          <a:bodyPr>
            <a:normAutofit fontScale="90000"/>
          </a:bodyPr>
          <a:lstStyle/>
          <a:p>
            <a:r>
              <a:rPr lang="en-US" dirty="0"/>
              <a:t>Continue and Update Expr</a:t>
            </a:r>
          </a:p>
        </p:txBody>
      </p:sp>
      <p:sp>
        <p:nvSpPr>
          <p:cNvPr id="3" name="Content Placeholder 2"/>
          <p:cNvSpPr>
            <a:spLocks noGrp="1"/>
          </p:cNvSpPr>
          <p:nvPr>
            <p:ph idx="1"/>
          </p:nvPr>
        </p:nvSpPr>
        <p:spPr>
          <a:xfrm>
            <a:off x="2133600" y="914400"/>
            <a:ext cx="8001000" cy="1747520"/>
          </a:xfrm>
        </p:spPr>
        <p:txBody>
          <a:bodyPr>
            <a:normAutofit/>
          </a:bodyPr>
          <a:lstStyle/>
          <a:p>
            <a:r>
              <a:rPr lang="en-US" dirty="0"/>
              <a:t>Make sure continue does not </a:t>
            </a:r>
            <a:r>
              <a:rPr lang="en-US"/>
              <a:t>bypass update-expression </a:t>
            </a:r>
            <a:r>
              <a:rPr lang="en-US" dirty="0"/>
              <a:t>for while loops</a:t>
            </a:r>
            <a:endParaRPr lang="en-US" sz="3000" b="1" dirty="0" err="1">
              <a:latin typeface="Courier New" pitchFamily="49" charset="0"/>
              <a:cs typeface="Courier New" pitchFamily="49" charset="0"/>
            </a:endParaRPr>
          </a:p>
          <a:p>
            <a:pPr marL="0" indent="0">
              <a:buNone/>
            </a:pPr>
            <a:endParaRPr lang="en-US" sz="3000" b="1" dirty="0">
              <a:latin typeface="Courier New" pitchFamily="49" charset="0"/>
              <a:cs typeface="Courier New" pitchFamily="49" charset="0"/>
            </a:endParaRPr>
          </a:p>
        </p:txBody>
      </p:sp>
      <p:cxnSp>
        <p:nvCxnSpPr>
          <p:cNvPr id="9" name="Curved Connector 8"/>
          <p:cNvCxnSpPr/>
          <p:nvPr/>
        </p:nvCxnSpPr>
        <p:spPr bwMode="auto">
          <a:xfrm rot="10800000" flipV="1">
            <a:off x="4419602" y="3810000"/>
            <a:ext cx="2717751" cy="2133599"/>
          </a:xfrm>
          <a:prstGeom prst="curvedConnector3">
            <a:avLst>
              <a:gd name="adj1" fmla="val 50000"/>
            </a:avLst>
          </a:prstGeom>
          <a:ln>
            <a:solidFill>
              <a:srgbClr val="C0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TextBox 15"/>
          <p:cNvSpPr txBox="1"/>
          <p:nvPr/>
        </p:nvSpPr>
        <p:spPr>
          <a:xfrm>
            <a:off x="7137352" y="3459954"/>
            <a:ext cx="3170355" cy="1815882"/>
          </a:xfrm>
          <a:prstGeom prst="rect">
            <a:avLst/>
          </a:prstGeom>
          <a:solidFill>
            <a:schemeClr val="accent2">
              <a:lumMod val="20000"/>
              <a:lumOff val="80000"/>
            </a:schemeClr>
          </a:solidFill>
        </p:spPr>
        <p:txBody>
          <a:bodyPr wrap="none" rtlCol="0">
            <a:spAutoFit/>
          </a:bodyPr>
          <a:lstStyle/>
          <a:p>
            <a:r>
              <a:rPr lang="en-US" sz="2800" dirty="0" err="1">
                <a:solidFill>
                  <a:srgbClr val="C00000"/>
                </a:solidFill>
              </a:rPr>
              <a:t>i</a:t>
            </a:r>
            <a:r>
              <a:rPr lang="en-US" sz="2800" dirty="0">
                <a:solidFill>
                  <a:srgbClr val="C00000"/>
                </a:solidFill>
              </a:rPr>
              <a:t> is not incremented </a:t>
            </a:r>
          </a:p>
          <a:p>
            <a:r>
              <a:rPr lang="en-US" sz="2800" dirty="0">
                <a:solidFill>
                  <a:srgbClr val="C00000"/>
                </a:solidFill>
              </a:rPr>
              <a:t>when even number </a:t>
            </a:r>
          </a:p>
          <a:p>
            <a:r>
              <a:rPr lang="en-US" sz="2800" dirty="0">
                <a:solidFill>
                  <a:srgbClr val="C00000"/>
                </a:solidFill>
              </a:rPr>
              <a:t>encountered.</a:t>
            </a:r>
          </a:p>
          <a:p>
            <a:r>
              <a:rPr lang="en-US" sz="2800" dirty="0">
                <a:solidFill>
                  <a:srgbClr val="C00000"/>
                </a:solidFill>
              </a:rPr>
              <a:t>Infinite loop!!</a:t>
            </a:r>
          </a:p>
        </p:txBody>
      </p:sp>
      <p:pic>
        <p:nvPicPr>
          <p:cNvPr id="2050" name="Picture 2" descr="C:\Users\karkare\AppData\Local\Microsoft\Windows\INetCache\IE\45LGD9AS\MC90023895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67800" y="1676400"/>
            <a:ext cx="1396756" cy="1137818"/>
          </a:xfrm>
          <a:prstGeom prst="rect">
            <a:avLst/>
          </a:prstGeom>
          <a:solidFill>
            <a:schemeClr val="accent1">
              <a:lumMod val="40000"/>
              <a:lumOff val="60000"/>
            </a:schemeClr>
          </a:solidFill>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323000" y="4183920"/>
              <a:ext cx="4092480" cy="2456280"/>
            </p14:xfrm>
          </p:contentPart>
        </mc:Choice>
        <mc:Fallback>
          <p:pic>
            <p:nvPicPr>
              <p:cNvPr id="4" name="Ink 3"/>
              <p:cNvPicPr/>
              <p:nvPr/>
            </p:nvPicPr>
            <p:blipFill>
              <a:blip r:embed="rId4"/>
              <a:stretch>
                <a:fillRect/>
              </a:stretch>
            </p:blipFill>
            <p:spPr>
              <a:xfrm>
                <a:off x="1316160" y="4177080"/>
                <a:ext cx="4106880" cy="2467440"/>
              </a:xfrm>
              <a:prstGeom prst="rect">
                <a:avLst/>
              </a:prstGeom>
            </p:spPr>
          </p:pic>
        </mc:Fallback>
      </mc:AlternateContent>
    </p:spTree>
    <p:extLst>
      <p:ext uri="{BB962C8B-B14F-4D97-AF65-F5344CB8AC3E}">
        <p14:creationId xmlns:p14="http://schemas.microsoft.com/office/powerpoint/2010/main" val="99471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D021-F23C-82B9-F826-B9D7743848B3}"/>
              </a:ext>
            </a:extLst>
          </p:cNvPr>
          <p:cNvSpPr>
            <a:spLocks noGrp="1"/>
          </p:cNvSpPr>
          <p:nvPr>
            <p:ph type="title"/>
          </p:nvPr>
        </p:nvSpPr>
        <p:spPr>
          <a:xfrm>
            <a:off x="2152650" y="131763"/>
            <a:ext cx="7886700" cy="477837"/>
          </a:xfrm>
        </p:spPr>
        <p:txBody>
          <a:bodyPr>
            <a:normAutofit fontScale="90000"/>
          </a:bodyPr>
          <a:lstStyle/>
          <a:p>
            <a:pPr algn="ctr"/>
            <a:r>
              <a:rPr lang="en-US" b="1" dirty="0"/>
              <a:t>Practice Problem…..</a:t>
            </a:r>
          </a:p>
        </p:txBody>
      </p:sp>
      <p:sp>
        <p:nvSpPr>
          <p:cNvPr id="3" name="Content Placeholder 2">
            <a:extLst>
              <a:ext uri="{FF2B5EF4-FFF2-40B4-BE49-F238E27FC236}">
                <a16:creationId xmlns:a16="http://schemas.microsoft.com/office/drawing/2014/main" id="{1C2A3E82-9D1A-5365-413F-F6B10047E1FE}"/>
              </a:ext>
            </a:extLst>
          </p:cNvPr>
          <p:cNvSpPr>
            <a:spLocks noGrp="1"/>
          </p:cNvSpPr>
          <p:nvPr>
            <p:ph idx="1"/>
          </p:nvPr>
        </p:nvSpPr>
        <p:spPr>
          <a:xfrm>
            <a:off x="685800" y="858519"/>
            <a:ext cx="11201400" cy="5867719"/>
          </a:xfrm>
        </p:spPr>
        <p:txBody>
          <a:bodyPr>
            <a:noAutofit/>
          </a:bodyPr>
          <a:lstStyle/>
          <a:p>
            <a:r>
              <a:rPr lang="en-US" sz="2000" dirty="0"/>
              <a:t>Read a number of 5 digits as 12345 and then find the squared sum of each digit as 1**2+2**2+3**2+4**2+5**2.</a:t>
            </a:r>
          </a:p>
          <a:p>
            <a:endParaRPr lang="en-US" sz="1100" dirty="0"/>
          </a:p>
          <a:p>
            <a:r>
              <a:rPr lang="en-US" sz="2000" dirty="0"/>
              <a:t>Read a number of 5 digits as 12345 and then find the reverse of it as 54321.</a:t>
            </a:r>
          </a:p>
          <a:p>
            <a:endParaRPr lang="en-US" sz="800" dirty="0"/>
          </a:p>
          <a:p>
            <a:r>
              <a:rPr lang="en-US" sz="2000" dirty="0"/>
              <a:t>Fibonacci numbers are the numbers of an interesting sequence in which each number is equal to the sum of the previous two terms as Fi = F(i-1) + F(i-2), where Fi refers to the </a:t>
            </a:r>
            <a:r>
              <a:rPr lang="en-US" sz="2000" dirty="0" err="1"/>
              <a:t>ith</a:t>
            </a:r>
            <a:r>
              <a:rPr lang="en-US" sz="2000" dirty="0"/>
              <a:t> </a:t>
            </a:r>
            <a:r>
              <a:rPr lang="en-US" sz="2000" dirty="0" err="1"/>
              <a:t>fibonacci</a:t>
            </a:r>
            <a:r>
              <a:rPr lang="en-US" sz="2000" dirty="0"/>
              <a:t> number. It is also given that first two terms of the </a:t>
            </a:r>
            <a:r>
              <a:rPr lang="en-US" sz="2000" dirty="0" err="1"/>
              <a:t>fibonacci</a:t>
            </a:r>
            <a:r>
              <a:rPr lang="en-US" sz="2000" dirty="0"/>
              <a:t> numbers are equal to 1, </a:t>
            </a:r>
            <a:r>
              <a:rPr lang="en-US" sz="2000" dirty="0" err="1"/>
              <a:t>i.e</a:t>
            </a:r>
            <a:r>
              <a:rPr lang="en-US" sz="2000" dirty="0"/>
              <a:t>,	 F1=F2=1</a:t>
            </a:r>
          </a:p>
          <a:p>
            <a:pPr marL="0" indent="0">
              <a:buNone/>
            </a:pPr>
            <a:r>
              <a:rPr lang="en-US" sz="2000" dirty="0"/>
              <a:t>	so, 		F3 = F2+F1 = 1+1 =2</a:t>
            </a:r>
          </a:p>
          <a:p>
            <a:pPr marL="0" indent="0">
              <a:buNone/>
            </a:pPr>
            <a:r>
              <a:rPr lang="en-US" sz="2000" dirty="0"/>
              <a:t>			F4 = F3+F2 = 2+1 =3</a:t>
            </a:r>
          </a:p>
          <a:p>
            <a:pPr marL="0" indent="0">
              <a:buNone/>
            </a:pPr>
            <a:r>
              <a:rPr lang="en-US" sz="2000" dirty="0"/>
              <a:t>			F5 = F4+F3 = 3+2 =5</a:t>
            </a:r>
          </a:p>
          <a:p>
            <a:endParaRPr lang="en-US" sz="2000" dirty="0"/>
          </a:p>
          <a:p>
            <a:r>
              <a:rPr lang="en-US" sz="2000" dirty="0"/>
              <a:t>Write a program to find  the first N </a:t>
            </a:r>
            <a:r>
              <a:rPr lang="en-US" sz="2000" dirty="0" err="1"/>
              <a:t>fibonacci</a:t>
            </a:r>
            <a:r>
              <a:rPr lang="en-US" sz="2000" dirty="0"/>
              <a:t> numbers of user defined N.</a:t>
            </a:r>
          </a:p>
          <a:p>
            <a:pPr marL="0" indent="0">
              <a:buNone/>
            </a:pPr>
            <a:endParaRPr lang="en-US" sz="1000" dirty="0"/>
          </a:p>
          <a:p>
            <a:r>
              <a:rPr lang="en-US" sz="2000" dirty="0"/>
              <a:t>A k-digits number is called Armstrong number if it is equal to the sum of kth power of its digits as 153 = 1**3 + 5**3 + 3**3 = 1 + 125 + 27 = 153 and 1634  = 1**4 + 6**4 + 3**4 + 4**4.</a:t>
            </a:r>
          </a:p>
          <a:p>
            <a:pPr marL="0" indent="0">
              <a:buNone/>
            </a:pPr>
            <a:r>
              <a:rPr lang="en-US" sz="2000" dirty="0"/>
              <a:t>	Generate all possible Armstrong numbers between 0 to 5000.</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76800" y="53280"/>
              <a:ext cx="11226600" cy="6633360"/>
            </p14:xfrm>
          </p:contentPart>
        </mc:Choice>
        <mc:Fallback>
          <p:pic>
            <p:nvPicPr>
              <p:cNvPr id="4" name="Ink 3"/>
              <p:cNvPicPr/>
              <p:nvPr/>
            </p:nvPicPr>
            <p:blipFill>
              <a:blip r:embed="rId3"/>
              <a:stretch>
                <a:fillRect/>
              </a:stretch>
            </p:blipFill>
            <p:spPr>
              <a:xfrm>
                <a:off x="670680" y="47520"/>
                <a:ext cx="11240280" cy="6647400"/>
              </a:xfrm>
              <a:prstGeom prst="rect">
                <a:avLst/>
              </a:prstGeom>
            </p:spPr>
          </p:pic>
        </mc:Fallback>
      </mc:AlternateContent>
    </p:spTree>
    <p:extLst>
      <p:ext uri="{BB962C8B-B14F-4D97-AF65-F5344CB8AC3E}">
        <p14:creationId xmlns:p14="http://schemas.microsoft.com/office/powerpoint/2010/main" val="12031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819399" y="152400"/>
            <a:ext cx="6150453" cy="6705600"/>
          </a:xfrm>
          <a:prstGeom prst="rect">
            <a:avLst/>
          </a:prstGeom>
        </p:spPr>
      </p:pic>
      <p:sp>
        <p:nvSpPr>
          <p:cNvPr id="2" name="Rounded Rectangle 1"/>
          <p:cNvSpPr/>
          <p:nvPr/>
        </p:nvSpPr>
        <p:spPr>
          <a:xfrm>
            <a:off x="2819399" y="4114800"/>
            <a:ext cx="1752600" cy="685800"/>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960480" y="1420560"/>
              <a:ext cx="5267160" cy="3390480"/>
            </p14:xfrm>
          </p:contentPart>
        </mc:Choice>
        <mc:Fallback>
          <p:pic>
            <p:nvPicPr>
              <p:cNvPr id="3" name="Ink 2"/>
              <p:cNvPicPr/>
              <p:nvPr/>
            </p:nvPicPr>
            <p:blipFill>
              <a:blip r:embed="rId6"/>
              <a:stretch>
                <a:fillRect/>
              </a:stretch>
            </p:blipFill>
            <p:spPr>
              <a:xfrm>
                <a:off x="955440" y="1415520"/>
                <a:ext cx="5277240" cy="3400920"/>
              </a:xfrm>
              <a:prstGeom prst="rect">
                <a:avLst/>
              </a:prstGeom>
            </p:spPr>
          </p:pic>
        </mc:Fallback>
      </mc:AlternateContent>
    </p:spTree>
    <p:extLst>
      <p:ext uri="{BB962C8B-B14F-4D97-AF65-F5344CB8AC3E}">
        <p14:creationId xmlns:p14="http://schemas.microsoft.com/office/powerpoint/2010/main" val="29509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895600" y="19987"/>
            <a:ext cx="5386779" cy="6838013"/>
          </a:xfrm>
          <a:prstGeom prst="rect">
            <a:avLst/>
          </a:prstGeom>
        </p:spPr>
      </p:pic>
      <p:sp>
        <p:nvSpPr>
          <p:cNvPr id="3" name="Rounded Rectangle 2"/>
          <p:cNvSpPr/>
          <p:nvPr/>
        </p:nvSpPr>
        <p:spPr>
          <a:xfrm>
            <a:off x="2993571" y="4267200"/>
            <a:ext cx="1752600" cy="685800"/>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6278400" y="1240920"/>
              <a:ext cx="5270400" cy="3481920"/>
            </p14:xfrm>
          </p:contentPart>
        </mc:Choice>
        <mc:Fallback>
          <p:pic>
            <p:nvPicPr>
              <p:cNvPr id="2" name="Ink 1"/>
              <p:cNvPicPr/>
              <p:nvPr/>
            </p:nvPicPr>
            <p:blipFill>
              <a:blip r:embed="rId6"/>
              <a:stretch>
                <a:fillRect/>
              </a:stretch>
            </p:blipFill>
            <p:spPr>
              <a:xfrm>
                <a:off x="6271920" y="1234800"/>
                <a:ext cx="5285880" cy="3497400"/>
              </a:xfrm>
              <a:prstGeom prst="rect">
                <a:avLst/>
              </a:prstGeom>
            </p:spPr>
          </p:pic>
        </mc:Fallback>
      </mc:AlternateContent>
    </p:spTree>
    <p:extLst>
      <p:ext uri="{BB962C8B-B14F-4D97-AF65-F5344CB8AC3E}">
        <p14:creationId xmlns:p14="http://schemas.microsoft.com/office/powerpoint/2010/main" val="9703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4158"/>
          <a:stretch/>
        </p:blipFill>
        <p:spPr>
          <a:xfrm>
            <a:off x="2743200" y="-1"/>
            <a:ext cx="4876800" cy="6875489"/>
          </a:xfrm>
          <a:prstGeom prst="rect">
            <a:avLst/>
          </a:prstGeom>
        </p:spPr>
      </p:pic>
      <p:sp>
        <p:nvSpPr>
          <p:cNvPr id="3" name="Rounded Rectangle 2"/>
          <p:cNvSpPr/>
          <p:nvPr/>
        </p:nvSpPr>
        <p:spPr>
          <a:xfrm>
            <a:off x="2895600" y="3810000"/>
            <a:ext cx="1752600" cy="685800"/>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4628880" y="1312200"/>
              <a:ext cx="6339240" cy="1821240"/>
            </p14:xfrm>
          </p:contentPart>
        </mc:Choice>
        <mc:Fallback>
          <p:pic>
            <p:nvPicPr>
              <p:cNvPr id="2" name="Ink 1"/>
              <p:cNvPicPr/>
              <p:nvPr/>
            </p:nvPicPr>
            <p:blipFill>
              <a:blip r:embed="rId6"/>
              <a:stretch>
                <a:fillRect/>
              </a:stretch>
            </p:blipFill>
            <p:spPr>
              <a:xfrm>
                <a:off x="4622760" y="1306080"/>
                <a:ext cx="6354720" cy="1837080"/>
              </a:xfrm>
              <a:prstGeom prst="rect">
                <a:avLst/>
              </a:prstGeom>
            </p:spPr>
          </p:pic>
        </mc:Fallback>
      </mc:AlternateContent>
    </p:spTree>
    <p:extLst>
      <p:ext uri="{BB962C8B-B14F-4D97-AF65-F5344CB8AC3E}">
        <p14:creationId xmlns:p14="http://schemas.microsoft.com/office/powerpoint/2010/main" val="425324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14887309"/>
              </p:ext>
            </p:extLst>
          </p:nvPr>
        </p:nvGraphicFramePr>
        <p:xfrm>
          <a:off x="2615785" y="2448393"/>
          <a:ext cx="7513885" cy="4328160"/>
        </p:xfrm>
        <a:graphic>
          <a:graphicData uri="http://schemas.openxmlformats.org/drawingml/2006/table">
            <a:tbl>
              <a:tblPr firstRow="1" bandRow="1">
                <a:tableStyleId>{2D5ABB26-0587-4C30-8999-92F81FD0307C}</a:tableStyleId>
              </a:tblPr>
              <a:tblGrid>
                <a:gridCol w="7513885">
                  <a:extLst>
                    <a:ext uri="{9D8B030D-6E8A-4147-A177-3AD203B41FA5}">
                      <a16:colId xmlns:a16="http://schemas.microsoft.com/office/drawing/2014/main" val="1392887828"/>
                    </a:ext>
                  </a:extLst>
                </a:gridCol>
              </a:tblGrid>
              <a:tr h="370840">
                <a:tc>
                  <a:txBody>
                    <a:bodyPr/>
                    <a:lstStyle/>
                    <a:p>
                      <a:r>
                        <a:rPr lang="en-US" sz="2000" dirty="0" smtClean="0"/>
                        <a:t>A. No output</a:t>
                      </a:r>
                      <a:endParaRPr lang="en-IN" sz="2000" dirty="0"/>
                    </a:p>
                  </a:txBody>
                  <a:tcPr/>
                </a:tc>
                <a:extLst>
                  <a:ext uri="{0D108BD9-81ED-4DB2-BD59-A6C34878D82A}">
                    <a16:rowId xmlns:a16="http://schemas.microsoft.com/office/drawing/2014/main" val="2892024033"/>
                  </a:ext>
                </a:extLst>
              </a:tr>
              <a:tr h="370840">
                <a:tc>
                  <a:txBody>
                    <a:bodyPr/>
                    <a:lstStyle/>
                    <a:p>
                      <a:r>
                        <a:rPr lang="en-US" sz="2000" dirty="0" smtClean="0"/>
                        <a:t>B. 1 2 3 4 5 6 7</a:t>
                      </a:r>
                      <a:r>
                        <a:rPr lang="en-US" sz="2000" baseline="0" dirty="0" smtClean="0"/>
                        <a:t> 8 9 ….. Till infinity</a:t>
                      </a:r>
                      <a:endParaRPr lang="en-IN" sz="2000" dirty="0"/>
                    </a:p>
                  </a:txBody>
                  <a:tcPr/>
                </a:tc>
                <a:extLst>
                  <a:ext uri="{0D108BD9-81ED-4DB2-BD59-A6C34878D82A}">
                    <a16:rowId xmlns:a16="http://schemas.microsoft.com/office/drawing/2014/main" val="2317656181"/>
                  </a:ext>
                </a:extLst>
              </a:tr>
              <a:tr h="370840">
                <a:tc>
                  <a:txBody>
                    <a:bodyPr/>
                    <a:lstStyle/>
                    <a:p>
                      <a:r>
                        <a:rPr lang="en-US" sz="2000" dirty="0" smtClean="0"/>
                        <a:t>C.</a:t>
                      </a:r>
                      <a:r>
                        <a:rPr lang="en-US" sz="2000" baseline="0" dirty="0" smtClean="0"/>
                        <a:t> 2 2 3 3 3 4 4 4 4 5 5 5 5 5 </a:t>
                      </a:r>
                      <a:endParaRPr lang="en-IN" sz="2000" dirty="0"/>
                    </a:p>
                  </a:txBody>
                  <a:tcPr/>
                </a:tc>
                <a:extLst>
                  <a:ext uri="{0D108BD9-81ED-4DB2-BD59-A6C34878D82A}">
                    <a16:rowId xmlns:a16="http://schemas.microsoft.com/office/drawing/2014/main" val="454422964"/>
                  </a:ext>
                </a:extLst>
              </a:tr>
              <a:tr h="370840">
                <a:tc>
                  <a:txBody>
                    <a:bodyPr/>
                    <a:lstStyle/>
                    <a:p>
                      <a:r>
                        <a:rPr lang="en-US" sz="2000" dirty="0" smtClean="0"/>
                        <a:t>D 1 1 </a:t>
                      </a:r>
                    </a:p>
                    <a:p>
                      <a:r>
                        <a:rPr lang="en-US" sz="2000" dirty="0" smtClean="0"/>
                        <a:t>    2 1</a:t>
                      </a:r>
                    </a:p>
                    <a:p>
                      <a:r>
                        <a:rPr lang="en-US" sz="2000" dirty="0" smtClean="0"/>
                        <a:t>    2</a:t>
                      </a:r>
                      <a:r>
                        <a:rPr lang="en-US" sz="2000" baseline="0" dirty="0" smtClean="0"/>
                        <a:t> 2</a:t>
                      </a:r>
                    </a:p>
                    <a:p>
                      <a:r>
                        <a:rPr lang="en-US" sz="2000" baseline="0" dirty="0" smtClean="0"/>
                        <a:t>    3 1</a:t>
                      </a:r>
                    </a:p>
                    <a:p>
                      <a:r>
                        <a:rPr lang="en-US" sz="2000" baseline="0" dirty="0" smtClean="0"/>
                        <a:t>    3 2</a:t>
                      </a:r>
                    </a:p>
                    <a:p>
                      <a:r>
                        <a:rPr lang="en-US" sz="2000" baseline="0" dirty="0" smtClean="0"/>
                        <a:t>    3 3</a:t>
                      </a:r>
                    </a:p>
                    <a:p>
                      <a:r>
                        <a:rPr lang="en-US" sz="2000" baseline="0" dirty="0" smtClean="0"/>
                        <a:t>     .</a:t>
                      </a:r>
                    </a:p>
                    <a:p>
                      <a:r>
                        <a:rPr lang="en-US" sz="2000" baseline="0" dirty="0" smtClean="0"/>
                        <a:t>     .</a:t>
                      </a:r>
                    </a:p>
                    <a:p>
                      <a:r>
                        <a:rPr lang="en-US" sz="2000" baseline="0" dirty="0" smtClean="0"/>
                        <a:t>     .</a:t>
                      </a:r>
                    </a:p>
                    <a:p>
                      <a:r>
                        <a:rPr lang="en-US" sz="2000" baseline="0" dirty="0" smtClean="0"/>
                        <a:t>     5 5</a:t>
                      </a:r>
                      <a:endParaRPr lang="en-IN" sz="2000" dirty="0"/>
                    </a:p>
                  </a:txBody>
                  <a:tcPr/>
                </a:tc>
                <a:extLst>
                  <a:ext uri="{0D108BD9-81ED-4DB2-BD59-A6C34878D82A}">
                    <a16:rowId xmlns:a16="http://schemas.microsoft.com/office/drawing/2014/main" val="518959288"/>
                  </a:ext>
                </a:extLst>
              </a:tr>
            </a:tbl>
          </a:graphicData>
        </a:graphic>
      </p:graphicFrame>
      <p:pic>
        <p:nvPicPr>
          <p:cNvPr id="4" name="Picture 3"/>
          <p:cNvPicPr>
            <a:picLocks noChangeAspect="1"/>
          </p:cNvPicPr>
          <p:nvPr/>
        </p:nvPicPr>
        <p:blipFill>
          <a:blip r:embed="rId3"/>
          <a:stretch>
            <a:fillRect/>
          </a:stretch>
        </p:blipFill>
        <p:spPr>
          <a:xfrm>
            <a:off x="2590801" y="6096"/>
            <a:ext cx="7538869" cy="2432304"/>
          </a:xfrm>
          <a:prstGeom prst="rect">
            <a:avLst/>
          </a:prstGeom>
        </p:spPr>
      </p:pic>
      <p:sp>
        <p:nvSpPr>
          <p:cNvPr id="6" name="Rounded Rectangle 5"/>
          <p:cNvSpPr/>
          <p:nvPr/>
        </p:nvSpPr>
        <p:spPr>
          <a:xfrm>
            <a:off x="2438400" y="3657600"/>
            <a:ext cx="1752600" cy="3118953"/>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5641920" y="735840"/>
              <a:ext cx="4347720" cy="2496600"/>
            </p14:xfrm>
          </p:contentPart>
        </mc:Choice>
        <mc:Fallback>
          <p:pic>
            <p:nvPicPr>
              <p:cNvPr id="2" name="Ink 1"/>
              <p:cNvPicPr/>
              <p:nvPr/>
            </p:nvPicPr>
            <p:blipFill>
              <a:blip r:embed="rId5"/>
              <a:stretch>
                <a:fillRect/>
              </a:stretch>
            </p:blipFill>
            <p:spPr>
              <a:xfrm>
                <a:off x="5635800" y="729360"/>
                <a:ext cx="4362120" cy="2511360"/>
              </a:xfrm>
              <a:prstGeom prst="rect">
                <a:avLst/>
              </a:prstGeom>
            </p:spPr>
          </p:pic>
        </mc:Fallback>
      </mc:AlternateContent>
    </p:spTree>
    <p:extLst>
      <p:ext uri="{BB962C8B-B14F-4D97-AF65-F5344CB8AC3E}">
        <p14:creationId xmlns:p14="http://schemas.microsoft.com/office/powerpoint/2010/main" val="23079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2723"/>
          <a:stretch/>
        </p:blipFill>
        <p:spPr>
          <a:xfrm>
            <a:off x="2895599" y="152400"/>
            <a:ext cx="6126103" cy="6705599"/>
          </a:xfrm>
          <a:prstGeom prst="rect">
            <a:avLst/>
          </a:prstGeom>
        </p:spPr>
      </p:pic>
      <p:sp>
        <p:nvSpPr>
          <p:cNvPr id="3" name="Rounded Rectangle 2"/>
          <p:cNvSpPr/>
          <p:nvPr/>
        </p:nvSpPr>
        <p:spPr>
          <a:xfrm>
            <a:off x="2895598" y="2819398"/>
            <a:ext cx="5638801" cy="1371601"/>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5750640" y="842040"/>
              <a:ext cx="3578760" cy="480240"/>
            </p14:xfrm>
          </p:contentPart>
        </mc:Choice>
        <mc:Fallback>
          <p:pic>
            <p:nvPicPr>
              <p:cNvPr id="2" name="Ink 1"/>
              <p:cNvPicPr/>
              <p:nvPr/>
            </p:nvPicPr>
            <p:blipFill>
              <a:blip r:embed="rId6"/>
              <a:stretch>
                <a:fillRect/>
              </a:stretch>
            </p:blipFill>
            <p:spPr>
              <a:xfrm>
                <a:off x="5744520" y="837360"/>
                <a:ext cx="3592440" cy="487440"/>
              </a:xfrm>
              <a:prstGeom prst="rect">
                <a:avLst/>
              </a:prstGeom>
            </p:spPr>
          </p:pic>
        </mc:Fallback>
      </mc:AlternateContent>
    </p:spTree>
    <p:extLst>
      <p:ext uri="{BB962C8B-B14F-4D97-AF65-F5344CB8AC3E}">
        <p14:creationId xmlns:p14="http://schemas.microsoft.com/office/powerpoint/2010/main" val="200309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4599" y="228600"/>
            <a:ext cx="7498407" cy="28194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011480" y="1640880"/>
              <a:ext cx="6195600" cy="4822200"/>
            </p14:xfrm>
          </p:contentPart>
        </mc:Choice>
        <mc:Fallback>
          <p:pic>
            <p:nvPicPr>
              <p:cNvPr id="2" name="Ink 1"/>
              <p:cNvPicPr/>
              <p:nvPr/>
            </p:nvPicPr>
            <p:blipFill>
              <a:blip r:embed="rId4"/>
              <a:stretch>
                <a:fillRect/>
              </a:stretch>
            </p:blipFill>
            <p:spPr>
              <a:xfrm>
                <a:off x="4005360" y="1638360"/>
                <a:ext cx="6209640" cy="4834440"/>
              </a:xfrm>
              <a:prstGeom prst="rect">
                <a:avLst/>
              </a:prstGeom>
            </p:spPr>
          </p:pic>
        </mc:Fallback>
      </mc:AlternateContent>
    </p:spTree>
    <p:extLst>
      <p:ext uri="{BB962C8B-B14F-4D97-AF65-F5344CB8AC3E}">
        <p14:creationId xmlns:p14="http://schemas.microsoft.com/office/powerpoint/2010/main" val="1788997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67890"/>
            <a:ext cx="7772400" cy="2387600"/>
          </a:xfrm>
        </p:spPr>
        <p:txBody>
          <a:bodyPr>
            <a:normAutofit/>
          </a:bodyPr>
          <a:lstStyle/>
          <a:p>
            <a:r>
              <a:rPr lang="en-US" dirty="0">
                <a:latin typeface="+mj-lt"/>
              </a:rPr>
              <a:t>Programming using Python</a:t>
            </a:r>
          </a:p>
        </p:txBody>
      </p:sp>
      <p:sp>
        <p:nvSpPr>
          <p:cNvPr id="3" name="Subtitle 2"/>
          <p:cNvSpPr>
            <a:spLocks noGrp="1"/>
          </p:cNvSpPr>
          <p:nvPr>
            <p:ph type="subTitle" idx="1"/>
          </p:nvPr>
        </p:nvSpPr>
        <p:spPr>
          <a:xfrm>
            <a:off x="1828800" y="4114800"/>
            <a:ext cx="6400800" cy="1752600"/>
          </a:xfrm>
        </p:spPr>
        <p:txBody>
          <a:bodyPr/>
          <a:lstStyle/>
          <a:p>
            <a:r>
              <a:rPr lang="en-US" sz="6000" dirty="0"/>
              <a:t>     Loops  </a:t>
            </a:r>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artisticCement/>
                    </a14:imgEffect>
                  </a14:imgLayer>
                </a14:imgProps>
              </a:ext>
              <a:ext uri="{28A0092B-C50C-407E-A947-70E740481C1C}">
                <a14:useLocalDpi xmlns:a14="http://schemas.microsoft.com/office/drawing/2010/main" val="0"/>
              </a:ext>
            </a:extLst>
          </a:blip>
          <a:stretch>
            <a:fillRect/>
          </a:stretch>
        </p:blipFill>
        <p:spPr>
          <a:xfrm>
            <a:off x="3276600" y="2971801"/>
            <a:ext cx="5638800" cy="3209417"/>
          </a:xfrm>
          <a:prstGeom prst="rect">
            <a:avLst/>
          </a:prstGeom>
        </p:spPr>
      </p:pic>
    </p:spTree>
    <p:extLst>
      <p:ext uri="{BB962C8B-B14F-4D97-AF65-F5344CB8AC3E}">
        <p14:creationId xmlns:p14="http://schemas.microsoft.com/office/powerpoint/2010/main" val="24584735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304800"/>
            <a:ext cx="11582400" cy="5632311"/>
          </a:xfrm>
          <a:prstGeom prst="rect">
            <a:avLst/>
          </a:prstGeom>
        </p:spPr>
        <p:txBody>
          <a:bodyPr wrap="square">
            <a:spAutoFit/>
          </a:bodyPr>
          <a:lstStyle/>
          <a:p>
            <a:r>
              <a:rPr lang="en-US" sz="2400" dirty="0" err="1">
                <a:solidFill>
                  <a:srgbClr val="0000FF"/>
                </a:solidFill>
                <a:latin typeface="Courier New" panose="02070309020205020404" pitchFamily="49" charset="0"/>
              </a:rPr>
              <a:t>def</a:t>
            </a:r>
            <a:r>
              <a:rPr lang="en-US" sz="2400" dirty="0">
                <a:solidFill>
                  <a:srgbClr val="000000"/>
                </a:solidFill>
                <a:latin typeface="Courier New" panose="02070309020205020404" pitchFamily="49" charset="0"/>
              </a:rPr>
              <a:t> </a:t>
            </a:r>
            <a:r>
              <a:rPr lang="en-US" sz="2400" dirty="0" err="1">
                <a:solidFill>
                  <a:srgbClr val="795E26"/>
                </a:solidFill>
                <a:latin typeface="Courier New" panose="02070309020205020404" pitchFamily="49" charset="0"/>
              </a:rPr>
              <a:t>func</a:t>
            </a:r>
            <a:r>
              <a:rPr lang="en-US" sz="2400" dirty="0">
                <a:solidFill>
                  <a:srgbClr val="000000"/>
                </a:solidFill>
                <a:latin typeface="Courier New" panose="02070309020205020404" pitchFamily="49" charset="0"/>
              </a:rPr>
              <a:t>(</a:t>
            </a:r>
            <a:r>
              <a:rPr lang="en-US" sz="2400" dirty="0">
                <a:solidFill>
                  <a:srgbClr val="001080"/>
                </a:solidFill>
                <a:latin typeface="Courier New" panose="02070309020205020404" pitchFamily="49" charset="0"/>
              </a:rPr>
              <a:t>array</a:t>
            </a:r>
            <a:r>
              <a:rPr lang="en-US" sz="2400" dirty="0">
                <a:solidFill>
                  <a:srgbClr val="000000"/>
                </a:solidFill>
                <a:latin typeface="Courier New" panose="02070309020205020404" pitchFamily="49" charset="0"/>
              </a:rPr>
              <a:t>):</a:t>
            </a:r>
          </a:p>
          <a:p>
            <a:r>
              <a:rPr lang="en-US" sz="2400" dirty="0">
                <a:solidFill>
                  <a:srgbClr val="000000"/>
                </a:solidFill>
                <a:latin typeface="Courier New" panose="02070309020205020404" pitchFamily="49" charset="0"/>
              </a:rPr>
              <a:t>  </a:t>
            </a:r>
            <a:r>
              <a:rPr lang="en-US" sz="2400" dirty="0">
                <a:solidFill>
                  <a:srgbClr val="AF00DB"/>
                </a:solidFill>
                <a:latin typeface="Courier New" panose="02070309020205020404" pitchFamily="49" charset="0"/>
              </a:rPr>
              <a:t>for</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num</a:t>
            </a:r>
            <a:r>
              <a:rPr lang="en-US" sz="2400" dirty="0">
                <a:solidFill>
                  <a:srgbClr val="000000"/>
                </a:solidFill>
                <a:latin typeface="Courier New" panose="02070309020205020404" pitchFamily="49" charset="0"/>
              </a:rPr>
              <a:t> </a:t>
            </a:r>
            <a:r>
              <a:rPr lang="en-US" sz="2400" dirty="0">
                <a:solidFill>
                  <a:srgbClr val="0000FF"/>
                </a:solidFill>
                <a:latin typeface="Courier New" panose="02070309020205020404" pitchFamily="49" charset="0"/>
              </a:rPr>
              <a:t>in</a:t>
            </a:r>
            <a:r>
              <a:rPr lang="en-US" sz="2400" dirty="0">
                <a:solidFill>
                  <a:srgbClr val="000000"/>
                </a:solidFill>
                <a:latin typeface="Courier New" panose="02070309020205020404" pitchFamily="49" charset="0"/>
              </a:rPr>
              <a:t> array:</a:t>
            </a:r>
          </a:p>
          <a:p>
            <a:r>
              <a:rPr lang="en-US" sz="2400" dirty="0">
                <a:solidFill>
                  <a:srgbClr val="000000"/>
                </a:solidFill>
                <a:latin typeface="Courier New" panose="02070309020205020404" pitchFamily="49" charset="0"/>
              </a:rPr>
              <a:t>    </a:t>
            </a:r>
            <a:r>
              <a:rPr lang="en-US" sz="2400" dirty="0">
                <a:solidFill>
                  <a:srgbClr val="AF00DB"/>
                </a:solidFill>
                <a:latin typeface="Courier New" panose="02070309020205020404" pitchFamily="49" charset="0"/>
              </a:rPr>
              <a:t>if</a:t>
            </a:r>
            <a:r>
              <a:rPr lang="en-US" sz="2400" dirty="0">
                <a:solidFill>
                  <a:srgbClr val="000000"/>
                </a:solidFill>
                <a:latin typeface="Courier New" panose="02070309020205020404" pitchFamily="49" charset="0"/>
              </a:rPr>
              <a:t> num%</a:t>
            </a:r>
            <a:r>
              <a:rPr lang="en-US" sz="2400" dirty="0">
                <a:solidFill>
                  <a:srgbClr val="116644"/>
                </a:solidFill>
                <a:latin typeface="Courier New" panose="02070309020205020404" pitchFamily="49" charset="0"/>
              </a:rPr>
              <a:t>2</a:t>
            </a:r>
            <a:r>
              <a:rPr lang="en-US" sz="2400" dirty="0">
                <a:solidFill>
                  <a:srgbClr val="000000"/>
                </a:solidFill>
                <a:latin typeface="Courier New" panose="02070309020205020404" pitchFamily="49" charset="0"/>
              </a:rPr>
              <a:t> == </a:t>
            </a:r>
            <a:r>
              <a:rPr lang="en-US" sz="2400" dirty="0">
                <a:solidFill>
                  <a:srgbClr val="116644"/>
                </a:solidFill>
                <a:latin typeface="Courier New" panose="02070309020205020404" pitchFamily="49" charset="0"/>
              </a:rPr>
              <a:t>0</a:t>
            </a:r>
            <a:r>
              <a:rPr lang="en-US" sz="2400" dirty="0">
                <a:solidFill>
                  <a:srgbClr val="000000"/>
                </a:solidFill>
                <a:latin typeface="Courier New" panose="02070309020205020404" pitchFamily="49" charset="0"/>
              </a:rPr>
              <a:t>:</a:t>
            </a:r>
          </a:p>
          <a:p>
            <a:r>
              <a:rPr lang="en-US" sz="2400" dirty="0">
                <a:solidFill>
                  <a:srgbClr val="000000"/>
                </a:solidFill>
                <a:latin typeface="Courier New" panose="02070309020205020404" pitchFamily="49" charset="0"/>
              </a:rPr>
              <a:t>      </a:t>
            </a:r>
            <a:r>
              <a:rPr lang="en-US" sz="2400" dirty="0">
                <a:solidFill>
                  <a:srgbClr val="795E26"/>
                </a:solidFill>
                <a:latin typeface="Courier New" panose="02070309020205020404" pitchFamily="49" charset="0"/>
              </a:rPr>
              <a:t>print</a:t>
            </a:r>
            <a:r>
              <a:rPr lang="en-US" sz="2400" dirty="0">
                <a:solidFill>
                  <a:srgbClr val="000000"/>
                </a:solidFill>
                <a:latin typeface="Courier New" panose="02070309020205020404" pitchFamily="49" charset="0"/>
              </a:rPr>
              <a:t>(</a:t>
            </a:r>
            <a:r>
              <a:rPr lang="en-US" sz="2400" dirty="0" err="1">
                <a:solidFill>
                  <a:srgbClr val="000000"/>
                </a:solidFill>
                <a:latin typeface="Courier New" panose="02070309020205020404" pitchFamily="49" charset="0"/>
              </a:rPr>
              <a:t>num</a:t>
            </a:r>
            <a:r>
              <a:rPr lang="en-US" sz="2400" dirty="0">
                <a:solidFill>
                  <a:srgbClr val="000000"/>
                </a:solidFill>
                <a:latin typeface="Courier New" panose="02070309020205020404" pitchFamily="49" charset="0"/>
              </a:rPr>
              <a:t>)</a:t>
            </a:r>
          </a:p>
          <a:p>
            <a:r>
              <a:rPr lang="en-US" sz="2400" dirty="0">
                <a:solidFill>
                  <a:srgbClr val="000000"/>
                </a:solidFill>
                <a:latin typeface="Courier New" panose="02070309020205020404" pitchFamily="49" charset="0"/>
              </a:rPr>
              <a:t>      </a:t>
            </a:r>
            <a:r>
              <a:rPr lang="en-US" sz="2400" dirty="0">
                <a:solidFill>
                  <a:srgbClr val="AF00DB"/>
                </a:solidFill>
                <a:latin typeface="Courier New" panose="02070309020205020404" pitchFamily="49" charset="0"/>
              </a:rPr>
              <a:t>break</a:t>
            </a:r>
            <a:r>
              <a:rPr lang="en-US" sz="2400" dirty="0">
                <a:solidFill>
                  <a:srgbClr val="000000"/>
                </a:solidFill>
                <a:latin typeface="Courier New" panose="02070309020205020404" pitchFamily="49" charset="0"/>
              </a:rPr>
              <a:t> </a:t>
            </a:r>
            <a:r>
              <a:rPr lang="en-US" sz="2400" dirty="0">
                <a:solidFill>
                  <a:srgbClr val="008000"/>
                </a:solidFill>
                <a:latin typeface="Courier New" panose="02070309020205020404" pitchFamily="49" charset="0"/>
              </a:rPr>
              <a:t># Case1: Break is called, so 'else' wouldn't be executed.</a:t>
            </a:r>
            <a:endParaRPr lang="en-US" sz="2400" dirty="0">
              <a:solidFill>
                <a:srgbClr val="000000"/>
              </a:solidFill>
              <a:latin typeface="Courier New" panose="02070309020205020404" pitchFamily="49" charset="0"/>
            </a:endParaRPr>
          </a:p>
          <a:p>
            <a:r>
              <a:rPr lang="en-US" sz="2400" dirty="0">
                <a:solidFill>
                  <a:srgbClr val="000000"/>
                </a:solidFill>
                <a:latin typeface="Courier New" panose="02070309020205020404" pitchFamily="49" charset="0"/>
              </a:rPr>
              <a:t>    </a:t>
            </a:r>
            <a:r>
              <a:rPr lang="en-US" sz="2400" dirty="0">
                <a:solidFill>
                  <a:srgbClr val="AF00DB"/>
                </a:solidFill>
                <a:latin typeface="Courier New" panose="02070309020205020404" pitchFamily="49" charset="0"/>
              </a:rPr>
              <a:t>else</a:t>
            </a:r>
            <a:r>
              <a:rPr lang="en-US" sz="2400" dirty="0">
                <a:solidFill>
                  <a:srgbClr val="000000"/>
                </a:solidFill>
                <a:latin typeface="Courier New" panose="02070309020205020404" pitchFamily="49" charset="0"/>
              </a:rPr>
              <a:t>: </a:t>
            </a:r>
            <a:r>
              <a:rPr lang="en-US" sz="2400" dirty="0">
                <a:solidFill>
                  <a:srgbClr val="008000"/>
                </a:solidFill>
                <a:latin typeface="Courier New" panose="02070309020205020404" pitchFamily="49" charset="0"/>
              </a:rPr>
              <a:t># Case 2: 'else' executed since break is not called</a:t>
            </a:r>
            <a:endParaRPr lang="en-US" sz="2400" dirty="0">
              <a:solidFill>
                <a:srgbClr val="000000"/>
              </a:solidFill>
              <a:latin typeface="Courier New" panose="02070309020205020404" pitchFamily="49" charset="0"/>
            </a:endParaRPr>
          </a:p>
          <a:p>
            <a:r>
              <a:rPr lang="en-US" sz="2400" dirty="0">
                <a:solidFill>
                  <a:srgbClr val="000000"/>
                </a:solidFill>
                <a:latin typeface="Courier New" panose="02070309020205020404" pitchFamily="49" charset="0"/>
              </a:rPr>
              <a:t>      </a:t>
            </a:r>
            <a:r>
              <a:rPr lang="en-US" sz="2400" dirty="0">
                <a:solidFill>
                  <a:srgbClr val="795E26"/>
                </a:solidFill>
                <a:latin typeface="Courier New" panose="02070309020205020404" pitchFamily="49" charset="0"/>
              </a:rPr>
              <a:t>print</a:t>
            </a:r>
            <a:r>
              <a:rPr lang="en-US" sz="2400" dirty="0">
                <a:solidFill>
                  <a:srgbClr val="000000"/>
                </a:solidFill>
                <a:latin typeface="Courier New" panose="02070309020205020404" pitchFamily="49" charset="0"/>
              </a:rPr>
              <a:t>(</a:t>
            </a:r>
            <a:r>
              <a:rPr lang="en-US" sz="2400" dirty="0">
                <a:solidFill>
                  <a:srgbClr val="A31515"/>
                </a:solidFill>
                <a:latin typeface="Courier New" panose="02070309020205020404" pitchFamily="49" charset="0"/>
              </a:rPr>
              <a:t>"No call for Break. Else is executed"</a:t>
            </a:r>
            <a:r>
              <a:rPr lang="en-US" sz="2400" dirty="0">
                <a:solidFill>
                  <a:srgbClr val="000000"/>
                </a:solidFill>
                <a:latin typeface="Courier New" panose="02070309020205020404" pitchFamily="49" charset="0"/>
              </a:rPr>
              <a:t>)</a:t>
            </a:r>
          </a:p>
          <a:p>
            <a:r>
              <a:rPr lang="en-US" sz="2400" dirty="0">
                <a:solidFill>
                  <a:srgbClr val="000000"/>
                </a:solidFill>
                <a:latin typeface="Courier New" panose="02070309020205020404" pitchFamily="49" charset="0"/>
              </a:rPr>
              <a:t/>
            </a:r>
            <a:br>
              <a:rPr lang="en-US" sz="2400" dirty="0">
                <a:solidFill>
                  <a:srgbClr val="000000"/>
                </a:solidFill>
                <a:latin typeface="Courier New" panose="02070309020205020404" pitchFamily="49" charset="0"/>
              </a:rPr>
            </a:br>
            <a:r>
              <a:rPr lang="en-US" sz="2400" dirty="0">
                <a:solidFill>
                  <a:srgbClr val="795E26"/>
                </a:solidFill>
                <a:latin typeface="Courier New" panose="02070309020205020404" pitchFamily="49" charset="0"/>
              </a:rPr>
              <a:t>print</a:t>
            </a:r>
            <a:r>
              <a:rPr lang="en-US" sz="2400" dirty="0">
                <a:solidFill>
                  <a:srgbClr val="000000"/>
                </a:solidFill>
                <a:latin typeface="Courier New" panose="02070309020205020404" pitchFamily="49" charset="0"/>
              </a:rPr>
              <a:t>(</a:t>
            </a:r>
            <a:r>
              <a:rPr lang="en-US" sz="2400" dirty="0">
                <a:solidFill>
                  <a:srgbClr val="A31515"/>
                </a:solidFill>
                <a:latin typeface="Courier New" panose="02070309020205020404" pitchFamily="49" charset="0"/>
              </a:rPr>
              <a:t>"1st Case:"</a:t>
            </a:r>
            <a:r>
              <a:rPr lang="en-US" sz="2400" dirty="0">
                <a:solidFill>
                  <a:srgbClr val="000000"/>
                </a:solidFill>
                <a:latin typeface="Courier New" panose="02070309020205020404" pitchFamily="49" charset="0"/>
              </a:rPr>
              <a:t>)</a:t>
            </a:r>
          </a:p>
          <a:p>
            <a:r>
              <a:rPr lang="en-US" sz="2400" dirty="0">
                <a:solidFill>
                  <a:srgbClr val="000000"/>
                </a:solidFill>
                <a:latin typeface="Courier New" panose="02070309020205020404" pitchFamily="49" charset="0"/>
              </a:rPr>
              <a:t>a = [</a:t>
            </a:r>
            <a:r>
              <a:rPr lang="en-US" sz="2400" dirty="0">
                <a:solidFill>
                  <a:srgbClr val="116644"/>
                </a:solidFill>
                <a:latin typeface="Courier New" panose="02070309020205020404" pitchFamily="49" charset="0"/>
              </a:rPr>
              <a:t>2</a:t>
            </a:r>
            <a:r>
              <a:rPr lang="en-US" sz="2400" dirty="0">
                <a:solidFill>
                  <a:srgbClr val="000000"/>
                </a:solidFill>
                <a:latin typeface="Courier New" panose="02070309020205020404" pitchFamily="49" charset="0"/>
              </a:rPr>
              <a:t>]</a:t>
            </a:r>
          </a:p>
          <a:p>
            <a:r>
              <a:rPr lang="en-US" sz="2400" dirty="0" err="1">
                <a:solidFill>
                  <a:srgbClr val="000000"/>
                </a:solidFill>
                <a:latin typeface="Courier New" panose="02070309020205020404" pitchFamily="49" charset="0"/>
              </a:rPr>
              <a:t>func</a:t>
            </a:r>
            <a:r>
              <a:rPr lang="en-US" sz="2400" dirty="0">
                <a:solidFill>
                  <a:srgbClr val="000000"/>
                </a:solidFill>
                <a:latin typeface="Courier New" panose="02070309020205020404" pitchFamily="49" charset="0"/>
              </a:rPr>
              <a:t>(a)</a:t>
            </a:r>
          </a:p>
          <a:p>
            <a:r>
              <a:rPr lang="en-US" sz="2400" dirty="0">
                <a:solidFill>
                  <a:srgbClr val="795E26"/>
                </a:solidFill>
                <a:latin typeface="Courier New" panose="02070309020205020404" pitchFamily="49" charset="0"/>
              </a:rPr>
              <a:t>print</a:t>
            </a:r>
            <a:r>
              <a:rPr lang="en-US" sz="2400" dirty="0">
                <a:solidFill>
                  <a:srgbClr val="000000"/>
                </a:solidFill>
                <a:latin typeface="Courier New" panose="02070309020205020404" pitchFamily="49" charset="0"/>
              </a:rPr>
              <a:t>(</a:t>
            </a:r>
            <a:r>
              <a:rPr lang="en-US" sz="2400" dirty="0">
                <a:solidFill>
                  <a:srgbClr val="A31515"/>
                </a:solidFill>
                <a:latin typeface="Courier New" panose="02070309020205020404" pitchFamily="49" charset="0"/>
              </a:rPr>
              <a:t>"2nd Case:"</a:t>
            </a:r>
            <a:r>
              <a:rPr lang="en-US" sz="2400" dirty="0">
                <a:solidFill>
                  <a:srgbClr val="000000"/>
                </a:solidFill>
                <a:latin typeface="Courier New" panose="02070309020205020404" pitchFamily="49" charset="0"/>
              </a:rPr>
              <a:t>)</a:t>
            </a:r>
          </a:p>
          <a:p>
            <a:r>
              <a:rPr lang="en-US" sz="2400" dirty="0">
                <a:solidFill>
                  <a:srgbClr val="000000"/>
                </a:solidFill>
                <a:latin typeface="Courier New" panose="02070309020205020404" pitchFamily="49" charset="0"/>
              </a:rPr>
              <a:t>a = [</a:t>
            </a:r>
            <a:r>
              <a:rPr lang="en-US" sz="2400" dirty="0">
                <a:solidFill>
                  <a:srgbClr val="116644"/>
                </a:solidFill>
                <a:latin typeface="Courier New" panose="02070309020205020404" pitchFamily="49" charset="0"/>
              </a:rPr>
              <a:t>1</a:t>
            </a:r>
            <a:r>
              <a:rPr lang="en-US" sz="2400" dirty="0">
                <a:solidFill>
                  <a:srgbClr val="000000"/>
                </a:solidFill>
                <a:latin typeface="Courier New" panose="02070309020205020404" pitchFamily="49" charset="0"/>
              </a:rPr>
              <a:t>]</a:t>
            </a:r>
          </a:p>
          <a:p>
            <a:r>
              <a:rPr lang="en-US" sz="2400" dirty="0" err="1">
                <a:solidFill>
                  <a:srgbClr val="000000"/>
                </a:solidFill>
                <a:latin typeface="Courier New" panose="02070309020205020404" pitchFamily="49" charset="0"/>
              </a:rPr>
              <a:t>func</a:t>
            </a:r>
            <a:r>
              <a:rPr lang="en-US" sz="2400" dirty="0">
                <a:solidFill>
                  <a:srgbClr val="000000"/>
                </a:solidFill>
                <a:latin typeface="Courier New" panose="02070309020205020404" pitchFamily="49" charset="0"/>
              </a:rPr>
              <a:t>(a)</a:t>
            </a:r>
            <a:endParaRPr lang="en-US" sz="2400" b="0" dirty="0">
              <a:solidFill>
                <a:srgbClr val="000000"/>
              </a:solidFill>
              <a:effectLst/>
              <a:latin typeface="Courier New" panose="02070309020205020404" pitchFamily="49" charset="0"/>
            </a:endParaRPr>
          </a:p>
        </p:txBody>
      </p:sp>
      <p:sp>
        <p:nvSpPr>
          <p:cNvPr id="3" name="TextBox 2"/>
          <p:cNvSpPr txBox="1"/>
          <p:nvPr/>
        </p:nvSpPr>
        <p:spPr>
          <a:xfrm>
            <a:off x="7162800" y="-53646"/>
            <a:ext cx="3481081" cy="523220"/>
          </a:xfrm>
          <a:prstGeom prst="rect">
            <a:avLst/>
          </a:prstGeom>
          <a:noFill/>
        </p:spPr>
        <p:txBody>
          <a:bodyPr wrap="none" rtlCol="0">
            <a:spAutoFit/>
          </a:bodyPr>
          <a:lstStyle/>
          <a:p>
            <a:r>
              <a:rPr lang="en-US" sz="2800" dirty="0" smtClean="0"/>
              <a:t>Determine the output:</a:t>
            </a:r>
            <a:endParaRPr lang="en-IN" sz="2800"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46600" y="339120"/>
              <a:ext cx="9714240" cy="5820120"/>
            </p14:xfrm>
          </p:contentPart>
        </mc:Choice>
        <mc:Fallback>
          <p:pic>
            <p:nvPicPr>
              <p:cNvPr id="2" name="Ink 1"/>
              <p:cNvPicPr/>
              <p:nvPr/>
            </p:nvPicPr>
            <p:blipFill>
              <a:blip r:embed="rId4"/>
              <a:stretch>
                <a:fillRect/>
              </a:stretch>
            </p:blipFill>
            <p:spPr>
              <a:xfrm>
                <a:off x="238320" y="330120"/>
                <a:ext cx="9728280" cy="5832000"/>
              </a:xfrm>
              <a:prstGeom prst="rect">
                <a:avLst/>
              </a:prstGeom>
            </p:spPr>
          </p:pic>
        </mc:Fallback>
      </mc:AlternateContent>
    </p:spTree>
    <p:extLst>
      <p:ext uri="{BB962C8B-B14F-4D97-AF65-F5344CB8AC3E}">
        <p14:creationId xmlns:p14="http://schemas.microsoft.com/office/powerpoint/2010/main" val="2130159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Programming using Python</a:t>
            </a:r>
          </a:p>
        </p:txBody>
      </p:sp>
      <p:sp>
        <p:nvSpPr>
          <p:cNvPr id="3" name="Subtitle 2"/>
          <p:cNvSpPr>
            <a:spLocks noGrp="1"/>
          </p:cNvSpPr>
          <p:nvPr>
            <p:ph type="subTitle" idx="1"/>
          </p:nvPr>
        </p:nvSpPr>
        <p:spPr>
          <a:xfrm>
            <a:off x="2895600" y="3810000"/>
            <a:ext cx="6400800" cy="1752600"/>
          </a:xfrm>
        </p:spPr>
        <p:txBody>
          <a:bodyPr>
            <a:normAutofit/>
          </a:bodyPr>
          <a:lstStyle/>
          <a:p>
            <a:r>
              <a:rPr lang="en-US" sz="6000" dirty="0"/>
              <a:t>     </a:t>
            </a:r>
            <a:r>
              <a:rPr lang="en-US" sz="11500" b="1" dirty="0">
                <a:latin typeface="SketchFlow Print" panose="02000000000000000000" pitchFamily="2" charset="0"/>
              </a:rPr>
              <a:t>f</a:t>
            </a:r>
            <a:r>
              <a:rPr lang="en-US" sz="5400" dirty="0"/>
              <a:t>unctions</a:t>
            </a:r>
            <a:endParaRPr lang="en-US" sz="6000" dirty="0"/>
          </a:p>
        </p:txBody>
      </p:sp>
    </p:spTree>
    <p:extLst>
      <p:ext uri="{BB962C8B-B14F-4D97-AF65-F5344CB8AC3E}">
        <p14:creationId xmlns:p14="http://schemas.microsoft.com/office/powerpoint/2010/main" val="30494998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920876" y="188640"/>
            <a:ext cx="8747125" cy="864096"/>
          </a:xfrm>
        </p:spPr>
        <p:txBody>
          <a:bodyPr>
            <a:normAutofit/>
          </a:bodyPr>
          <a:lstStyle/>
          <a:p>
            <a:r>
              <a:rPr lang="en-US" altLang="en-US" dirty="0"/>
              <a:t>Parts of a function</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0391" y="1268761"/>
            <a:ext cx="3423800" cy="5382745"/>
          </a:xfrm>
          <a:prstGeom prst="rect">
            <a:avLst/>
          </a:prstGeom>
        </p:spPr>
      </p:pic>
      <p:sp>
        <p:nvSpPr>
          <p:cNvPr id="7" name="TextBox 6"/>
          <p:cNvSpPr txBox="1"/>
          <p:nvPr/>
        </p:nvSpPr>
        <p:spPr>
          <a:xfrm>
            <a:off x="4871865" y="2818807"/>
            <a:ext cx="849913" cy="400110"/>
          </a:xfrm>
          <a:prstGeom prst="rect">
            <a:avLst/>
          </a:prstGeom>
          <a:noFill/>
        </p:spPr>
        <p:txBody>
          <a:bodyPr wrap="none" rtlCol="0">
            <a:spAutoFit/>
          </a:bodyPr>
          <a:lstStyle/>
          <a:p>
            <a:r>
              <a:rPr lang="en-US" sz="2000" dirty="0">
                <a:latin typeface="Comic Sans MS" pitchFamily="66" charset="0"/>
              </a:rPr>
              <a:t>Input</a:t>
            </a:r>
          </a:p>
        </p:txBody>
      </p:sp>
      <p:sp>
        <p:nvSpPr>
          <p:cNvPr id="11" name="TextBox 10"/>
          <p:cNvSpPr txBox="1"/>
          <p:nvPr/>
        </p:nvSpPr>
        <p:spPr>
          <a:xfrm>
            <a:off x="5244101" y="6240186"/>
            <a:ext cx="1034257" cy="400110"/>
          </a:xfrm>
          <a:prstGeom prst="rect">
            <a:avLst/>
          </a:prstGeom>
          <a:noFill/>
        </p:spPr>
        <p:txBody>
          <a:bodyPr wrap="none" rtlCol="0">
            <a:spAutoFit/>
          </a:bodyPr>
          <a:lstStyle/>
          <a:p>
            <a:r>
              <a:rPr lang="en-US" sz="2000" dirty="0">
                <a:latin typeface="Comic Sans MS" pitchFamily="66" charset="0"/>
              </a:rPr>
              <a:t>Output</a:t>
            </a:r>
          </a:p>
        </p:txBody>
      </p:sp>
      <p:sp>
        <p:nvSpPr>
          <p:cNvPr id="12" name="TextBox 11"/>
          <p:cNvSpPr txBox="1"/>
          <p:nvPr/>
        </p:nvSpPr>
        <p:spPr>
          <a:xfrm>
            <a:off x="5392212" y="3892987"/>
            <a:ext cx="271741" cy="584775"/>
          </a:xfrm>
          <a:prstGeom prst="rect">
            <a:avLst/>
          </a:prstGeom>
          <a:noFill/>
        </p:spPr>
        <p:txBody>
          <a:bodyPr wrap="square" rtlCol="0">
            <a:spAutoFit/>
          </a:bodyPr>
          <a:lstStyle/>
          <a:p>
            <a:r>
              <a:rPr lang="en-US" sz="3200" b="1" dirty="0">
                <a:solidFill>
                  <a:srgbClr val="C00000"/>
                </a:solidFill>
                <a:latin typeface="Comic Sans MS" pitchFamily="66" charset="0"/>
              </a:rPr>
              <a:t>f</a:t>
            </a:r>
          </a:p>
        </p:txBody>
      </p:sp>
    </p:spTree>
    <p:extLst>
      <p:ext uri="{BB962C8B-B14F-4D97-AF65-F5344CB8AC3E}">
        <p14:creationId xmlns:p14="http://schemas.microsoft.com/office/powerpoint/2010/main" val="1353757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1484" y="3619179"/>
            <a:ext cx="2662907" cy="584775"/>
          </a:xfrm>
          <a:prstGeom prst="rect">
            <a:avLst/>
          </a:prstGeom>
          <a:solidFill>
            <a:schemeClr val="accent2">
              <a:lumMod val="40000"/>
              <a:lumOff val="60000"/>
            </a:schemeClr>
          </a:solidFill>
          <a:ln>
            <a:solidFill>
              <a:schemeClr val="tx1"/>
            </a:solidFill>
          </a:ln>
        </p:spPr>
        <p:txBody>
          <a:bodyPr wrap="square">
            <a:spAutoFit/>
          </a:bodyPr>
          <a:lstStyle/>
          <a:p>
            <a:pPr>
              <a:defRPr/>
            </a:pPr>
            <a:r>
              <a:rPr lang="en-US" sz="3200" dirty="0"/>
              <a:t>x </a:t>
            </a:r>
            <a:r>
              <a:rPr lang="en-US" sz="3200" dirty="0">
                <a:solidFill>
                  <a:srgbClr val="000000"/>
                </a:solidFill>
              </a:rPr>
              <a:t>= </a:t>
            </a:r>
            <a:r>
              <a:rPr lang="en-US" sz="3200" dirty="0">
                <a:solidFill>
                  <a:srgbClr val="C00000"/>
                </a:solidFill>
              </a:rPr>
              <a:t>max(6, 4)</a:t>
            </a:r>
          </a:p>
        </p:txBody>
      </p:sp>
      <p:sp>
        <p:nvSpPr>
          <p:cNvPr id="7" name="TextBox 6"/>
          <p:cNvSpPr txBox="1"/>
          <p:nvPr/>
        </p:nvSpPr>
        <p:spPr>
          <a:xfrm>
            <a:off x="3777667" y="260648"/>
            <a:ext cx="6814133" cy="3046988"/>
          </a:xfrm>
          <a:prstGeom prst="rect">
            <a:avLst/>
          </a:prstGeom>
          <a:solidFill>
            <a:srgbClr val="A6EDA3"/>
          </a:solidFill>
        </p:spPr>
        <p:txBody>
          <a:bodyPr wrap="square">
            <a:spAutoFit/>
          </a:bodyPr>
          <a:lstStyle/>
          <a:p>
            <a:pPr eaLnBrk="0" hangingPunct="0">
              <a:defRPr/>
            </a:pPr>
            <a:r>
              <a:rPr lang="en-US" sz="3200" dirty="0">
                <a:solidFill>
                  <a:srgbClr val="C00000"/>
                </a:solidFill>
                <a:ea typeface="ＭＳ Ｐゴシック" pitchFamily="34" charset="-128"/>
              </a:rPr>
              <a:t>def max (a, b):</a:t>
            </a:r>
          </a:p>
          <a:p>
            <a:pPr eaLnBrk="0" hangingPunct="0">
              <a:defRPr/>
            </a:pPr>
            <a:r>
              <a:rPr lang="en-US" sz="3200" dirty="0">
                <a:solidFill>
                  <a:srgbClr val="C00000"/>
                </a:solidFill>
                <a:ea typeface="ＭＳ Ｐゴシック" pitchFamily="34" charset="-128"/>
              </a:rPr>
              <a:t>   ‘’’returns maximum among a and b’’’</a:t>
            </a:r>
          </a:p>
          <a:p>
            <a:pPr eaLnBrk="0" hangingPunct="0">
              <a:defRPr/>
            </a:pPr>
            <a:r>
              <a:rPr lang="en-US" sz="3200" dirty="0">
                <a:ea typeface="ＭＳ Ｐゴシック" pitchFamily="34" charset="-128"/>
              </a:rPr>
              <a:t>   if (a &gt; b): </a:t>
            </a:r>
          </a:p>
          <a:p>
            <a:pPr eaLnBrk="0" hangingPunct="0">
              <a:defRPr/>
            </a:pPr>
            <a:r>
              <a:rPr lang="en-US" sz="3200" dirty="0">
                <a:ea typeface="ＭＳ Ｐゴシック" pitchFamily="34" charset="-128"/>
              </a:rPr>
              <a:t>       </a:t>
            </a:r>
            <a:r>
              <a:rPr lang="en-US" sz="3200" dirty="0">
                <a:solidFill>
                  <a:srgbClr val="C00000"/>
                </a:solidFill>
                <a:ea typeface="ＭＳ Ｐゴシック" pitchFamily="34" charset="-128"/>
              </a:rPr>
              <a:t>return a</a:t>
            </a:r>
            <a:endParaRPr lang="en-US" sz="3200" dirty="0">
              <a:ea typeface="ＭＳ Ｐゴシック" pitchFamily="34" charset="-128"/>
            </a:endParaRPr>
          </a:p>
          <a:p>
            <a:pPr eaLnBrk="0" hangingPunct="0">
              <a:defRPr/>
            </a:pPr>
            <a:r>
              <a:rPr lang="en-US" sz="3200" dirty="0">
                <a:ea typeface="ＭＳ Ｐゴシック" pitchFamily="34" charset="-128"/>
                <a:cs typeface="Arial" pitchFamily="34" charset="0"/>
              </a:rPr>
              <a:t>  else:</a:t>
            </a:r>
            <a:r>
              <a:rPr lang="en-US" sz="3200" dirty="0">
                <a:ea typeface="ＭＳ Ｐゴシック" pitchFamily="34" charset="-128"/>
              </a:rPr>
              <a:t> </a:t>
            </a:r>
          </a:p>
          <a:p>
            <a:pPr eaLnBrk="0" hangingPunct="0">
              <a:defRPr/>
            </a:pPr>
            <a:r>
              <a:rPr lang="en-US" sz="3200" dirty="0">
                <a:solidFill>
                  <a:srgbClr val="C00000"/>
                </a:solidFill>
                <a:ea typeface="ＭＳ Ｐゴシック" pitchFamily="34" charset="-128"/>
              </a:rPr>
              <a:t>       return b</a:t>
            </a:r>
            <a:r>
              <a:rPr lang="en-US" sz="3200" dirty="0">
                <a:ea typeface="ＭＳ Ｐゴシック" pitchFamily="34" charset="-128"/>
              </a:rPr>
              <a:t>	</a:t>
            </a:r>
            <a:endParaRPr lang="en-US" sz="3200" dirty="0">
              <a:solidFill>
                <a:srgbClr val="C00000"/>
              </a:solidFill>
              <a:ea typeface="ＭＳ Ｐゴシック" pitchFamily="34" charset="-128"/>
            </a:endParaRPr>
          </a:p>
        </p:txBody>
      </p:sp>
      <p:grpSp>
        <p:nvGrpSpPr>
          <p:cNvPr id="18" name="Group 17"/>
          <p:cNvGrpSpPr/>
          <p:nvPr/>
        </p:nvGrpSpPr>
        <p:grpSpPr>
          <a:xfrm>
            <a:off x="1722667" y="317258"/>
            <a:ext cx="2750389" cy="1444716"/>
            <a:chOff x="242705" y="324029"/>
            <a:chExt cx="2750389" cy="1444716"/>
          </a:xfrm>
        </p:grpSpPr>
        <p:sp>
          <p:nvSpPr>
            <p:cNvPr id="9" name="TextBox 8"/>
            <p:cNvSpPr txBox="1"/>
            <p:nvPr/>
          </p:nvSpPr>
          <p:spPr>
            <a:xfrm>
              <a:off x="242705" y="1245525"/>
              <a:ext cx="1582484" cy="523220"/>
            </a:xfrm>
            <a:prstGeom prst="rect">
              <a:avLst/>
            </a:prstGeom>
            <a:solidFill>
              <a:schemeClr val="accent1">
                <a:lumMod val="20000"/>
                <a:lumOff val="80000"/>
              </a:schemeClr>
            </a:solidFill>
            <a:ln w="9525">
              <a:solidFill>
                <a:schemeClr val="tx2"/>
              </a:solidFill>
            </a:ln>
          </p:spPr>
          <p:txBody>
            <a:bodyPr wrap="none" rtlCol="0">
              <a:spAutoFit/>
            </a:bodyPr>
            <a:lstStyle/>
            <a:p>
              <a:r>
                <a:rPr lang="en-US" sz="2800" dirty="0">
                  <a:solidFill>
                    <a:schemeClr val="accent4"/>
                  </a:solidFill>
                  <a:latin typeface="Comic Sans MS" pitchFamily="66" charset="0"/>
                </a:rPr>
                <a:t>keyword</a:t>
              </a:r>
            </a:p>
          </p:txBody>
        </p:sp>
        <p:cxnSp>
          <p:nvCxnSpPr>
            <p:cNvPr id="11" name="Curved Connector 10"/>
            <p:cNvCxnSpPr>
              <a:stCxn id="9" idx="0"/>
              <a:endCxn id="12" idx="1"/>
            </p:cNvCxnSpPr>
            <p:nvPr/>
          </p:nvCxnSpPr>
          <p:spPr bwMode="auto">
            <a:xfrm rot="5400000" flipH="1" flipV="1">
              <a:off x="1338131" y="271873"/>
              <a:ext cx="669468" cy="1277836"/>
            </a:xfrm>
            <a:prstGeom prst="curvedConnector2">
              <a:avLst/>
            </a:prstGeom>
            <a:noFill/>
            <a:ln w="34925" cap="flat" cmpd="sng" algn="ctr">
              <a:solidFill>
                <a:srgbClr val="FF0000"/>
              </a:solidFill>
              <a:prstDash val="solid"/>
              <a:round/>
              <a:headEnd type="none" w="med" len="med"/>
              <a:tailEnd type="arrow"/>
            </a:ln>
            <a:effectLst/>
          </p:spPr>
        </p:cxnSp>
        <p:sp>
          <p:nvSpPr>
            <p:cNvPr id="12" name="Rectangle 11"/>
            <p:cNvSpPr/>
            <p:nvPr/>
          </p:nvSpPr>
          <p:spPr bwMode="auto">
            <a:xfrm>
              <a:off x="2311783" y="324029"/>
              <a:ext cx="681311" cy="504056"/>
            </a:xfrm>
            <a:prstGeom prst="rect">
              <a:avLst/>
            </a:prstGeom>
            <a:noFill/>
            <a:ln w="349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dirty="0">
                <a:latin typeface="Verdana" pitchFamily="34" charset="0"/>
              </a:endParaRPr>
            </a:p>
          </p:txBody>
        </p:sp>
      </p:grpSp>
      <p:grpSp>
        <p:nvGrpSpPr>
          <p:cNvPr id="26" name="Group 25"/>
          <p:cNvGrpSpPr/>
          <p:nvPr/>
        </p:nvGrpSpPr>
        <p:grpSpPr>
          <a:xfrm>
            <a:off x="1518182" y="332656"/>
            <a:ext cx="3713722" cy="2899484"/>
            <a:chOff x="-5818" y="332656"/>
            <a:chExt cx="3713722" cy="2899484"/>
          </a:xfrm>
        </p:grpSpPr>
        <p:sp>
          <p:nvSpPr>
            <p:cNvPr id="20" name="Rectangle 19"/>
            <p:cNvSpPr/>
            <p:nvPr/>
          </p:nvSpPr>
          <p:spPr bwMode="auto">
            <a:xfrm>
              <a:off x="2915816" y="332656"/>
              <a:ext cx="792088" cy="504056"/>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dirty="0">
                <a:latin typeface="Verdana" pitchFamily="34" charset="0"/>
              </a:endParaRPr>
            </a:p>
          </p:txBody>
        </p:sp>
        <p:sp>
          <p:nvSpPr>
            <p:cNvPr id="21" name="TextBox 20"/>
            <p:cNvSpPr txBox="1"/>
            <p:nvPr/>
          </p:nvSpPr>
          <p:spPr>
            <a:xfrm>
              <a:off x="-5818" y="2708920"/>
              <a:ext cx="2662908" cy="523220"/>
            </a:xfrm>
            <a:prstGeom prst="rect">
              <a:avLst/>
            </a:prstGeom>
            <a:solidFill>
              <a:schemeClr val="accent1">
                <a:lumMod val="20000"/>
                <a:lumOff val="80000"/>
              </a:schemeClr>
            </a:solidFill>
            <a:ln>
              <a:solidFill>
                <a:schemeClr val="tx2"/>
              </a:solidFill>
            </a:ln>
          </p:spPr>
          <p:txBody>
            <a:bodyPr wrap="none" rtlCol="0">
              <a:spAutoFit/>
            </a:bodyPr>
            <a:lstStyle/>
            <a:p>
              <a:r>
                <a:rPr lang="en-US" sz="2800" dirty="0">
                  <a:solidFill>
                    <a:schemeClr val="accent4"/>
                  </a:solidFill>
                  <a:latin typeface="Comic Sans MS" pitchFamily="66" charset="0"/>
                </a:rPr>
                <a:t>Function Name</a:t>
              </a:r>
            </a:p>
          </p:txBody>
        </p:sp>
        <p:cxnSp>
          <p:nvCxnSpPr>
            <p:cNvPr id="22" name="Curved Connector 21"/>
            <p:cNvCxnSpPr>
              <a:stCxn id="21" idx="0"/>
              <a:endCxn id="20" idx="2"/>
            </p:cNvCxnSpPr>
            <p:nvPr/>
          </p:nvCxnSpPr>
          <p:spPr bwMode="auto">
            <a:xfrm rot="5400000" flipH="1" flipV="1">
              <a:off x="1382644" y="779704"/>
              <a:ext cx="1872208" cy="1986224"/>
            </a:xfrm>
            <a:prstGeom prst="curvedConnector3">
              <a:avLst>
                <a:gd name="adj1" fmla="val 50000"/>
              </a:avLst>
            </a:prstGeom>
            <a:noFill/>
            <a:ln w="34925" cap="flat" cmpd="sng" algn="ctr">
              <a:solidFill>
                <a:srgbClr val="FF0000"/>
              </a:solidFill>
              <a:prstDash val="solid"/>
              <a:round/>
              <a:headEnd type="none" w="med" len="med"/>
              <a:tailEnd type="arrow"/>
            </a:ln>
            <a:effectLst/>
          </p:spPr>
        </p:cxnSp>
      </p:grpSp>
      <p:grpSp>
        <p:nvGrpSpPr>
          <p:cNvPr id="27" name="Group 26"/>
          <p:cNvGrpSpPr/>
          <p:nvPr/>
        </p:nvGrpSpPr>
        <p:grpSpPr>
          <a:xfrm>
            <a:off x="5231904" y="331992"/>
            <a:ext cx="4436670" cy="2792841"/>
            <a:chOff x="2841427" y="332656"/>
            <a:chExt cx="4436670" cy="2792841"/>
          </a:xfrm>
        </p:grpSpPr>
        <p:sp>
          <p:nvSpPr>
            <p:cNvPr id="28" name="Rectangle 27"/>
            <p:cNvSpPr/>
            <p:nvPr/>
          </p:nvSpPr>
          <p:spPr bwMode="auto">
            <a:xfrm>
              <a:off x="2841427" y="332656"/>
              <a:ext cx="1357630" cy="50419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dirty="0">
                <a:latin typeface="Verdana" pitchFamily="34" charset="0"/>
              </a:endParaRPr>
            </a:p>
          </p:txBody>
        </p:sp>
        <p:sp>
          <p:nvSpPr>
            <p:cNvPr id="29" name="TextBox 28"/>
            <p:cNvSpPr txBox="1"/>
            <p:nvPr/>
          </p:nvSpPr>
          <p:spPr>
            <a:xfrm>
              <a:off x="4894111" y="1740502"/>
              <a:ext cx="2383986" cy="1384995"/>
            </a:xfrm>
            <a:prstGeom prst="rect">
              <a:avLst/>
            </a:prstGeom>
            <a:solidFill>
              <a:schemeClr val="accent1">
                <a:lumMod val="20000"/>
                <a:lumOff val="80000"/>
              </a:schemeClr>
            </a:solidFill>
            <a:ln>
              <a:solidFill>
                <a:schemeClr val="tx2"/>
              </a:solidFill>
            </a:ln>
          </p:spPr>
          <p:txBody>
            <a:bodyPr wrap="none" rtlCol="0">
              <a:spAutoFit/>
            </a:bodyPr>
            <a:lstStyle/>
            <a:p>
              <a:r>
                <a:rPr lang="en-US" sz="2800" dirty="0">
                  <a:solidFill>
                    <a:schemeClr val="accent4"/>
                  </a:solidFill>
                  <a:latin typeface="Comic Sans MS" pitchFamily="66" charset="0"/>
                </a:rPr>
                <a:t>2 arguments</a:t>
              </a:r>
            </a:p>
            <a:p>
              <a:r>
                <a:rPr lang="en-US" sz="2800" dirty="0">
                  <a:solidFill>
                    <a:schemeClr val="accent4"/>
                  </a:solidFill>
                  <a:latin typeface="Comic Sans MS" pitchFamily="66" charset="0"/>
                </a:rPr>
                <a:t>a and b</a:t>
              </a:r>
            </a:p>
            <a:p>
              <a:r>
                <a:rPr lang="en-US" sz="2800" dirty="0">
                  <a:solidFill>
                    <a:schemeClr val="accent4"/>
                  </a:solidFill>
                  <a:latin typeface="Comic Sans MS" pitchFamily="66" charset="0"/>
                </a:rPr>
                <a:t>(formal args)</a:t>
              </a:r>
            </a:p>
          </p:txBody>
        </p:sp>
        <p:cxnSp>
          <p:nvCxnSpPr>
            <p:cNvPr id="30" name="Curved Connector 29"/>
            <p:cNvCxnSpPr>
              <a:stCxn id="29" idx="0"/>
              <a:endCxn id="28" idx="3"/>
            </p:cNvCxnSpPr>
            <p:nvPr/>
          </p:nvCxnSpPr>
          <p:spPr bwMode="auto">
            <a:xfrm rot="16200000" flipV="1">
              <a:off x="4564706" y="219103"/>
              <a:ext cx="1155751" cy="1887047"/>
            </a:xfrm>
            <a:prstGeom prst="curvedConnector2">
              <a:avLst/>
            </a:prstGeom>
            <a:noFill/>
            <a:ln w="34925" cap="flat" cmpd="sng" algn="ctr">
              <a:solidFill>
                <a:srgbClr val="FF0000"/>
              </a:solidFill>
              <a:prstDash val="solid"/>
              <a:round/>
              <a:headEnd type="none" w="med" len="med"/>
              <a:tailEnd type="arrow"/>
            </a:ln>
            <a:effectLst/>
          </p:spPr>
        </p:cxnSp>
      </p:grpSp>
      <p:grpSp>
        <p:nvGrpSpPr>
          <p:cNvPr id="50" name="Group 49"/>
          <p:cNvGrpSpPr/>
          <p:nvPr/>
        </p:nvGrpSpPr>
        <p:grpSpPr>
          <a:xfrm>
            <a:off x="3965122" y="1318941"/>
            <a:ext cx="5626344" cy="3567062"/>
            <a:chOff x="3024856" y="846318"/>
            <a:chExt cx="5626344" cy="3567062"/>
          </a:xfrm>
        </p:grpSpPr>
        <p:sp>
          <p:nvSpPr>
            <p:cNvPr id="37" name="TextBox 36"/>
            <p:cNvSpPr txBox="1"/>
            <p:nvPr/>
          </p:nvSpPr>
          <p:spPr>
            <a:xfrm>
              <a:off x="5004048" y="3028385"/>
              <a:ext cx="3647152" cy="1384995"/>
            </a:xfrm>
            <a:prstGeom prst="rect">
              <a:avLst/>
            </a:prstGeom>
            <a:solidFill>
              <a:schemeClr val="accent1">
                <a:lumMod val="20000"/>
                <a:lumOff val="80000"/>
              </a:schemeClr>
            </a:solidFill>
            <a:ln>
              <a:solidFill>
                <a:schemeClr val="tx2"/>
              </a:solidFill>
            </a:ln>
          </p:spPr>
          <p:txBody>
            <a:bodyPr wrap="none" rtlCol="0">
              <a:spAutoFit/>
            </a:bodyPr>
            <a:lstStyle/>
            <a:p>
              <a:r>
                <a:rPr lang="en-US" sz="2800" dirty="0">
                  <a:solidFill>
                    <a:schemeClr val="accent4"/>
                  </a:solidFill>
                  <a:latin typeface="Comic Sans MS" pitchFamily="66" charset="0"/>
                </a:rPr>
                <a:t>Body of thefunction,</a:t>
              </a:r>
            </a:p>
            <a:p>
              <a:r>
                <a:rPr lang="en-US" sz="2800" dirty="0">
                  <a:solidFill>
                    <a:schemeClr val="accent4"/>
                  </a:solidFill>
                  <a:latin typeface="Comic Sans MS" pitchFamily="66" charset="0"/>
                </a:rPr>
                <a:t>indented </a:t>
              </a:r>
              <a:r>
                <a:rPr lang="en-US" sz="2800" dirty="0">
                  <a:solidFill>
                    <a:srgbClr val="002060"/>
                  </a:solidFill>
                  <a:latin typeface="Comic Sans MS" pitchFamily="66" charset="0"/>
                </a:rPr>
                <a:t>w.r.t the</a:t>
              </a:r>
            </a:p>
            <a:p>
              <a:r>
                <a:rPr lang="en-US" sz="2800" dirty="0">
                  <a:solidFill>
                    <a:srgbClr val="C00000"/>
                  </a:solidFill>
                  <a:latin typeface="Comic Sans MS" pitchFamily="66" charset="0"/>
                </a:rPr>
                <a:t>def </a:t>
              </a:r>
              <a:r>
                <a:rPr lang="en-US" sz="2800" dirty="0">
                  <a:solidFill>
                    <a:srgbClr val="002060"/>
                  </a:solidFill>
                  <a:latin typeface="Comic Sans MS" pitchFamily="66" charset="0"/>
                </a:rPr>
                <a:t>keyword</a:t>
              </a:r>
            </a:p>
          </p:txBody>
        </p:sp>
        <p:cxnSp>
          <p:nvCxnSpPr>
            <p:cNvPr id="38" name="Curved Connector 37"/>
            <p:cNvCxnSpPr>
              <a:stCxn id="37" idx="1"/>
            </p:cNvCxnSpPr>
            <p:nvPr/>
          </p:nvCxnSpPr>
          <p:spPr bwMode="auto">
            <a:xfrm rot="10800000">
              <a:off x="4147622" y="2780929"/>
              <a:ext cx="856426" cy="939955"/>
            </a:xfrm>
            <a:prstGeom prst="curvedConnector2">
              <a:avLst/>
            </a:prstGeom>
            <a:noFill/>
            <a:ln w="34925" cap="flat" cmpd="sng" algn="ctr">
              <a:solidFill>
                <a:srgbClr val="FF0000"/>
              </a:solidFill>
              <a:prstDash val="solid"/>
              <a:round/>
              <a:headEnd type="none" w="med" len="med"/>
              <a:tailEnd type="arrow"/>
            </a:ln>
            <a:effectLst/>
          </p:spPr>
        </p:cxnSp>
        <p:sp>
          <p:nvSpPr>
            <p:cNvPr id="47" name="Rectangle 46"/>
            <p:cNvSpPr/>
            <p:nvPr/>
          </p:nvSpPr>
          <p:spPr bwMode="auto">
            <a:xfrm>
              <a:off x="3024856" y="846318"/>
              <a:ext cx="2591260" cy="193461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dirty="0">
                <a:latin typeface="Verdana" pitchFamily="34" charset="0"/>
              </a:endParaRPr>
            </a:p>
          </p:txBody>
        </p:sp>
      </p:grpSp>
      <p:grpSp>
        <p:nvGrpSpPr>
          <p:cNvPr id="31" name="Group 30"/>
          <p:cNvGrpSpPr/>
          <p:nvPr/>
        </p:nvGrpSpPr>
        <p:grpSpPr>
          <a:xfrm>
            <a:off x="3761877" y="811345"/>
            <a:ext cx="6627135" cy="5948095"/>
            <a:chOff x="924306" y="-2544181"/>
            <a:chExt cx="6842933" cy="5948095"/>
          </a:xfrm>
        </p:grpSpPr>
        <p:sp>
          <p:nvSpPr>
            <p:cNvPr id="32" name="Rectangle 31"/>
            <p:cNvSpPr/>
            <p:nvPr/>
          </p:nvSpPr>
          <p:spPr bwMode="auto">
            <a:xfrm>
              <a:off x="1286571" y="-2544181"/>
              <a:ext cx="6211621" cy="50419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dirty="0">
                <a:latin typeface="Verdana" pitchFamily="34" charset="0"/>
              </a:endParaRPr>
            </a:p>
          </p:txBody>
        </p:sp>
        <p:sp>
          <p:nvSpPr>
            <p:cNvPr id="33" name="TextBox 32"/>
            <p:cNvSpPr txBox="1"/>
            <p:nvPr/>
          </p:nvSpPr>
          <p:spPr>
            <a:xfrm>
              <a:off x="924306" y="1588032"/>
              <a:ext cx="6842933" cy="1815882"/>
            </a:xfrm>
            <a:prstGeom prst="rect">
              <a:avLst/>
            </a:prstGeom>
            <a:solidFill>
              <a:schemeClr val="accent1">
                <a:lumMod val="20000"/>
                <a:lumOff val="80000"/>
              </a:schemeClr>
            </a:solidFill>
            <a:ln>
              <a:noFill/>
            </a:ln>
          </p:spPr>
          <p:txBody>
            <a:bodyPr wrap="none" rtlCol="0">
              <a:spAutoFit/>
            </a:bodyPr>
            <a:lstStyle/>
            <a:p>
              <a:pPr algn="r"/>
              <a:r>
                <a:rPr lang="en-US" sz="2800" dirty="0">
                  <a:solidFill>
                    <a:schemeClr val="accent4"/>
                  </a:solidFill>
                  <a:latin typeface="Comic Sans MS" pitchFamily="66" charset="0"/>
                </a:rPr>
                <a:t>Documentation comment </a:t>
              </a:r>
            </a:p>
            <a:p>
              <a:pPr algn="r"/>
              <a:r>
                <a:rPr lang="en-US" sz="2800" dirty="0">
                  <a:solidFill>
                    <a:schemeClr val="accent4"/>
                  </a:solidFill>
                  <a:latin typeface="Comic Sans MS" pitchFamily="66" charset="0"/>
                </a:rPr>
                <a:t>(</a:t>
              </a:r>
              <a:r>
                <a:rPr lang="en-US" sz="2800" b="1" dirty="0">
                  <a:solidFill>
                    <a:schemeClr val="accent4"/>
                  </a:solidFill>
                  <a:latin typeface="Comic Sans MS" pitchFamily="66" charset="0"/>
                </a:rPr>
                <a:t>docstring</a:t>
              </a:r>
              <a:r>
                <a:rPr lang="en-US" sz="2800" dirty="0">
                  <a:solidFill>
                    <a:schemeClr val="accent4"/>
                  </a:solidFill>
                  <a:latin typeface="Comic Sans MS" pitchFamily="66" charset="0"/>
                </a:rPr>
                <a:t>), type             </a:t>
              </a:r>
            </a:p>
            <a:p>
              <a:pPr algn="r"/>
              <a:r>
                <a:rPr lang="en-US" sz="2800" dirty="0">
                  <a:solidFill>
                    <a:schemeClr val="accent4"/>
                  </a:solidFill>
                  <a:latin typeface="Comic Sans MS" pitchFamily="66" charset="0"/>
                </a:rPr>
                <a:t>help &lt;function-name&gt;       </a:t>
              </a:r>
            </a:p>
            <a:p>
              <a:pPr algn="r"/>
              <a:r>
                <a:rPr lang="en-US" sz="2800" dirty="0">
                  <a:solidFill>
                    <a:schemeClr val="accent4"/>
                  </a:solidFill>
                  <a:latin typeface="Comic Sans MS" pitchFamily="66" charset="0"/>
                </a:rPr>
                <a:t>on prompt to get help for the function</a:t>
              </a:r>
            </a:p>
          </p:txBody>
        </p:sp>
        <p:cxnSp>
          <p:nvCxnSpPr>
            <p:cNvPr id="34" name="Curved Connector 33"/>
            <p:cNvCxnSpPr>
              <a:stCxn id="33" idx="3"/>
            </p:cNvCxnSpPr>
            <p:nvPr/>
          </p:nvCxnSpPr>
          <p:spPr bwMode="auto">
            <a:xfrm flipH="1" flipV="1">
              <a:off x="4718024" y="-2034195"/>
              <a:ext cx="3049214" cy="4530168"/>
            </a:xfrm>
            <a:prstGeom prst="curvedConnector4">
              <a:avLst>
                <a:gd name="adj1" fmla="val -7741"/>
                <a:gd name="adj2" fmla="val 60021"/>
              </a:avLst>
            </a:prstGeom>
            <a:noFill/>
            <a:ln w="34925" cap="flat" cmpd="sng" algn="ctr">
              <a:solidFill>
                <a:srgbClr val="FF0000"/>
              </a:solidFill>
              <a:prstDash val="solid"/>
              <a:round/>
              <a:headEnd type="none" w="med" len="med"/>
              <a:tailEnd type="arrow"/>
            </a:ln>
            <a:effectLst/>
          </p:spPr>
        </p:cxnSp>
      </p:grpSp>
      <p:sp>
        <p:nvSpPr>
          <p:cNvPr id="6" name="Rectangle 5"/>
          <p:cNvSpPr/>
          <p:nvPr/>
        </p:nvSpPr>
        <p:spPr>
          <a:xfrm>
            <a:off x="3761876" y="4943558"/>
            <a:ext cx="2182438" cy="13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1610986" y="3699030"/>
            <a:ext cx="4196983" cy="2322259"/>
            <a:chOff x="2448396" y="324029"/>
            <a:chExt cx="4196983" cy="2322259"/>
          </a:xfrm>
        </p:grpSpPr>
        <p:sp>
          <p:nvSpPr>
            <p:cNvPr id="59" name="TextBox 58"/>
            <p:cNvSpPr txBox="1"/>
            <p:nvPr/>
          </p:nvSpPr>
          <p:spPr>
            <a:xfrm>
              <a:off x="2448396" y="1692181"/>
              <a:ext cx="4196983" cy="954107"/>
            </a:xfrm>
            <a:prstGeom prst="rect">
              <a:avLst/>
            </a:prstGeom>
            <a:solidFill>
              <a:schemeClr val="accent1">
                <a:lumMod val="20000"/>
                <a:lumOff val="80000"/>
              </a:schemeClr>
            </a:solidFill>
            <a:ln w="9525">
              <a:solidFill>
                <a:schemeClr val="tx2"/>
              </a:solidFill>
            </a:ln>
          </p:spPr>
          <p:txBody>
            <a:bodyPr wrap="none" rtlCol="0">
              <a:spAutoFit/>
            </a:bodyPr>
            <a:lstStyle/>
            <a:p>
              <a:r>
                <a:rPr lang="en-US" sz="2800" dirty="0">
                  <a:solidFill>
                    <a:schemeClr val="accent4"/>
                  </a:solidFill>
                  <a:latin typeface="Comic Sans MS" pitchFamily="66" charset="0"/>
                </a:rPr>
                <a:t>Call to the function.</a:t>
              </a:r>
            </a:p>
            <a:p>
              <a:r>
                <a:rPr lang="en-US" sz="2800" dirty="0">
                  <a:solidFill>
                    <a:schemeClr val="accent4"/>
                  </a:solidFill>
                  <a:latin typeface="Comic Sans MS" pitchFamily="66" charset="0"/>
                </a:rPr>
                <a:t>Actual args are 6 and 4.</a:t>
              </a:r>
            </a:p>
          </p:txBody>
        </p:sp>
        <p:cxnSp>
          <p:nvCxnSpPr>
            <p:cNvPr id="60" name="Curved Connector 59"/>
            <p:cNvCxnSpPr>
              <a:stCxn id="59" idx="0"/>
              <a:endCxn id="61" idx="2"/>
            </p:cNvCxnSpPr>
            <p:nvPr/>
          </p:nvCxnSpPr>
          <p:spPr bwMode="auto">
            <a:xfrm rot="16200000" flipV="1">
              <a:off x="3669122" y="814415"/>
              <a:ext cx="864096" cy="891436"/>
            </a:xfrm>
            <a:prstGeom prst="curvedConnector3">
              <a:avLst>
                <a:gd name="adj1" fmla="val 50000"/>
              </a:avLst>
            </a:prstGeom>
            <a:noFill/>
            <a:ln w="34925" cap="flat" cmpd="sng" algn="ctr">
              <a:solidFill>
                <a:srgbClr val="FF0000"/>
              </a:solidFill>
              <a:prstDash val="solid"/>
              <a:round/>
              <a:headEnd type="none" w="med" len="med"/>
              <a:tailEnd type="arrow"/>
            </a:ln>
            <a:effectLst/>
          </p:spPr>
        </p:cxnSp>
        <p:sp>
          <p:nvSpPr>
            <p:cNvPr id="61" name="Rectangle 60"/>
            <p:cNvSpPr/>
            <p:nvPr/>
          </p:nvSpPr>
          <p:spPr bwMode="auto">
            <a:xfrm>
              <a:off x="2568254" y="324029"/>
              <a:ext cx="2174395" cy="504056"/>
            </a:xfrm>
            <a:prstGeom prst="rect">
              <a:avLst/>
            </a:prstGeom>
            <a:noFill/>
            <a:ln w="349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dirty="0">
                <a:latin typeface="Verdana" pitchFamily="34" charset="0"/>
              </a:endParaRPr>
            </a:p>
          </p:txBody>
        </p:sp>
      </p:gr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967680" y="680760"/>
              <a:ext cx="10768320" cy="3691080"/>
            </p14:xfrm>
          </p:contentPart>
        </mc:Choice>
        <mc:Fallback>
          <p:pic>
            <p:nvPicPr>
              <p:cNvPr id="2" name="Ink 1"/>
              <p:cNvPicPr/>
              <p:nvPr/>
            </p:nvPicPr>
            <p:blipFill>
              <a:blip r:embed="rId3"/>
              <a:stretch>
                <a:fillRect/>
              </a:stretch>
            </p:blipFill>
            <p:spPr>
              <a:xfrm>
                <a:off x="962280" y="671400"/>
                <a:ext cx="10780200" cy="3705480"/>
              </a:xfrm>
              <a:prstGeom prst="rect">
                <a:avLst/>
              </a:prstGeom>
            </p:spPr>
          </p:pic>
        </mc:Fallback>
      </mc:AlternateContent>
    </p:spTree>
    <p:extLst>
      <p:ext uri="{BB962C8B-B14F-4D97-AF65-F5344CB8AC3E}">
        <p14:creationId xmlns:p14="http://schemas.microsoft.com/office/powerpoint/2010/main" val="29227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1000"/>
                                        <p:tgtEl>
                                          <p:spTgt spid="50"/>
                                        </p:tgtEl>
                                      </p:cBhvr>
                                    </p:animEffect>
                                    <p:anim calcmode="lin" valueType="num">
                                      <p:cBhvr>
                                        <p:cTn id="36" dur="1000" fill="hold"/>
                                        <p:tgtEl>
                                          <p:spTgt spid="50"/>
                                        </p:tgtEl>
                                        <p:attrNameLst>
                                          <p:attrName>ppt_x</p:attrName>
                                        </p:attrNameLst>
                                      </p:cBhvr>
                                      <p:tavLst>
                                        <p:tav tm="0">
                                          <p:val>
                                            <p:strVal val="#ppt_x"/>
                                          </p:val>
                                        </p:tav>
                                        <p:tav tm="100000">
                                          <p:val>
                                            <p:strVal val="#ppt_x"/>
                                          </p:val>
                                        </p:tav>
                                      </p:tavLst>
                                    </p:anim>
                                    <p:anim calcmode="lin" valueType="num">
                                      <p:cBhvr>
                                        <p:cTn id="3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1000"/>
                                        <p:tgtEl>
                                          <p:spTgt spid="58"/>
                                        </p:tgtEl>
                                      </p:cBhvr>
                                    </p:animEffect>
                                    <p:anim calcmode="lin" valueType="num">
                                      <p:cBhvr>
                                        <p:cTn id="43" dur="1000" fill="hold"/>
                                        <p:tgtEl>
                                          <p:spTgt spid="58"/>
                                        </p:tgtEl>
                                        <p:attrNameLst>
                                          <p:attrName>ppt_x</p:attrName>
                                        </p:attrNameLst>
                                      </p:cBhvr>
                                      <p:tavLst>
                                        <p:tav tm="0">
                                          <p:val>
                                            <p:strVal val="#ppt_x"/>
                                          </p:val>
                                        </p:tav>
                                        <p:tav tm="100000">
                                          <p:val>
                                            <p:strVal val="#ppt_x"/>
                                          </p:val>
                                        </p:tav>
                                      </p:tavLst>
                                    </p:anim>
                                    <p:anim calcmode="lin" valueType="num">
                                      <p:cBhvr>
                                        <p:cTn id="4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47528" y="116632"/>
            <a:ext cx="8566472" cy="3046988"/>
          </a:xfrm>
          <a:prstGeom prst="rect">
            <a:avLst/>
          </a:prstGeom>
          <a:solidFill>
            <a:srgbClr val="A6EDA3"/>
          </a:solidFill>
        </p:spPr>
        <p:txBody>
          <a:bodyPr wrap="square">
            <a:spAutoFit/>
          </a:bodyPr>
          <a:lstStyle/>
          <a:p>
            <a:pPr eaLnBrk="0" hangingPunct="0">
              <a:defRPr/>
            </a:pPr>
            <a:r>
              <a:rPr lang="en-US" sz="3200" dirty="0">
                <a:solidFill>
                  <a:srgbClr val="C00000"/>
                </a:solidFill>
                <a:ea typeface="ＭＳ Ｐゴシック" pitchFamily="34" charset="-128"/>
              </a:rPr>
              <a:t>def max (a, b):</a:t>
            </a:r>
          </a:p>
          <a:p>
            <a:pPr eaLnBrk="0" hangingPunct="0">
              <a:defRPr/>
            </a:pPr>
            <a:r>
              <a:rPr lang="en-US" sz="3200" dirty="0">
                <a:solidFill>
                  <a:srgbClr val="C00000"/>
                </a:solidFill>
                <a:ea typeface="ＭＳ Ｐゴシック" pitchFamily="34" charset="-128"/>
              </a:rPr>
              <a:t>   ‘‘‘returns maximum among a and b’’’</a:t>
            </a:r>
          </a:p>
          <a:p>
            <a:pPr eaLnBrk="0" hangingPunct="0">
              <a:defRPr/>
            </a:pPr>
            <a:r>
              <a:rPr lang="en-US" sz="3200" dirty="0">
                <a:ea typeface="ＭＳ Ｐゴシック" pitchFamily="34" charset="-128"/>
              </a:rPr>
              <a:t>   if (a &gt; b): </a:t>
            </a:r>
          </a:p>
          <a:p>
            <a:pPr eaLnBrk="0" hangingPunct="0">
              <a:defRPr/>
            </a:pPr>
            <a:r>
              <a:rPr lang="en-US" sz="3200" dirty="0">
                <a:ea typeface="ＭＳ Ｐゴシック" pitchFamily="34" charset="-128"/>
              </a:rPr>
              <a:t>       </a:t>
            </a:r>
            <a:r>
              <a:rPr lang="en-US" sz="3200" dirty="0">
                <a:solidFill>
                  <a:srgbClr val="C00000"/>
                </a:solidFill>
                <a:ea typeface="ＭＳ Ｐゴシック" pitchFamily="34" charset="-128"/>
              </a:rPr>
              <a:t>return a</a:t>
            </a:r>
            <a:endParaRPr lang="en-US" sz="3200" dirty="0">
              <a:ea typeface="ＭＳ Ｐゴシック" pitchFamily="34" charset="-128"/>
            </a:endParaRPr>
          </a:p>
          <a:p>
            <a:pPr eaLnBrk="0" hangingPunct="0">
              <a:defRPr/>
            </a:pPr>
            <a:r>
              <a:rPr lang="en-US" sz="3200" dirty="0">
                <a:ea typeface="ＭＳ Ｐゴシック" pitchFamily="34" charset="-128"/>
                <a:cs typeface="Arial" pitchFamily="34" charset="0"/>
              </a:rPr>
              <a:t>  else</a:t>
            </a:r>
            <a:r>
              <a:rPr lang="en-US" sz="3200" dirty="0">
                <a:ea typeface="ＭＳ Ｐゴシック" pitchFamily="34" charset="-128"/>
              </a:rPr>
              <a:t>:</a:t>
            </a:r>
          </a:p>
          <a:p>
            <a:pPr eaLnBrk="0" hangingPunct="0">
              <a:defRPr/>
            </a:pPr>
            <a:r>
              <a:rPr lang="en-US" sz="3200" dirty="0">
                <a:solidFill>
                  <a:srgbClr val="C00000"/>
                </a:solidFill>
                <a:ea typeface="ＭＳ Ｐゴシック" pitchFamily="34" charset="-128"/>
              </a:rPr>
              <a:t>       return b</a:t>
            </a:r>
            <a:r>
              <a:rPr lang="en-US" sz="3200" dirty="0">
                <a:ea typeface="ＭＳ Ｐゴシック" pitchFamily="34" charset="-128"/>
              </a:rPr>
              <a:t>	</a:t>
            </a:r>
            <a:endParaRPr lang="en-US" sz="3200" dirty="0">
              <a:solidFill>
                <a:srgbClr val="C00000"/>
              </a:solidFill>
              <a:ea typeface="ＭＳ Ｐゴシック" pitchFamily="34" charset="-128"/>
            </a:endParaRPr>
          </a:p>
        </p:txBody>
      </p:sp>
      <p:sp>
        <p:nvSpPr>
          <p:cNvPr id="2" name="Rectangle 1"/>
          <p:cNvSpPr/>
          <p:nvPr/>
        </p:nvSpPr>
        <p:spPr>
          <a:xfrm>
            <a:off x="1848241" y="3645024"/>
            <a:ext cx="8565759" cy="237626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2">
                    <a:lumMod val="50000"/>
                  </a:schemeClr>
                </a:solidFill>
                <a:latin typeface="Bodoni MT" panose="02070603080606020203" pitchFamily="18" charset="0"/>
              </a:rPr>
              <a:t>In[3] : </a:t>
            </a:r>
            <a:r>
              <a:rPr lang="en-US" sz="3200" dirty="0">
                <a:solidFill>
                  <a:schemeClr val="tx2">
                    <a:lumMod val="50000"/>
                  </a:schemeClr>
                </a:solidFill>
              </a:rPr>
              <a:t>help(max)</a:t>
            </a:r>
          </a:p>
          <a:p>
            <a:r>
              <a:rPr lang="en-US" sz="3200" dirty="0">
                <a:solidFill>
                  <a:schemeClr val="tx2">
                    <a:lumMod val="50000"/>
                  </a:schemeClr>
                </a:solidFill>
              </a:rPr>
              <a:t>Help on function max in module __main__:</a:t>
            </a:r>
          </a:p>
          <a:p>
            <a:endParaRPr lang="en-US" sz="3200" dirty="0">
              <a:solidFill>
                <a:schemeClr val="tx2">
                  <a:lumMod val="50000"/>
                </a:schemeClr>
              </a:solidFill>
            </a:endParaRPr>
          </a:p>
          <a:p>
            <a:r>
              <a:rPr lang="en-US" sz="3200" dirty="0">
                <a:solidFill>
                  <a:schemeClr val="tx2">
                    <a:lumMod val="50000"/>
                  </a:schemeClr>
                </a:solidFill>
              </a:rPr>
              <a:t>max(a, b)</a:t>
            </a:r>
          </a:p>
          <a:p>
            <a:r>
              <a:rPr lang="en-US" sz="3200" dirty="0">
                <a:solidFill>
                  <a:schemeClr val="tx2">
                    <a:lumMod val="50000"/>
                  </a:schemeClr>
                </a:solidFill>
              </a:rPr>
              <a:t>    returns maximum among a and b</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818000" y="1014120"/>
              <a:ext cx="443520" cy="4959000"/>
            </p14:xfrm>
          </p:contentPart>
        </mc:Choice>
        <mc:Fallback>
          <p:pic>
            <p:nvPicPr>
              <p:cNvPr id="3" name="Ink 2"/>
              <p:cNvPicPr/>
              <p:nvPr/>
            </p:nvPicPr>
            <p:blipFill>
              <a:blip r:embed="rId3"/>
              <a:stretch>
                <a:fillRect/>
              </a:stretch>
            </p:blipFill>
            <p:spPr>
              <a:xfrm>
                <a:off x="1810440" y="1009080"/>
                <a:ext cx="455760" cy="4972680"/>
              </a:xfrm>
              <a:prstGeom prst="rect">
                <a:avLst/>
              </a:prstGeom>
            </p:spPr>
          </p:pic>
        </mc:Fallback>
      </mc:AlternateContent>
    </p:spTree>
    <p:extLst>
      <p:ext uri="{BB962C8B-B14F-4D97-AF65-F5344CB8AC3E}">
        <p14:creationId xmlns:p14="http://schemas.microsoft.com/office/powerpoint/2010/main" val="7405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lstStyle/>
          <a:p>
            <a:r>
              <a:rPr lang="en-US" dirty="0"/>
              <a:t>Keyword Arguments</a:t>
            </a:r>
          </a:p>
        </p:txBody>
      </p:sp>
      <p:sp>
        <p:nvSpPr>
          <p:cNvPr id="7" name="TextBox 4"/>
          <p:cNvSpPr txBox="1"/>
          <p:nvPr/>
        </p:nvSpPr>
        <p:spPr>
          <a:xfrm>
            <a:off x="1848486" y="980729"/>
            <a:ext cx="6983819" cy="2554545"/>
          </a:xfrm>
          <a:prstGeom prst="rect">
            <a:avLst/>
          </a:prstGeom>
          <a:solidFill>
            <a:schemeClr val="accent1">
              <a:lumMod val="20000"/>
              <a:lumOff val="80000"/>
            </a:schemeClr>
          </a:solidFill>
        </p:spPr>
        <p:txBody>
          <a:bodyPr wrap="square">
            <a:spAutoFit/>
          </a:bodyPr>
          <a:lstStyle/>
          <a:p>
            <a:pPr eaLnBrk="0" hangingPunct="0">
              <a:defRPr/>
            </a:pPr>
            <a:r>
              <a:rPr lang="en-US" sz="3200" dirty="0">
                <a:ea typeface="ＭＳ Ｐゴシック" pitchFamily="34" charset="-128"/>
              </a:rPr>
              <a:t>def printName(first, last, initials) :</a:t>
            </a:r>
          </a:p>
          <a:p>
            <a:pPr eaLnBrk="0" hangingPunct="0">
              <a:defRPr/>
            </a:pPr>
            <a:r>
              <a:rPr lang="en-US" sz="3200" dirty="0">
                <a:ea typeface="ＭＳ Ｐゴシック" pitchFamily="34" charset="-128"/>
              </a:rPr>
              <a:t>   if initials:</a:t>
            </a:r>
          </a:p>
          <a:p>
            <a:pPr eaLnBrk="0" hangingPunct="0">
              <a:defRPr/>
            </a:pPr>
            <a:r>
              <a:rPr lang="en-US" sz="3200" dirty="0">
                <a:ea typeface="ＭＳ Ｐゴシック" pitchFamily="34" charset="-128"/>
              </a:rPr>
              <a:t>      print (first[0] + '. ' + last[0] + '.')</a:t>
            </a:r>
          </a:p>
          <a:p>
            <a:pPr eaLnBrk="0" hangingPunct="0">
              <a:defRPr/>
            </a:pPr>
            <a:r>
              <a:rPr lang="en-US" sz="3200" dirty="0">
                <a:ea typeface="ＭＳ Ｐゴシック" pitchFamily="34" charset="-128"/>
                <a:cs typeface="Arial" pitchFamily="34" charset="0"/>
              </a:rPr>
              <a:t>   else:</a:t>
            </a:r>
          </a:p>
          <a:p>
            <a:pPr eaLnBrk="0" hangingPunct="0">
              <a:defRPr/>
            </a:pPr>
            <a:r>
              <a:rPr lang="en-US" sz="3200" dirty="0">
                <a:ea typeface="ＭＳ Ｐゴシック" pitchFamily="34" charset="-128"/>
                <a:cs typeface="Arial" pitchFamily="34" charset="0"/>
              </a:rPr>
              <a:t>     </a:t>
            </a:r>
            <a:r>
              <a:rPr lang="en-US" sz="3200" dirty="0">
                <a:ea typeface="ＭＳ Ｐゴシック" pitchFamily="34" charset="-128"/>
              </a:rPr>
              <a:t> print (first, last)</a:t>
            </a:r>
          </a:p>
        </p:txBody>
      </p:sp>
      <p:graphicFrame>
        <p:nvGraphicFramePr>
          <p:cNvPr id="9" name="Table 8"/>
          <p:cNvGraphicFramePr/>
          <p:nvPr>
            <p:extLst/>
          </p:nvPr>
        </p:nvGraphicFramePr>
        <p:xfrm>
          <a:off x="1854835" y="3642360"/>
          <a:ext cx="8566150" cy="2164080"/>
        </p:xfrm>
        <a:graphic>
          <a:graphicData uri="http://schemas.openxmlformats.org/drawingml/2006/table">
            <a:tbl>
              <a:tblPr firstRow="1">
                <a:tableStyleId>{775DCB02-9BB8-47FD-8907-85C794F793BA}</a:tableStyleId>
              </a:tblPr>
              <a:tblGrid>
                <a:gridCol w="6630670">
                  <a:extLst>
                    <a:ext uri="{9D8B030D-6E8A-4147-A177-3AD203B41FA5}">
                      <a16:colId xmlns:a16="http://schemas.microsoft.com/office/drawing/2014/main" val="20000"/>
                    </a:ext>
                  </a:extLst>
                </a:gridCol>
                <a:gridCol w="1935480">
                  <a:extLst>
                    <a:ext uri="{9D8B030D-6E8A-4147-A177-3AD203B41FA5}">
                      <a16:colId xmlns:a16="http://schemas.microsoft.com/office/drawing/2014/main" val="20001"/>
                    </a:ext>
                  </a:extLst>
                </a:gridCol>
              </a:tblGrid>
              <a:tr h="0">
                <a:tc>
                  <a:txBody>
                    <a:bodyPr/>
                    <a:lstStyle/>
                    <a:p>
                      <a:pPr>
                        <a:buNone/>
                      </a:pPr>
                      <a:r>
                        <a:rPr lang="en-US" sz="3200" dirty="0"/>
                        <a:t>Call</a:t>
                      </a:r>
                    </a:p>
                  </a:txBody>
                  <a:tcPr/>
                </a:tc>
                <a:tc>
                  <a:txBody>
                    <a:bodyPr/>
                    <a:lstStyle/>
                    <a:p>
                      <a:pPr>
                        <a:buNone/>
                      </a:pPr>
                      <a:r>
                        <a:rPr lang="en-US" sz="3200" dirty="0"/>
                        <a:t>Output</a:t>
                      </a:r>
                    </a:p>
                  </a:txBody>
                  <a:tcPr/>
                </a:tc>
                <a:extLst>
                  <a:ext uri="{0D108BD9-81ED-4DB2-BD59-A6C34878D82A}">
                    <a16:rowId xmlns:a16="http://schemas.microsoft.com/office/drawing/2014/main" val="10000"/>
                  </a:ext>
                </a:extLst>
              </a:tr>
              <a:tr h="381000">
                <a:tc>
                  <a:txBody>
                    <a:bodyPr/>
                    <a:lstStyle/>
                    <a:p>
                      <a:pPr>
                        <a:buNone/>
                      </a:pPr>
                      <a:r>
                        <a:rPr lang="en-US" sz="2000" dirty="0">
                          <a:solidFill>
                            <a:schemeClr val="tx1"/>
                          </a:solidFill>
                        </a:rPr>
                        <a:t>printName('Acads', 'Institute', False)</a:t>
                      </a:r>
                    </a:p>
                  </a:txBody>
                  <a:tcPr/>
                </a:tc>
                <a:tc>
                  <a:txBody>
                    <a:bodyPr/>
                    <a:lstStyle/>
                    <a:p>
                      <a:pPr>
                        <a:buNone/>
                      </a:pPr>
                      <a:r>
                        <a:rPr lang="en-US" sz="2000" dirty="0">
                          <a:solidFill>
                            <a:schemeClr val="tx1"/>
                          </a:solidFill>
                        </a:rPr>
                        <a:t>Acads Institute</a:t>
                      </a:r>
                    </a:p>
                  </a:txBody>
                  <a:tcPr/>
                </a:tc>
                <a:extLst>
                  <a:ext uri="{0D108BD9-81ED-4DB2-BD59-A6C34878D82A}">
                    <a16:rowId xmlns:a16="http://schemas.microsoft.com/office/drawing/2014/main" val="10001"/>
                  </a:ext>
                </a:extLst>
              </a:tr>
              <a:tr h="381000">
                <a:tc>
                  <a:txBody>
                    <a:bodyPr/>
                    <a:lstStyle/>
                    <a:p>
                      <a:pPr>
                        <a:buNone/>
                      </a:pPr>
                      <a:r>
                        <a:rPr lang="en-US" sz="2000" dirty="0">
                          <a:solidFill>
                            <a:schemeClr val="tx1"/>
                          </a:solidFill>
                        </a:rPr>
                        <a:t>printName('Acads', 'Institute', True)</a:t>
                      </a:r>
                    </a:p>
                  </a:txBody>
                  <a:tcPr/>
                </a:tc>
                <a:tc>
                  <a:txBody>
                    <a:bodyPr/>
                    <a:lstStyle/>
                    <a:p>
                      <a:pPr>
                        <a:buNone/>
                      </a:pPr>
                      <a:r>
                        <a:rPr lang="en-US" sz="2000" dirty="0">
                          <a:solidFill>
                            <a:schemeClr val="tx1"/>
                          </a:solidFill>
                        </a:rPr>
                        <a:t>A. I.</a:t>
                      </a:r>
                    </a:p>
                  </a:txBody>
                  <a:tcPr/>
                </a:tc>
                <a:extLst>
                  <a:ext uri="{0D108BD9-81ED-4DB2-BD59-A6C34878D82A}">
                    <a16:rowId xmlns:a16="http://schemas.microsoft.com/office/drawing/2014/main" val="10002"/>
                  </a:ext>
                </a:extLst>
              </a:tr>
              <a:tr h="381000">
                <a:tc>
                  <a:txBody>
                    <a:bodyPr/>
                    <a:lstStyle/>
                    <a:p>
                      <a:pPr>
                        <a:buNone/>
                      </a:pPr>
                      <a:r>
                        <a:rPr lang="en-US" sz="2000" dirty="0">
                          <a:solidFill>
                            <a:schemeClr val="tx1"/>
                          </a:solidFill>
                          <a:sym typeface="+mn-ea"/>
                        </a:rPr>
                        <a:t>printName(last='Institute', initials=False, first='Acads')</a:t>
                      </a:r>
                    </a:p>
                  </a:txBody>
                  <a:tcPr/>
                </a:tc>
                <a:tc>
                  <a:txBody>
                    <a:bodyPr/>
                    <a:lstStyle/>
                    <a:p>
                      <a:pPr>
                        <a:buNone/>
                      </a:pPr>
                      <a:r>
                        <a:rPr lang="en-US" sz="2000" dirty="0">
                          <a:solidFill>
                            <a:schemeClr val="tx1"/>
                          </a:solidFill>
                          <a:sym typeface="+mn-ea"/>
                        </a:rPr>
                        <a:t>Acads Institute</a:t>
                      </a:r>
                    </a:p>
                  </a:txBody>
                  <a:tcPr/>
                </a:tc>
                <a:extLst>
                  <a:ext uri="{0D108BD9-81ED-4DB2-BD59-A6C34878D82A}">
                    <a16:rowId xmlns:a16="http://schemas.microsoft.com/office/drawing/2014/main" val="10003"/>
                  </a:ext>
                </a:extLst>
              </a:tr>
              <a:tr h="381000">
                <a:tc>
                  <a:txBody>
                    <a:bodyPr/>
                    <a:lstStyle/>
                    <a:p>
                      <a:pPr>
                        <a:buNone/>
                      </a:pPr>
                      <a:r>
                        <a:rPr lang="en-US" sz="2000" dirty="0">
                          <a:solidFill>
                            <a:schemeClr val="tx1"/>
                          </a:solidFill>
                          <a:sym typeface="+mn-ea"/>
                        </a:rPr>
                        <a:t>printName('Acads', initials=True, last='Institute')</a:t>
                      </a:r>
                    </a:p>
                  </a:txBody>
                  <a:tcPr/>
                </a:tc>
                <a:tc>
                  <a:txBody>
                    <a:bodyPr/>
                    <a:lstStyle/>
                    <a:p>
                      <a:pPr>
                        <a:buNone/>
                      </a:pPr>
                      <a:r>
                        <a:rPr lang="en-US" sz="2000" dirty="0">
                          <a:solidFill>
                            <a:schemeClr val="tx1"/>
                          </a:solidFill>
                        </a:rPr>
                        <a:t>A. I.</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847850" y="4581376"/>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itchFamily="2" charset="2"/>
            </a:pPr>
            <a:endParaRPr lang="en-US" sz="2000" dirty="0">
              <a:latin typeface="Verdana" pitchFamily="34" charset="0"/>
              <a:sym typeface="+mn-ea"/>
            </a:endParaRPr>
          </a:p>
        </p:txBody>
      </p:sp>
      <p:sp>
        <p:nvSpPr>
          <p:cNvPr id="12" name="Rectangle 11"/>
          <p:cNvSpPr/>
          <p:nvPr/>
        </p:nvSpPr>
        <p:spPr>
          <a:xfrm>
            <a:off x="1847851" y="5013176"/>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itchFamily="2" charset="2"/>
            </a:pPr>
            <a:endParaRPr lang="en-US" sz="2000" dirty="0">
              <a:latin typeface="Verdana" pitchFamily="34" charset="0"/>
              <a:sym typeface="+mn-ea"/>
            </a:endParaRPr>
          </a:p>
        </p:txBody>
      </p:sp>
      <p:sp>
        <p:nvSpPr>
          <p:cNvPr id="13" name="Rectangle 12"/>
          <p:cNvSpPr/>
          <p:nvPr/>
        </p:nvSpPr>
        <p:spPr>
          <a:xfrm>
            <a:off x="1847851" y="5445224"/>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itchFamily="2" charset="2"/>
            </a:pPr>
            <a:endParaRPr lang="en-US" sz="2000" dirty="0">
              <a:latin typeface="Verdana" pitchFamily="34" charset="0"/>
              <a:sym typeface="+mn-ea"/>
            </a:endParaRPr>
          </a:p>
        </p:txBody>
      </p:sp>
      <p:grpSp>
        <p:nvGrpSpPr>
          <p:cNvPr id="17" name="Group 16"/>
          <p:cNvGrpSpPr/>
          <p:nvPr/>
        </p:nvGrpSpPr>
        <p:grpSpPr>
          <a:xfrm>
            <a:off x="4583832" y="905330"/>
            <a:ext cx="5976664" cy="1656184"/>
            <a:chOff x="3059832" y="905330"/>
            <a:chExt cx="5976664" cy="1656184"/>
          </a:xfrm>
        </p:grpSpPr>
        <p:sp>
          <p:nvSpPr>
            <p:cNvPr id="3" name="Oval 2"/>
            <p:cNvSpPr/>
            <p:nvPr/>
          </p:nvSpPr>
          <p:spPr>
            <a:xfrm>
              <a:off x="6228184" y="905330"/>
              <a:ext cx="2808312" cy="165618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Note use of [0] to get the first character of a string. </a:t>
              </a:r>
            </a:p>
          </p:txBody>
        </p:sp>
        <p:cxnSp>
          <p:nvCxnSpPr>
            <p:cNvPr id="10" name="Curved Connector 9"/>
            <p:cNvCxnSpPr/>
            <p:nvPr/>
          </p:nvCxnSpPr>
          <p:spPr>
            <a:xfrm rot="10800000" flipV="1">
              <a:off x="3059832" y="1733422"/>
              <a:ext cx="3168352" cy="399434"/>
            </a:xfrm>
            <a:prstGeom prst="curvedConnector3">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3" idx="4"/>
            </p:cNvCxnSpPr>
            <p:nvPr/>
          </p:nvCxnSpPr>
          <p:spPr>
            <a:xfrm rot="5400000" flipH="1">
              <a:off x="6391897" y="1321071"/>
              <a:ext cx="140626" cy="2340260"/>
            </a:xfrm>
            <a:prstGeom prst="curvedConnector4">
              <a:avLst>
                <a:gd name="adj1" fmla="val -162559"/>
                <a:gd name="adj2" fmla="val 80000"/>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82400" y="983160"/>
              <a:ext cx="9584640" cy="5687280"/>
            </p14:xfrm>
          </p:contentPart>
        </mc:Choice>
        <mc:Fallback>
          <p:pic>
            <p:nvPicPr>
              <p:cNvPr id="4" name="Ink 3"/>
              <p:cNvPicPr/>
              <p:nvPr/>
            </p:nvPicPr>
            <p:blipFill>
              <a:blip r:embed="rId3"/>
              <a:stretch>
                <a:fillRect/>
              </a:stretch>
            </p:blipFill>
            <p:spPr>
              <a:xfrm>
                <a:off x="474840" y="977400"/>
                <a:ext cx="9597240" cy="5696280"/>
              </a:xfrm>
              <a:prstGeom prst="rect">
                <a:avLst/>
              </a:prstGeom>
            </p:spPr>
          </p:pic>
        </mc:Fallback>
      </mc:AlternateContent>
    </p:spTree>
    <p:extLst>
      <p:ext uri="{BB962C8B-B14F-4D97-AF65-F5344CB8AC3E}">
        <p14:creationId xmlns:p14="http://schemas.microsoft.com/office/powerpoint/2010/main" val="35672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 Arguments</a:t>
            </a:r>
          </a:p>
        </p:txBody>
      </p:sp>
      <p:sp>
        <p:nvSpPr>
          <p:cNvPr id="3" name="Content Placeholder 2"/>
          <p:cNvSpPr>
            <a:spLocks noGrp="1"/>
          </p:cNvSpPr>
          <p:nvPr>
            <p:ph idx="1"/>
          </p:nvPr>
        </p:nvSpPr>
        <p:spPr/>
        <p:txBody>
          <a:bodyPr>
            <a:normAutofit/>
          </a:bodyPr>
          <a:lstStyle/>
          <a:p>
            <a:r>
              <a:rPr lang="en-US" sz="3200" dirty="0"/>
              <a:t>Parameter passing where formal is bound to actual using formal's name</a:t>
            </a:r>
          </a:p>
          <a:p>
            <a:pPr lvl="0"/>
            <a:r>
              <a:rPr lang="en-US" sz="3200" dirty="0"/>
              <a:t>Can mix keyword and non-keyword arguments</a:t>
            </a:r>
          </a:p>
          <a:p>
            <a:pPr lvl="1"/>
            <a:r>
              <a:rPr lang="en-US" sz="3200" dirty="0"/>
              <a:t>All non-keyword arguments precede keyword arguments in the call</a:t>
            </a:r>
          </a:p>
          <a:p>
            <a:pPr lvl="1"/>
            <a:r>
              <a:rPr lang="en-US" sz="2800" dirty="0"/>
              <a:t>Non-keyword arguments are matched by position (order is important)</a:t>
            </a:r>
          </a:p>
          <a:p>
            <a:pPr lvl="1"/>
            <a:r>
              <a:rPr lang="en-US" sz="2800" dirty="0"/>
              <a:t>Order of keyword arguments is not important</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133280" y="2317680"/>
              <a:ext cx="8905320" cy="3313080"/>
            </p14:xfrm>
          </p:contentPart>
        </mc:Choice>
        <mc:Fallback>
          <p:pic>
            <p:nvPicPr>
              <p:cNvPr id="4" name="Ink 3"/>
              <p:cNvPicPr/>
              <p:nvPr/>
            </p:nvPicPr>
            <p:blipFill>
              <a:blip r:embed="rId3"/>
              <a:stretch>
                <a:fillRect/>
              </a:stretch>
            </p:blipFill>
            <p:spPr>
              <a:xfrm>
                <a:off x="1125720" y="2310840"/>
                <a:ext cx="8918280" cy="3327480"/>
              </a:xfrm>
              <a:prstGeom prst="rect">
                <a:avLst/>
              </a:prstGeom>
            </p:spPr>
          </p:pic>
        </mc:Fallback>
      </mc:AlternateContent>
    </p:spTree>
    <p:extLst>
      <p:ext uri="{BB962C8B-B14F-4D97-AF65-F5344CB8AC3E}">
        <p14:creationId xmlns:p14="http://schemas.microsoft.com/office/powerpoint/2010/main" val="29327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lstStyle/>
          <a:p>
            <a:r>
              <a:rPr lang="en-US" dirty="0"/>
              <a:t>Default Values</a:t>
            </a:r>
          </a:p>
        </p:txBody>
      </p:sp>
      <p:sp>
        <p:nvSpPr>
          <p:cNvPr id="7" name="TextBox 4"/>
          <p:cNvSpPr txBox="1"/>
          <p:nvPr/>
        </p:nvSpPr>
        <p:spPr>
          <a:xfrm>
            <a:off x="1848486" y="1051561"/>
            <a:ext cx="7676515" cy="2554545"/>
          </a:xfrm>
          <a:prstGeom prst="rect">
            <a:avLst/>
          </a:prstGeom>
          <a:solidFill>
            <a:schemeClr val="accent1">
              <a:lumMod val="20000"/>
              <a:lumOff val="80000"/>
            </a:schemeClr>
          </a:solidFill>
        </p:spPr>
        <p:txBody>
          <a:bodyPr wrap="square">
            <a:spAutoFit/>
          </a:bodyPr>
          <a:lstStyle/>
          <a:p>
            <a:pPr eaLnBrk="0" hangingPunct="0">
              <a:defRPr/>
            </a:pPr>
            <a:r>
              <a:rPr lang="en-US" sz="3200" dirty="0">
                <a:ea typeface="ＭＳ Ｐゴシック" pitchFamily="34" charset="-128"/>
              </a:rPr>
              <a:t>def printName(first, last, initials=False) :</a:t>
            </a:r>
          </a:p>
          <a:p>
            <a:pPr eaLnBrk="0" hangingPunct="0">
              <a:defRPr/>
            </a:pPr>
            <a:r>
              <a:rPr lang="en-US" sz="3200" dirty="0">
                <a:ea typeface="ＭＳ Ｐゴシック" pitchFamily="34" charset="-128"/>
              </a:rPr>
              <a:t>   if initials:</a:t>
            </a:r>
          </a:p>
          <a:p>
            <a:pPr eaLnBrk="0" hangingPunct="0">
              <a:defRPr/>
            </a:pPr>
            <a:r>
              <a:rPr lang="en-US" sz="3200" dirty="0">
                <a:ea typeface="ＭＳ Ｐゴシック" pitchFamily="34" charset="-128"/>
              </a:rPr>
              <a:t>      print (first[0] + '. ' + last[0] + '.')</a:t>
            </a:r>
          </a:p>
          <a:p>
            <a:pPr eaLnBrk="0" hangingPunct="0">
              <a:defRPr/>
            </a:pPr>
            <a:r>
              <a:rPr lang="en-US" sz="3200" dirty="0">
                <a:ea typeface="ＭＳ Ｐゴシック" pitchFamily="34" charset="-128"/>
                <a:cs typeface="Arial" pitchFamily="34" charset="0"/>
              </a:rPr>
              <a:t>   else:</a:t>
            </a:r>
          </a:p>
          <a:p>
            <a:pPr eaLnBrk="0" hangingPunct="0">
              <a:defRPr/>
            </a:pPr>
            <a:r>
              <a:rPr lang="en-US" sz="3200" dirty="0">
                <a:ea typeface="ＭＳ Ｐゴシック" pitchFamily="34" charset="-128"/>
                <a:cs typeface="Arial" pitchFamily="34" charset="0"/>
              </a:rPr>
              <a:t>     </a:t>
            </a:r>
            <a:r>
              <a:rPr lang="en-US" sz="3200" dirty="0">
                <a:ea typeface="ＭＳ Ｐゴシック" pitchFamily="34" charset="-128"/>
              </a:rPr>
              <a:t> print (first, last)</a:t>
            </a:r>
          </a:p>
        </p:txBody>
      </p:sp>
      <p:graphicFrame>
        <p:nvGraphicFramePr>
          <p:cNvPr id="9" name="Table 8"/>
          <p:cNvGraphicFramePr/>
          <p:nvPr/>
        </p:nvGraphicFramePr>
        <p:xfrm>
          <a:off x="1854835" y="3642360"/>
          <a:ext cx="8566150" cy="2164080"/>
        </p:xfrm>
        <a:graphic>
          <a:graphicData uri="http://schemas.openxmlformats.org/drawingml/2006/table">
            <a:tbl>
              <a:tblPr firstRow="1">
                <a:tableStyleId>{775DCB02-9BB8-47FD-8907-85C794F793BA}</a:tableStyleId>
              </a:tblPr>
              <a:tblGrid>
                <a:gridCol w="6630670">
                  <a:extLst>
                    <a:ext uri="{9D8B030D-6E8A-4147-A177-3AD203B41FA5}">
                      <a16:colId xmlns:a16="http://schemas.microsoft.com/office/drawing/2014/main" val="20000"/>
                    </a:ext>
                  </a:extLst>
                </a:gridCol>
                <a:gridCol w="1935480">
                  <a:extLst>
                    <a:ext uri="{9D8B030D-6E8A-4147-A177-3AD203B41FA5}">
                      <a16:colId xmlns:a16="http://schemas.microsoft.com/office/drawing/2014/main" val="20001"/>
                    </a:ext>
                  </a:extLst>
                </a:gridCol>
              </a:tblGrid>
              <a:tr h="0">
                <a:tc>
                  <a:txBody>
                    <a:bodyPr/>
                    <a:lstStyle/>
                    <a:p>
                      <a:pPr>
                        <a:buNone/>
                      </a:pPr>
                      <a:r>
                        <a:rPr lang="en-US" sz="3200" dirty="0"/>
                        <a:t>Call</a:t>
                      </a:r>
                    </a:p>
                  </a:txBody>
                  <a:tcPr/>
                </a:tc>
                <a:tc>
                  <a:txBody>
                    <a:bodyPr/>
                    <a:lstStyle/>
                    <a:p>
                      <a:pPr>
                        <a:buNone/>
                      </a:pPr>
                      <a:r>
                        <a:rPr lang="en-US" sz="3200" dirty="0"/>
                        <a:t>Output</a:t>
                      </a:r>
                    </a:p>
                  </a:txBody>
                  <a:tcPr/>
                </a:tc>
                <a:extLst>
                  <a:ext uri="{0D108BD9-81ED-4DB2-BD59-A6C34878D82A}">
                    <a16:rowId xmlns:a16="http://schemas.microsoft.com/office/drawing/2014/main" val="10000"/>
                  </a:ext>
                </a:extLst>
              </a:tr>
              <a:tr h="381000">
                <a:tc>
                  <a:txBody>
                    <a:bodyPr/>
                    <a:lstStyle/>
                    <a:p>
                      <a:pPr>
                        <a:buNone/>
                      </a:pPr>
                      <a:r>
                        <a:rPr lang="en-US" sz="2000" dirty="0">
                          <a:solidFill>
                            <a:schemeClr val="tx1"/>
                          </a:solidFill>
                        </a:rPr>
                        <a:t>printName('Acads', 'Institute')</a:t>
                      </a:r>
                    </a:p>
                  </a:txBody>
                  <a:tcPr/>
                </a:tc>
                <a:tc>
                  <a:txBody>
                    <a:bodyPr/>
                    <a:lstStyle/>
                    <a:p>
                      <a:pPr>
                        <a:buNone/>
                      </a:pPr>
                      <a:r>
                        <a:rPr lang="en-US" sz="2000" dirty="0">
                          <a:solidFill>
                            <a:schemeClr val="tx1"/>
                          </a:solidFill>
                        </a:rPr>
                        <a:t>Acads Institute</a:t>
                      </a:r>
                    </a:p>
                  </a:txBody>
                  <a:tcPr/>
                </a:tc>
                <a:extLst>
                  <a:ext uri="{0D108BD9-81ED-4DB2-BD59-A6C34878D82A}">
                    <a16:rowId xmlns:a16="http://schemas.microsoft.com/office/drawing/2014/main" val="10001"/>
                  </a:ext>
                </a:extLst>
              </a:tr>
              <a:tr h="381000">
                <a:tc>
                  <a:txBody>
                    <a:bodyPr/>
                    <a:lstStyle/>
                    <a:p>
                      <a:pPr>
                        <a:buNone/>
                      </a:pPr>
                      <a:r>
                        <a:rPr lang="en-US" sz="2000" dirty="0">
                          <a:solidFill>
                            <a:schemeClr val="tx1"/>
                          </a:solidFill>
                          <a:sym typeface="+mn-ea"/>
                        </a:rPr>
                        <a:t>printName(first='Acads', last='Institute', initials=True)</a:t>
                      </a:r>
                    </a:p>
                  </a:txBody>
                  <a:tcPr/>
                </a:tc>
                <a:tc>
                  <a:txBody>
                    <a:bodyPr/>
                    <a:lstStyle/>
                    <a:p>
                      <a:pPr>
                        <a:buNone/>
                      </a:pPr>
                      <a:r>
                        <a:rPr lang="en-US" sz="2000" dirty="0">
                          <a:solidFill>
                            <a:schemeClr val="tx1"/>
                          </a:solidFill>
                        </a:rPr>
                        <a:t>A. I.</a:t>
                      </a:r>
                    </a:p>
                  </a:txBody>
                  <a:tcPr/>
                </a:tc>
                <a:extLst>
                  <a:ext uri="{0D108BD9-81ED-4DB2-BD59-A6C34878D82A}">
                    <a16:rowId xmlns:a16="http://schemas.microsoft.com/office/drawing/2014/main" val="10002"/>
                  </a:ext>
                </a:extLst>
              </a:tr>
              <a:tr h="381000">
                <a:tc>
                  <a:txBody>
                    <a:bodyPr/>
                    <a:lstStyle/>
                    <a:p>
                      <a:pPr>
                        <a:buNone/>
                      </a:pPr>
                      <a:r>
                        <a:rPr lang="en-US" sz="2000" dirty="0">
                          <a:solidFill>
                            <a:schemeClr val="tx1"/>
                          </a:solidFill>
                          <a:sym typeface="+mn-ea"/>
                        </a:rPr>
                        <a:t>printName(last='Institute', first='Acads')</a:t>
                      </a:r>
                    </a:p>
                  </a:txBody>
                  <a:tcPr/>
                </a:tc>
                <a:tc>
                  <a:txBody>
                    <a:bodyPr/>
                    <a:lstStyle/>
                    <a:p>
                      <a:pPr>
                        <a:buNone/>
                      </a:pPr>
                      <a:r>
                        <a:rPr lang="en-US" sz="2000" dirty="0">
                          <a:solidFill>
                            <a:schemeClr val="tx1"/>
                          </a:solidFill>
                          <a:sym typeface="+mn-ea"/>
                        </a:rPr>
                        <a:t>Acads Institute</a:t>
                      </a:r>
                    </a:p>
                  </a:txBody>
                  <a:tcPr/>
                </a:tc>
                <a:extLst>
                  <a:ext uri="{0D108BD9-81ED-4DB2-BD59-A6C34878D82A}">
                    <a16:rowId xmlns:a16="http://schemas.microsoft.com/office/drawing/2014/main" val="10003"/>
                  </a:ext>
                </a:extLst>
              </a:tr>
              <a:tr h="381000">
                <a:tc>
                  <a:txBody>
                    <a:bodyPr/>
                    <a:lstStyle/>
                    <a:p>
                      <a:pPr>
                        <a:buNone/>
                      </a:pPr>
                      <a:r>
                        <a:rPr lang="en-US" sz="2000" dirty="0">
                          <a:solidFill>
                            <a:schemeClr val="tx1"/>
                          </a:solidFill>
                          <a:sym typeface="+mn-ea"/>
                        </a:rPr>
                        <a:t>printName('Acads', last='Institute')</a:t>
                      </a:r>
                    </a:p>
                  </a:txBody>
                  <a:tcPr/>
                </a:tc>
                <a:tc>
                  <a:txBody>
                    <a:bodyPr/>
                    <a:lstStyle/>
                    <a:p>
                      <a:pPr>
                        <a:buNone/>
                      </a:pPr>
                      <a:r>
                        <a:rPr lang="en-US" sz="2000" dirty="0">
                          <a:solidFill>
                            <a:schemeClr val="tx1"/>
                          </a:solidFill>
                          <a:sym typeface="+mn-ea"/>
                        </a:rPr>
                        <a:t>Acads Institute</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847851" y="4653384"/>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itchFamily="2" charset="2"/>
            </a:pPr>
            <a:endParaRPr lang="en-US" sz="2000" dirty="0">
              <a:latin typeface="Verdana" pitchFamily="34" charset="0"/>
              <a:sym typeface="+mn-ea"/>
            </a:endParaRPr>
          </a:p>
        </p:txBody>
      </p:sp>
      <p:sp>
        <p:nvSpPr>
          <p:cNvPr id="12" name="Rectangle 11"/>
          <p:cNvSpPr/>
          <p:nvPr/>
        </p:nvSpPr>
        <p:spPr>
          <a:xfrm>
            <a:off x="1847851" y="5085432"/>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itchFamily="2" charset="2"/>
            </a:pPr>
            <a:endParaRPr lang="en-US" sz="2000" dirty="0">
              <a:latin typeface="Verdana" pitchFamily="34" charset="0"/>
              <a:sym typeface="+mn-ea"/>
            </a:endParaRPr>
          </a:p>
        </p:txBody>
      </p:sp>
      <p:sp>
        <p:nvSpPr>
          <p:cNvPr id="13" name="Rectangle 12"/>
          <p:cNvSpPr/>
          <p:nvPr/>
        </p:nvSpPr>
        <p:spPr>
          <a:xfrm>
            <a:off x="1847851" y="5517480"/>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itchFamily="2" charset="2"/>
            </a:pPr>
            <a:endParaRPr lang="en-US" sz="2000" dirty="0">
              <a:latin typeface="Verdana" pitchFamily="34" charset="0"/>
              <a:sym typeface="+mn-ea"/>
            </a:endParaRPr>
          </a:p>
        </p:txBody>
      </p:sp>
      <p:grpSp>
        <p:nvGrpSpPr>
          <p:cNvPr id="14" name="Group 13"/>
          <p:cNvGrpSpPr/>
          <p:nvPr/>
        </p:nvGrpSpPr>
        <p:grpSpPr>
          <a:xfrm>
            <a:off x="7608168" y="1412778"/>
            <a:ext cx="2952328" cy="2088231"/>
            <a:chOff x="5724128" y="44625"/>
            <a:chExt cx="2952328" cy="2088231"/>
          </a:xfrm>
        </p:grpSpPr>
        <p:sp>
          <p:nvSpPr>
            <p:cNvPr id="15" name="Oval 14"/>
            <p:cNvSpPr/>
            <p:nvPr/>
          </p:nvSpPr>
          <p:spPr>
            <a:xfrm>
              <a:off x="6228184" y="905330"/>
              <a:ext cx="2448272" cy="122752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Note the use of  “default” value</a:t>
              </a:r>
            </a:p>
          </p:txBody>
        </p:sp>
        <p:cxnSp>
          <p:nvCxnSpPr>
            <p:cNvPr id="16" name="Curved Connector 15"/>
            <p:cNvCxnSpPr>
              <a:stCxn id="15" idx="2"/>
            </p:cNvCxnSpPr>
            <p:nvPr/>
          </p:nvCxnSpPr>
          <p:spPr>
            <a:xfrm rot="10800000">
              <a:off x="5724128" y="44625"/>
              <a:ext cx="504056" cy="1474469"/>
            </a:xfrm>
            <a:prstGeom prst="curvedConnector2">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325880" y="1453680"/>
              <a:ext cx="9732960" cy="5027760"/>
            </p14:xfrm>
          </p:contentPart>
        </mc:Choice>
        <mc:Fallback>
          <p:pic>
            <p:nvPicPr>
              <p:cNvPr id="3" name="Ink 2"/>
              <p:cNvPicPr/>
              <p:nvPr/>
            </p:nvPicPr>
            <p:blipFill>
              <a:blip r:embed="rId3"/>
              <a:stretch>
                <a:fillRect/>
              </a:stretch>
            </p:blipFill>
            <p:spPr>
              <a:xfrm>
                <a:off x="1317240" y="1445760"/>
                <a:ext cx="9753840" cy="5041440"/>
              </a:xfrm>
              <a:prstGeom prst="rect">
                <a:avLst/>
              </a:prstGeom>
            </p:spPr>
          </p:pic>
        </mc:Fallback>
      </mc:AlternateContent>
    </p:spTree>
    <p:extLst>
      <p:ext uri="{BB962C8B-B14F-4D97-AF65-F5344CB8AC3E}">
        <p14:creationId xmlns:p14="http://schemas.microsoft.com/office/powerpoint/2010/main" val="290634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Values</a:t>
            </a:r>
          </a:p>
        </p:txBody>
      </p:sp>
      <p:sp>
        <p:nvSpPr>
          <p:cNvPr id="3" name="Content Placeholder 2"/>
          <p:cNvSpPr>
            <a:spLocks noGrp="1"/>
          </p:cNvSpPr>
          <p:nvPr>
            <p:ph idx="1"/>
          </p:nvPr>
        </p:nvSpPr>
        <p:spPr/>
        <p:txBody>
          <a:bodyPr>
            <a:normAutofit/>
          </a:bodyPr>
          <a:lstStyle/>
          <a:p>
            <a:r>
              <a:rPr lang="en-US" sz="3200" dirty="0"/>
              <a:t>Allows user to call a function with fewer arguments</a:t>
            </a:r>
          </a:p>
          <a:p>
            <a:r>
              <a:rPr lang="en-US" sz="3200" dirty="0"/>
              <a:t>Useful when some argument has a fixed value for most of the calls</a:t>
            </a:r>
          </a:p>
          <a:p>
            <a:r>
              <a:rPr lang="en-US" sz="3200" dirty="0"/>
              <a:t>All arguments with default values must be at the end of argument list</a:t>
            </a:r>
          </a:p>
          <a:p>
            <a:pPr lvl="1"/>
            <a:r>
              <a:rPr lang="en-US" sz="2800" dirty="0"/>
              <a:t>non-default argument can not follow default argument</a:t>
            </a:r>
          </a:p>
          <a:p>
            <a:pPr lvl="0"/>
            <a:endParaRPr lang="en-US" sz="32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153800" y="2289600"/>
              <a:ext cx="9250560" cy="2546640"/>
            </p14:xfrm>
          </p:contentPart>
        </mc:Choice>
        <mc:Fallback>
          <p:pic>
            <p:nvPicPr>
              <p:cNvPr id="4" name="Ink 3"/>
              <p:cNvPicPr/>
              <p:nvPr/>
            </p:nvPicPr>
            <p:blipFill>
              <a:blip r:embed="rId3"/>
              <a:stretch>
                <a:fillRect/>
              </a:stretch>
            </p:blipFill>
            <p:spPr>
              <a:xfrm>
                <a:off x="1148040" y="2283120"/>
                <a:ext cx="9262440" cy="2557800"/>
              </a:xfrm>
              <a:prstGeom prst="rect">
                <a:avLst/>
              </a:prstGeom>
            </p:spPr>
          </p:pic>
        </mc:Fallback>
      </mc:AlternateContent>
    </p:spTree>
    <p:extLst>
      <p:ext uri="{BB962C8B-B14F-4D97-AF65-F5344CB8AC3E}">
        <p14:creationId xmlns:p14="http://schemas.microsoft.com/office/powerpoint/2010/main" val="162132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B1E18A-78CB-4C42-9EE3-EBAF4C4171F2}"/>
              </a:ext>
            </a:extLst>
          </p:cNvPr>
          <p:cNvSpPr>
            <a:spLocks noGrp="1"/>
          </p:cNvSpPr>
          <p:nvPr>
            <p:ph idx="1"/>
          </p:nvPr>
        </p:nvSpPr>
        <p:spPr>
          <a:xfrm>
            <a:off x="2209800" y="304800"/>
            <a:ext cx="7848600" cy="5867399"/>
          </a:xfrm>
        </p:spPr>
        <p:txBody>
          <a:bodyPr>
            <a:normAutofit/>
          </a:bodyPr>
          <a:lstStyle/>
          <a:p>
            <a:pPr marL="0" indent="0">
              <a:buNone/>
            </a:pPr>
            <a:r>
              <a:rPr lang="en-US" dirty="0">
                <a:latin typeface="Courier New" panose="02070309020205020404" pitchFamily="49" charset="0"/>
                <a:cs typeface="Courier New" panose="02070309020205020404" pitchFamily="49" charset="0"/>
              </a:rPr>
              <a:t># A simple Python function to check </a:t>
            </a:r>
          </a:p>
          <a:p>
            <a:pPr marL="0" indent="0">
              <a:buNone/>
            </a:pPr>
            <a:r>
              <a:rPr lang="en-US" dirty="0">
                <a:latin typeface="Courier New" panose="02070309020205020404" pitchFamily="49" charset="0"/>
                <a:cs typeface="Courier New" panose="02070309020205020404" pitchFamily="49" charset="0"/>
              </a:rPr>
              <a:t># whether x is even or odd </a:t>
            </a:r>
          </a:p>
          <a:p>
            <a:pPr marL="0" indent="0">
              <a:buNone/>
            </a:pPr>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evenOdd</a:t>
            </a:r>
            <a:r>
              <a:rPr lang="en-US" dirty="0">
                <a:latin typeface="Courier New" panose="02070309020205020404" pitchFamily="49" charset="0"/>
                <a:cs typeface="Courier New" panose="02070309020205020404" pitchFamily="49" charset="0"/>
              </a:rPr>
              <a:t>( x ): </a:t>
            </a:r>
          </a:p>
          <a:p>
            <a:pPr marL="0" indent="0">
              <a:buNone/>
            </a:pPr>
            <a:r>
              <a:rPr lang="en-US" dirty="0">
                <a:latin typeface="Courier New" panose="02070309020205020404" pitchFamily="49" charset="0"/>
                <a:cs typeface="Courier New" panose="02070309020205020404" pitchFamily="49" charset="0"/>
              </a:rPr>
              <a:t>    if (x % 2 == 0): </a:t>
            </a:r>
          </a:p>
          <a:p>
            <a:pPr marL="0" indent="0">
              <a:buNone/>
            </a:pPr>
            <a:r>
              <a:rPr lang="en-US" dirty="0">
                <a:latin typeface="Courier New" panose="02070309020205020404" pitchFamily="49" charset="0"/>
                <a:cs typeface="Courier New" panose="02070309020205020404" pitchFamily="49" charset="0"/>
              </a:rPr>
              <a:t>        print("even“)</a:t>
            </a:r>
          </a:p>
          <a:p>
            <a:pPr marL="0" indent="0">
              <a:buNone/>
            </a:pPr>
            <a:r>
              <a:rPr lang="en-US" dirty="0">
                <a:latin typeface="Courier New" panose="02070309020205020404" pitchFamily="49" charset="0"/>
                <a:cs typeface="Courier New" panose="02070309020205020404" pitchFamily="49" charset="0"/>
              </a:rPr>
              <a:t>    else: </a:t>
            </a:r>
          </a:p>
          <a:p>
            <a:pPr marL="0" indent="0">
              <a:buNone/>
            </a:pPr>
            <a:r>
              <a:rPr lang="en-US" dirty="0">
                <a:latin typeface="Courier New" panose="02070309020205020404" pitchFamily="49" charset="0"/>
                <a:cs typeface="Courier New" panose="02070309020205020404" pitchFamily="49" charset="0"/>
              </a:rPr>
              <a:t>        print("odd“)</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Driver code </a:t>
            </a:r>
          </a:p>
          <a:p>
            <a:pPr marL="0" indent="0">
              <a:buNone/>
            </a:pPr>
            <a:r>
              <a:rPr lang="en-US" dirty="0" err="1">
                <a:latin typeface="Courier New" panose="02070309020205020404" pitchFamily="49" charset="0"/>
                <a:cs typeface="Courier New" panose="02070309020205020404" pitchFamily="49" charset="0"/>
              </a:rPr>
              <a:t>evenOdd</a:t>
            </a:r>
            <a:r>
              <a:rPr lang="en-US" dirty="0">
                <a:latin typeface="Courier New" panose="02070309020205020404" pitchFamily="49" charset="0"/>
                <a:cs typeface="Courier New" panose="02070309020205020404" pitchFamily="49" charset="0"/>
              </a:rPr>
              <a:t>(2) </a:t>
            </a:r>
          </a:p>
          <a:p>
            <a:pPr marL="0" indent="0">
              <a:buNone/>
            </a:pPr>
            <a:r>
              <a:rPr lang="en-US" dirty="0" err="1">
                <a:latin typeface="Courier New" panose="02070309020205020404" pitchFamily="49" charset="0"/>
                <a:cs typeface="Courier New" panose="02070309020205020404" pitchFamily="49" charset="0"/>
              </a:rPr>
              <a:t>evenOdd</a:t>
            </a:r>
            <a:r>
              <a:rPr lang="en-US" dirty="0">
                <a:latin typeface="Courier New" panose="02070309020205020404" pitchFamily="49" charset="0"/>
                <a:cs typeface="Courier New" panose="02070309020205020404" pitchFamily="49" charset="0"/>
              </a:rPr>
              <a:t>(3)</a:t>
            </a:r>
            <a:r>
              <a:rPr lang="en-US" sz="1600" dirty="0">
                <a:latin typeface="Courier New" panose="02070309020205020404" pitchFamily="49" charset="0"/>
                <a:cs typeface="Courier New" panose="02070309020205020404" pitchFamily="49" charset="0"/>
              </a:rPr>
              <a:t> </a:t>
            </a:r>
            <a:endParaRPr lang="en-US" sz="3600" dirty="0">
              <a:latin typeface="Courier New" panose="02070309020205020404" pitchFamily="49" charset="0"/>
              <a:cs typeface="Courier New" panose="02070309020205020404" pitchFamily="49"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079880" y="5285520"/>
              <a:ext cx="111600" cy="654480"/>
            </p14:xfrm>
          </p:contentPart>
        </mc:Choice>
        <mc:Fallback>
          <p:pic>
            <p:nvPicPr>
              <p:cNvPr id="2" name="Ink 1"/>
              <p:cNvPicPr/>
              <p:nvPr/>
            </p:nvPicPr>
            <p:blipFill>
              <a:blip r:embed="rId3"/>
              <a:stretch>
                <a:fillRect/>
              </a:stretch>
            </p:blipFill>
            <p:spPr>
              <a:xfrm>
                <a:off x="4074480" y="5282280"/>
                <a:ext cx="119880" cy="662040"/>
              </a:xfrm>
              <a:prstGeom prst="rect">
                <a:avLst/>
              </a:prstGeom>
            </p:spPr>
          </p:pic>
        </mc:Fallback>
      </mc:AlternateContent>
    </p:spTree>
    <p:extLst>
      <p:ext uri="{BB962C8B-B14F-4D97-AF65-F5344CB8AC3E}">
        <p14:creationId xmlns:p14="http://schemas.microsoft.com/office/powerpoint/2010/main" val="21766764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04800"/>
            <a:ext cx="8229600" cy="1143000"/>
          </a:xfrm>
        </p:spPr>
        <p:txBody>
          <a:bodyPr/>
          <a:lstStyle/>
          <a:p>
            <a:pPr algn="ctr"/>
            <a:r>
              <a:rPr lang="en-US" dirty="0"/>
              <a:t>Printing Multiplication Table</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78751969"/>
              </p:ext>
            </p:extLst>
          </p:nvPr>
        </p:nvGraphicFramePr>
        <p:xfrm>
          <a:off x="1600200" y="1447789"/>
          <a:ext cx="8763000" cy="4572010"/>
        </p:xfrm>
        <a:graphic>
          <a:graphicData uri="http://schemas.openxmlformats.org/drawingml/2006/table">
            <a:tbl>
              <a:tblPr bandRow="1">
                <a:tableStyleId>{073A0DAA-6AF3-43AB-8588-CEC1D06C72B9}</a:tableStyleId>
              </a:tblPr>
              <a:tblGrid>
                <a:gridCol w="1752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tblGrid>
              <a:tr h="457201">
                <a:tc>
                  <a:txBody>
                    <a:bodyPr/>
                    <a:lstStyle/>
                    <a:p>
                      <a:pPr algn="ctr"/>
                      <a:r>
                        <a:rPr lang="en-US" dirty="0"/>
                        <a:t>2</a:t>
                      </a:r>
                    </a:p>
                  </a:txBody>
                  <a:tcPr marL="92784" marR="92784"/>
                </a:tc>
                <a:tc>
                  <a:txBody>
                    <a:bodyPr/>
                    <a:lstStyle/>
                    <a:p>
                      <a:pPr algn="ctr"/>
                      <a:r>
                        <a:rPr lang="en-US" dirty="0"/>
                        <a:t>X</a:t>
                      </a:r>
                    </a:p>
                  </a:txBody>
                  <a:tcPr marL="92784" marR="92784"/>
                </a:tc>
                <a:tc>
                  <a:txBody>
                    <a:bodyPr/>
                    <a:lstStyle/>
                    <a:p>
                      <a:pPr algn="ctr"/>
                      <a:r>
                        <a:rPr lang="en-US" dirty="0"/>
                        <a:t>1</a:t>
                      </a:r>
                    </a:p>
                  </a:txBody>
                  <a:tcPr marL="92784" marR="92784"/>
                </a:tc>
                <a:tc>
                  <a:txBody>
                    <a:bodyPr/>
                    <a:lstStyle/>
                    <a:p>
                      <a:pPr algn="ctr"/>
                      <a:r>
                        <a:rPr lang="en-US" dirty="0"/>
                        <a:t>=</a:t>
                      </a:r>
                    </a:p>
                  </a:txBody>
                  <a:tcPr marL="92784" marR="92784"/>
                </a:tc>
                <a:tc>
                  <a:txBody>
                    <a:bodyPr/>
                    <a:lstStyle/>
                    <a:p>
                      <a:pPr algn="ctr"/>
                      <a:r>
                        <a:rPr lang="en-US" dirty="0"/>
                        <a:t>2</a:t>
                      </a:r>
                    </a:p>
                  </a:txBody>
                  <a:tcPr marL="92784" marR="92784"/>
                </a:tc>
                <a:extLst>
                  <a:ext uri="{0D108BD9-81ED-4DB2-BD59-A6C34878D82A}">
                    <a16:rowId xmlns:a16="http://schemas.microsoft.com/office/drawing/2014/main" val="10000"/>
                  </a:ext>
                </a:extLst>
              </a:tr>
              <a:tr h="45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2784" marR="92784"/>
                </a:tc>
                <a:tc>
                  <a:txBody>
                    <a:bodyPr/>
                    <a:lstStyle/>
                    <a:p>
                      <a:pPr algn="ctr"/>
                      <a:r>
                        <a:rPr lang="en-US" dirty="0"/>
                        <a:t>X</a:t>
                      </a:r>
                    </a:p>
                  </a:txBody>
                  <a:tcPr marL="92784" marR="92784"/>
                </a:tc>
                <a:tc>
                  <a:txBody>
                    <a:bodyPr/>
                    <a:lstStyle/>
                    <a:p>
                      <a:pPr algn="ctr"/>
                      <a:r>
                        <a:rPr lang="en-US" dirty="0"/>
                        <a:t>2</a:t>
                      </a:r>
                    </a:p>
                  </a:txBody>
                  <a:tcPr marL="92784" marR="92784"/>
                </a:tc>
                <a:tc>
                  <a:txBody>
                    <a:bodyPr/>
                    <a:lstStyle/>
                    <a:p>
                      <a:pPr algn="ctr"/>
                      <a:r>
                        <a:rPr lang="en-US" dirty="0"/>
                        <a:t>=</a:t>
                      </a:r>
                    </a:p>
                  </a:txBody>
                  <a:tcPr marL="92784" marR="92784"/>
                </a:tc>
                <a:tc>
                  <a:txBody>
                    <a:bodyPr/>
                    <a:lstStyle/>
                    <a:p>
                      <a:pPr algn="ctr"/>
                      <a:r>
                        <a:rPr lang="en-US" dirty="0"/>
                        <a:t>4</a:t>
                      </a:r>
                    </a:p>
                  </a:txBody>
                  <a:tcPr marL="92784" marR="92784"/>
                </a:tc>
                <a:extLst>
                  <a:ext uri="{0D108BD9-81ED-4DB2-BD59-A6C34878D82A}">
                    <a16:rowId xmlns:a16="http://schemas.microsoft.com/office/drawing/2014/main" val="10001"/>
                  </a:ext>
                </a:extLst>
              </a:tr>
              <a:tr h="45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2784" marR="92784"/>
                </a:tc>
                <a:tc>
                  <a:txBody>
                    <a:bodyPr/>
                    <a:lstStyle/>
                    <a:p>
                      <a:pPr algn="ctr"/>
                      <a:r>
                        <a:rPr lang="en-US" dirty="0"/>
                        <a:t>X</a:t>
                      </a:r>
                    </a:p>
                  </a:txBody>
                  <a:tcPr marL="92784" marR="92784"/>
                </a:tc>
                <a:tc>
                  <a:txBody>
                    <a:bodyPr/>
                    <a:lstStyle/>
                    <a:p>
                      <a:pPr algn="ctr"/>
                      <a:r>
                        <a:rPr lang="en-US" dirty="0"/>
                        <a:t>3</a:t>
                      </a:r>
                    </a:p>
                  </a:txBody>
                  <a:tcPr marL="92784" marR="92784"/>
                </a:tc>
                <a:tc>
                  <a:txBody>
                    <a:bodyPr/>
                    <a:lstStyle/>
                    <a:p>
                      <a:pPr algn="ctr"/>
                      <a:r>
                        <a:rPr lang="en-US" dirty="0"/>
                        <a:t>=</a:t>
                      </a:r>
                    </a:p>
                  </a:txBody>
                  <a:tcPr marL="92784" marR="92784"/>
                </a:tc>
                <a:tc>
                  <a:txBody>
                    <a:bodyPr/>
                    <a:lstStyle/>
                    <a:p>
                      <a:pPr algn="ctr"/>
                      <a:r>
                        <a:rPr lang="en-US" dirty="0"/>
                        <a:t>6</a:t>
                      </a:r>
                    </a:p>
                  </a:txBody>
                  <a:tcPr marL="92784" marR="92784"/>
                </a:tc>
                <a:extLst>
                  <a:ext uri="{0D108BD9-81ED-4DB2-BD59-A6C34878D82A}">
                    <a16:rowId xmlns:a16="http://schemas.microsoft.com/office/drawing/2014/main" val="10002"/>
                  </a:ext>
                </a:extLst>
              </a:tr>
              <a:tr h="45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2784" marR="92784"/>
                </a:tc>
                <a:tc>
                  <a:txBody>
                    <a:bodyPr/>
                    <a:lstStyle/>
                    <a:p>
                      <a:pPr algn="ctr"/>
                      <a:r>
                        <a:rPr lang="en-US" dirty="0"/>
                        <a:t>X</a:t>
                      </a:r>
                    </a:p>
                  </a:txBody>
                  <a:tcPr marL="92784" marR="92784"/>
                </a:tc>
                <a:tc>
                  <a:txBody>
                    <a:bodyPr/>
                    <a:lstStyle/>
                    <a:p>
                      <a:pPr algn="ctr"/>
                      <a:r>
                        <a:rPr lang="en-US" dirty="0"/>
                        <a:t>4</a:t>
                      </a:r>
                    </a:p>
                  </a:txBody>
                  <a:tcPr marL="92784" marR="92784"/>
                </a:tc>
                <a:tc>
                  <a:txBody>
                    <a:bodyPr/>
                    <a:lstStyle/>
                    <a:p>
                      <a:pPr algn="ctr"/>
                      <a:r>
                        <a:rPr lang="en-US" dirty="0"/>
                        <a:t>=</a:t>
                      </a:r>
                    </a:p>
                  </a:txBody>
                  <a:tcPr marL="92784" marR="92784"/>
                </a:tc>
                <a:tc>
                  <a:txBody>
                    <a:bodyPr/>
                    <a:lstStyle/>
                    <a:p>
                      <a:pPr algn="ctr"/>
                      <a:r>
                        <a:rPr lang="en-US" dirty="0"/>
                        <a:t>8</a:t>
                      </a:r>
                    </a:p>
                  </a:txBody>
                  <a:tcPr marL="92784" marR="92784"/>
                </a:tc>
                <a:extLst>
                  <a:ext uri="{0D108BD9-81ED-4DB2-BD59-A6C34878D82A}">
                    <a16:rowId xmlns:a16="http://schemas.microsoft.com/office/drawing/2014/main" val="10003"/>
                  </a:ext>
                </a:extLst>
              </a:tr>
              <a:tr h="45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2784" marR="92784"/>
                </a:tc>
                <a:tc>
                  <a:txBody>
                    <a:bodyPr/>
                    <a:lstStyle/>
                    <a:p>
                      <a:pPr algn="ctr"/>
                      <a:r>
                        <a:rPr lang="en-US" dirty="0"/>
                        <a:t>X</a:t>
                      </a:r>
                    </a:p>
                  </a:txBody>
                  <a:tcPr marL="92784" marR="92784"/>
                </a:tc>
                <a:tc>
                  <a:txBody>
                    <a:bodyPr/>
                    <a:lstStyle/>
                    <a:p>
                      <a:pPr algn="ctr"/>
                      <a:r>
                        <a:rPr lang="en-US" dirty="0"/>
                        <a:t>5</a:t>
                      </a:r>
                    </a:p>
                  </a:txBody>
                  <a:tcPr marL="92784" marR="92784"/>
                </a:tc>
                <a:tc>
                  <a:txBody>
                    <a:bodyPr/>
                    <a:lstStyle/>
                    <a:p>
                      <a:pPr algn="ctr"/>
                      <a:r>
                        <a:rPr lang="en-US" dirty="0"/>
                        <a:t>=</a:t>
                      </a:r>
                    </a:p>
                  </a:txBody>
                  <a:tcPr marL="92784" marR="92784"/>
                </a:tc>
                <a:tc>
                  <a:txBody>
                    <a:bodyPr/>
                    <a:lstStyle/>
                    <a:p>
                      <a:pPr algn="ctr"/>
                      <a:r>
                        <a:rPr lang="en-US" dirty="0"/>
                        <a:t>10</a:t>
                      </a:r>
                    </a:p>
                  </a:txBody>
                  <a:tcPr marL="92784" marR="92784"/>
                </a:tc>
                <a:extLst>
                  <a:ext uri="{0D108BD9-81ED-4DB2-BD59-A6C34878D82A}">
                    <a16:rowId xmlns:a16="http://schemas.microsoft.com/office/drawing/2014/main" val="10004"/>
                  </a:ext>
                </a:extLst>
              </a:tr>
              <a:tr h="45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2784" marR="92784"/>
                </a:tc>
                <a:tc>
                  <a:txBody>
                    <a:bodyPr/>
                    <a:lstStyle/>
                    <a:p>
                      <a:pPr algn="ctr"/>
                      <a:r>
                        <a:rPr lang="en-US" dirty="0"/>
                        <a:t>X</a:t>
                      </a:r>
                    </a:p>
                  </a:txBody>
                  <a:tcPr marL="92784" marR="92784"/>
                </a:tc>
                <a:tc>
                  <a:txBody>
                    <a:bodyPr/>
                    <a:lstStyle/>
                    <a:p>
                      <a:pPr algn="ctr"/>
                      <a:r>
                        <a:rPr lang="en-US" dirty="0"/>
                        <a:t>6</a:t>
                      </a:r>
                    </a:p>
                  </a:txBody>
                  <a:tcPr marL="92784" marR="92784"/>
                </a:tc>
                <a:tc>
                  <a:txBody>
                    <a:bodyPr/>
                    <a:lstStyle/>
                    <a:p>
                      <a:pPr algn="ctr"/>
                      <a:r>
                        <a:rPr lang="en-US" dirty="0"/>
                        <a:t>=</a:t>
                      </a:r>
                    </a:p>
                  </a:txBody>
                  <a:tcPr marL="92784" marR="92784"/>
                </a:tc>
                <a:tc>
                  <a:txBody>
                    <a:bodyPr/>
                    <a:lstStyle/>
                    <a:p>
                      <a:pPr algn="ctr"/>
                      <a:r>
                        <a:rPr lang="en-US" dirty="0"/>
                        <a:t>12</a:t>
                      </a:r>
                    </a:p>
                  </a:txBody>
                  <a:tcPr marL="92784" marR="92784"/>
                </a:tc>
                <a:extLst>
                  <a:ext uri="{0D108BD9-81ED-4DB2-BD59-A6C34878D82A}">
                    <a16:rowId xmlns:a16="http://schemas.microsoft.com/office/drawing/2014/main" val="10005"/>
                  </a:ext>
                </a:extLst>
              </a:tr>
              <a:tr h="45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2784" marR="92784"/>
                </a:tc>
                <a:tc>
                  <a:txBody>
                    <a:bodyPr/>
                    <a:lstStyle/>
                    <a:p>
                      <a:pPr algn="ctr"/>
                      <a:r>
                        <a:rPr lang="en-US" dirty="0"/>
                        <a:t>X</a:t>
                      </a:r>
                    </a:p>
                  </a:txBody>
                  <a:tcPr marL="92784" marR="92784"/>
                </a:tc>
                <a:tc>
                  <a:txBody>
                    <a:bodyPr/>
                    <a:lstStyle/>
                    <a:p>
                      <a:pPr algn="ctr"/>
                      <a:r>
                        <a:rPr lang="en-US" dirty="0"/>
                        <a:t>7</a:t>
                      </a:r>
                    </a:p>
                  </a:txBody>
                  <a:tcPr marL="92784" marR="92784"/>
                </a:tc>
                <a:tc>
                  <a:txBody>
                    <a:bodyPr/>
                    <a:lstStyle/>
                    <a:p>
                      <a:pPr algn="ctr"/>
                      <a:r>
                        <a:rPr lang="en-US" dirty="0"/>
                        <a:t>=</a:t>
                      </a:r>
                    </a:p>
                  </a:txBody>
                  <a:tcPr marL="92784" marR="92784"/>
                </a:tc>
                <a:tc>
                  <a:txBody>
                    <a:bodyPr/>
                    <a:lstStyle/>
                    <a:p>
                      <a:pPr algn="ctr"/>
                      <a:r>
                        <a:rPr lang="en-US" dirty="0"/>
                        <a:t>14</a:t>
                      </a:r>
                    </a:p>
                  </a:txBody>
                  <a:tcPr marL="92784" marR="92784"/>
                </a:tc>
                <a:extLst>
                  <a:ext uri="{0D108BD9-81ED-4DB2-BD59-A6C34878D82A}">
                    <a16:rowId xmlns:a16="http://schemas.microsoft.com/office/drawing/2014/main" val="10006"/>
                  </a:ext>
                </a:extLst>
              </a:tr>
              <a:tr h="45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2784" marR="92784"/>
                </a:tc>
                <a:tc>
                  <a:txBody>
                    <a:bodyPr/>
                    <a:lstStyle/>
                    <a:p>
                      <a:pPr algn="ctr"/>
                      <a:r>
                        <a:rPr lang="en-US" dirty="0"/>
                        <a:t>X</a:t>
                      </a:r>
                    </a:p>
                  </a:txBody>
                  <a:tcPr marL="92784" marR="92784"/>
                </a:tc>
                <a:tc>
                  <a:txBody>
                    <a:bodyPr/>
                    <a:lstStyle/>
                    <a:p>
                      <a:pPr algn="ctr"/>
                      <a:r>
                        <a:rPr lang="en-US" dirty="0"/>
                        <a:t>8</a:t>
                      </a:r>
                    </a:p>
                  </a:txBody>
                  <a:tcPr marL="92784" marR="92784"/>
                </a:tc>
                <a:tc>
                  <a:txBody>
                    <a:bodyPr/>
                    <a:lstStyle/>
                    <a:p>
                      <a:pPr algn="ctr"/>
                      <a:r>
                        <a:rPr lang="en-US" dirty="0"/>
                        <a:t>=</a:t>
                      </a:r>
                    </a:p>
                  </a:txBody>
                  <a:tcPr marL="92784" marR="92784"/>
                </a:tc>
                <a:tc>
                  <a:txBody>
                    <a:bodyPr/>
                    <a:lstStyle/>
                    <a:p>
                      <a:pPr algn="ctr"/>
                      <a:r>
                        <a:rPr lang="en-US" dirty="0"/>
                        <a:t>16</a:t>
                      </a:r>
                    </a:p>
                  </a:txBody>
                  <a:tcPr marL="92784" marR="92784"/>
                </a:tc>
                <a:extLst>
                  <a:ext uri="{0D108BD9-81ED-4DB2-BD59-A6C34878D82A}">
                    <a16:rowId xmlns:a16="http://schemas.microsoft.com/office/drawing/2014/main" val="10007"/>
                  </a:ext>
                </a:extLst>
              </a:tr>
              <a:tr h="45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2784" marR="92784"/>
                </a:tc>
                <a:tc>
                  <a:txBody>
                    <a:bodyPr/>
                    <a:lstStyle/>
                    <a:p>
                      <a:pPr algn="ctr"/>
                      <a:r>
                        <a:rPr lang="en-US" dirty="0"/>
                        <a:t>X</a:t>
                      </a:r>
                    </a:p>
                  </a:txBody>
                  <a:tcPr marL="92784" marR="92784"/>
                </a:tc>
                <a:tc>
                  <a:txBody>
                    <a:bodyPr/>
                    <a:lstStyle/>
                    <a:p>
                      <a:pPr algn="ctr"/>
                      <a:r>
                        <a:rPr lang="en-US" dirty="0"/>
                        <a:t>9</a:t>
                      </a:r>
                    </a:p>
                  </a:txBody>
                  <a:tcPr marL="92784" marR="92784"/>
                </a:tc>
                <a:tc>
                  <a:txBody>
                    <a:bodyPr/>
                    <a:lstStyle/>
                    <a:p>
                      <a:pPr algn="ctr"/>
                      <a:r>
                        <a:rPr lang="en-US" dirty="0"/>
                        <a:t>=</a:t>
                      </a:r>
                    </a:p>
                  </a:txBody>
                  <a:tcPr marL="92784" marR="92784"/>
                </a:tc>
                <a:tc>
                  <a:txBody>
                    <a:bodyPr/>
                    <a:lstStyle/>
                    <a:p>
                      <a:pPr algn="ctr"/>
                      <a:r>
                        <a:rPr lang="en-US" dirty="0"/>
                        <a:t>18</a:t>
                      </a:r>
                    </a:p>
                  </a:txBody>
                  <a:tcPr marL="92784" marR="92784"/>
                </a:tc>
                <a:extLst>
                  <a:ext uri="{0D108BD9-81ED-4DB2-BD59-A6C34878D82A}">
                    <a16:rowId xmlns:a16="http://schemas.microsoft.com/office/drawing/2014/main" val="10008"/>
                  </a:ext>
                </a:extLst>
              </a:tr>
              <a:tr h="45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a:txBody>
                  <a:tcPr marL="92784" marR="92784"/>
                </a:tc>
                <a:tc>
                  <a:txBody>
                    <a:bodyPr/>
                    <a:lstStyle/>
                    <a:p>
                      <a:pPr algn="ctr"/>
                      <a:r>
                        <a:rPr lang="en-US" dirty="0"/>
                        <a:t>X</a:t>
                      </a:r>
                    </a:p>
                  </a:txBody>
                  <a:tcPr marL="92784" marR="92784"/>
                </a:tc>
                <a:tc>
                  <a:txBody>
                    <a:bodyPr/>
                    <a:lstStyle/>
                    <a:p>
                      <a:pPr algn="ctr"/>
                      <a:r>
                        <a:rPr lang="en-US" dirty="0"/>
                        <a:t>10</a:t>
                      </a:r>
                    </a:p>
                  </a:txBody>
                  <a:tcPr marL="92784" marR="92784"/>
                </a:tc>
                <a:tc>
                  <a:txBody>
                    <a:bodyPr/>
                    <a:lstStyle/>
                    <a:p>
                      <a:pPr algn="ctr"/>
                      <a:r>
                        <a:rPr lang="en-US" dirty="0"/>
                        <a:t>=</a:t>
                      </a:r>
                    </a:p>
                  </a:txBody>
                  <a:tcPr marL="92784" marR="92784"/>
                </a:tc>
                <a:tc>
                  <a:txBody>
                    <a:bodyPr/>
                    <a:lstStyle/>
                    <a:p>
                      <a:pPr algn="ctr"/>
                      <a:r>
                        <a:rPr lang="en-US" dirty="0"/>
                        <a:t>20</a:t>
                      </a:r>
                    </a:p>
                  </a:txBody>
                  <a:tcPr marL="92784" marR="92784"/>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981455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5299-E47A-40EC-B350-A343F1E46B11}"/>
              </a:ext>
            </a:extLst>
          </p:cNvPr>
          <p:cNvSpPr>
            <a:spLocks noGrp="1"/>
          </p:cNvSpPr>
          <p:nvPr>
            <p:ph type="title"/>
          </p:nvPr>
        </p:nvSpPr>
        <p:spPr>
          <a:xfrm>
            <a:off x="2438400" y="228600"/>
            <a:ext cx="7070987" cy="704070"/>
          </a:xfrm>
        </p:spPr>
        <p:txBody>
          <a:bodyPr>
            <a:normAutofit/>
          </a:bodyPr>
          <a:lstStyle/>
          <a:p>
            <a:pPr algn="ctr"/>
            <a:r>
              <a:rPr lang="en-US" sz="3600" b="1" dirty="0"/>
              <a:t>Pass by Reference or pass by value?</a:t>
            </a:r>
            <a:endParaRPr lang="en-US" sz="3600" dirty="0"/>
          </a:p>
        </p:txBody>
      </p:sp>
      <p:sp>
        <p:nvSpPr>
          <p:cNvPr id="3" name="Content Placeholder 2">
            <a:extLst>
              <a:ext uri="{FF2B5EF4-FFF2-40B4-BE49-F238E27FC236}">
                <a16:creationId xmlns:a16="http://schemas.microsoft.com/office/drawing/2014/main" id="{46B1E18A-78CB-4C42-9EE3-EBAF4C4171F2}"/>
              </a:ext>
            </a:extLst>
          </p:cNvPr>
          <p:cNvSpPr>
            <a:spLocks noGrp="1"/>
          </p:cNvSpPr>
          <p:nvPr>
            <p:ph idx="1"/>
          </p:nvPr>
        </p:nvSpPr>
        <p:spPr>
          <a:xfrm>
            <a:off x="1447800" y="1295401"/>
            <a:ext cx="9829800" cy="5257799"/>
          </a:xfrm>
        </p:spPr>
        <p:txBody>
          <a:bodyPr>
            <a:normAutofit/>
          </a:bodyPr>
          <a:lstStyle/>
          <a:p>
            <a:r>
              <a:rPr lang="en-US" sz="3600" dirty="0"/>
              <a:t>One important thing to note is,</a:t>
            </a:r>
            <a:r>
              <a:rPr lang="en-US" sz="3600" b="1" dirty="0"/>
              <a:t> in Python every variable name is a reference</a:t>
            </a:r>
            <a:r>
              <a:rPr lang="en-US" sz="3600" dirty="0"/>
              <a:t>. </a:t>
            </a:r>
          </a:p>
          <a:p>
            <a:endParaRPr lang="en-US" sz="3600" dirty="0"/>
          </a:p>
          <a:p>
            <a:r>
              <a:rPr lang="en-US" sz="3600" dirty="0"/>
              <a:t>When we pass a variable to a function, a new reference to the object is created. </a:t>
            </a:r>
          </a:p>
          <a:p>
            <a:endParaRPr lang="en-US" sz="3600" dirty="0"/>
          </a:p>
          <a:p>
            <a:r>
              <a:rPr lang="en-US" sz="3600" dirty="0"/>
              <a:t>Parameter passing in Python is same as reference passing in Java.</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686960" y="318960"/>
              <a:ext cx="8847360" cy="5488560"/>
            </p14:xfrm>
          </p:contentPart>
        </mc:Choice>
        <mc:Fallback>
          <p:pic>
            <p:nvPicPr>
              <p:cNvPr id="4" name="Ink 3"/>
              <p:cNvPicPr/>
              <p:nvPr/>
            </p:nvPicPr>
            <p:blipFill>
              <a:blip r:embed="rId3"/>
              <a:stretch>
                <a:fillRect/>
              </a:stretch>
            </p:blipFill>
            <p:spPr>
              <a:xfrm>
                <a:off x="1682640" y="311040"/>
                <a:ext cx="8854920" cy="5504400"/>
              </a:xfrm>
              <a:prstGeom prst="rect">
                <a:avLst/>
              </a:prstGeom>
            </p:spPr>
          </p:pic>
        </mc:Fallback>
      </mc:AlternateContent>
    </p:spTree>
    <p:extLst>
      <p:ext uri="{BB962C8B-B14F-4D97-AF65-F5344CB8AC3E}">
        <p14:creationId xmlns:p14="http://schemas.microsoft.com/office/powerpoint/2010/main" val="37258326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B1E18A-78CB-4C42-9EE3-EBAF4C4171F2}"/>
              </a:ext>
            </a:extLst>
          </p:cNvPr>
          <p:cNvSpPr>
            <a:spLocks noGrp="1"/>
          </p:cNvSpPr>
          <p:nvPr>
            <p:ph idx="1"/>
          </p:nvPr>
        </p:nvSpPr>
        <p:spPr>
          <a:xfrm>
            <a:off x="2083128" y="533401"/>
            <a:ext cx="8203873" cy="5410199"/>
          </a:xfrm>
        </p:spPr>
        <p:txBody>
          <a:bodyPr>
            <a:normAutofit/>
          </a:bodyPr>
          <a:lstStyle/>
          <a:p>
            <a:pPr marL="0" indent="0">
              <a:buNone/>
            </a:pPr>
            <a:r>
              <a:rPr lang="en-US" sz="2250" b="1" dirty="0">
                <a:latin typeface="Courier New" panose="02070309020205020404" pitchFamily="49" charset="0"/>
                <a:cs typeface="Courier New" panose="02070309020205020404" pitchFamily="49" charset="0"/>
              </a:rPr>
              <a:t># Here x is a new reference to same list </a:t>
            </a:r>
            <a:r>
              <a:rPr lang="en-US" sz="2250" b="1" dirty="0" err="1">
                <a:latin typeface="Courier New" panose="02070309020205020404" pitchFamily="49" charset="0"/>
                <a:cs typeface="Courier New" panose="02070309020205020404" pitchFamily="49" charset="0"/>
              </a:rPr>
              <a:t>lt</a:t>
            </a:r>
            <a:r>
              <a:rPr lang="en-US" sz="2250" b="1" dirty="0">
                <a:latin typeface="Courier New" panose="02070309020205020404" pitchFamily="49" charset="0"/>
                <a:cs typeface="Courier New" panose="02070309020205020404" pitchFamily="49" charset="0"/>
              </a:rPr>
              <a:t> </a:t>
            </a:r>
          </a:p>
          <a:p>
            <a:pPr marL="0" indent="0">
              <a:buNone/>
            </a:pPr>
            <a:r>
              <a:rPr lang="en-US" sz="2250" dirty="0">
                <a:latin typeface="Courier New" panose="02070309020205020404" pitchFamily="49" charset="0"/>
                <a:cs typeface="Courier New" panose="02070309020205020404" pitchFamily="49" charset="0"/>
              </a:rPr>
              <a:t>def </a:t>
            </a:r>
            <a:r>
              <a:rPr lang="en-US" sz="2250" dirty="0" err="1">
                <a:latin typeface="Courier New" panose="02070309020205020404" pitchFamily="49" charset="0"/>
                <a:cs typeface="Courier New" panose="02070309020205020404" pitchFamily="49" charset="0"/>
              </a:rPr>
              <a:t>myFun</a:t>
            </a:r>
            <a:r>
              <a:rPr lang="en-US" sz="2250" dirty="0">
                <a:latin typeface="Courier New" panose="02070309020205020404" pitchFamily="49" charset="0"/>
                <a:cs typeface="Courier New" panose="02070309020205020404" pitchFamily="49" charset="0"/>
              </a:rPr>
              <a:t>(x): </a:t>
            </a:r>
          </a:p>
          <a:p>
            <a:pPr marL="0" indent="0">
              <a:buNone/>
            </a:pPr>
            <a:r>
              <a:rPr lang="en-US" sz="2250" dirty="0">
                <a:latin typeface="Courier New" panose="02070309020205020404" pitchFamily="49" charset="0"/>
                <a:cs typeface="Courier New" panose="02070309020205020404" pitchFamily="49" charset="0"/>
              </a:rPr>
              <a:t>   x[0] = 20</a:t>
            </a:r>
          </a:p>
          <a:p>
            <a:pPr marL="0" indent="0">
              <a:buNone/>
            </a:pPr>
            <a:r>
              <a:rPr lang="en-US" sz="2250" dirty="0">
                <a:latin typeface="Courier New" panose="02070309020205020404" pitchFamily="49" charset="0"/>
                <a:cs typeface="Courier New" panose="02070309020205020404" pitchFamily="49" charset="0"/>
              </a:rPr>
              <a:t>  </a:t>
            </a:r>
          </a:p>
          <a:p>
            <a:pPr marL="0" indent="0">
              <a:buNone/>
            </a:pPr>
            <a:r>
              <a:rPr lang="en-US" sz="2250" dirty="0">
                <a:latin typeface="Courier New" panose="02070309020205020404" pitchFamily="49" charset="0"/>
                <a:cs typeface="Courier New" panose="02070309020205020404" pitchFamily="49" charset="0"/>
              </a:rPr>
              <a:t># Driver Code (Note that </a:t>
            </a:r>
            <a:r>
              <a:rPr lang="en-US" sz="2250" dirty="0" err="1">
                <a:latin typeface="Courier New" panose="02070309020205020404" pitchFamily="49" charset="0"/>
                <a:cs typeface="Courier New" panose="02070309020205020404" pitchFamily="49" charset="0"/>
              </a:rPr>
              <a:t>lst</a:t>
            </a:r>
            <a:r>
              <a:rPr lang="en-US" sz="2250" dirty="0">
                <a:latin typeface="Courier New" panose="02070309020205020404" pitchFamily="49" charset="0"/>
                <a:cs typeface="Courier New" panose="02070309020205020404" pitchFamily="49" charset="0"/>
              </a:rPr>
              <a:t> is modified </a:t>
            </a:r>
          </a:p>
          <a:p>
            <a:pPr marL="0" indent="0">
              <a:buNone/>
            </a:pPr>
            <a:r>
              <a:rPr lang="en-US" sz="2250" dirty="0">
                <a:latin typeface="Courier New" panose="02070309020205020404" pitchFamily="49" charset="0"/>
                <a:cs typeface="Courier New" panose="02070309020205020404" pitchFamily="49" charset="0"/>
              </a:rPr>
              <a:t># after function call. </a:t>
            </a:r>
          </a:p>
          <a:p>
            <a:pPr marL="0" indent="0">
              <a:buNone/>
            </a:pPr>
            <a:r>
              <a:rPr lang="en-US" sz="2250" dirty="0" err="1">
                <a:latin typeface="Courier New" panose="02070309020205020404" pitchFamily="49" charset="0"/>
                <a:cs typeface="Courier New" panose="02070309020205020404" pitchFamily="49" charset="0"/>
              </a:rPr>
              <a:t>lt</a:t>
            </a:r>
            <a:r>
              <a:rPr lang="en-US" sz="2250" dirty="0">
                <a:latin typeface="Courier New" panose="02070309020205020404" pitchFamily="49" charset="0"/>
                <a:cs typeface="Courier New" panose="02070309020205020404" pitchFamily="49" charset="0"/>
              </a:rPr>
              <a:t> = [10, 11, 12, 13, 14, 15]  </a:t>
            </a:r>
          </a:p>
          <a:p>
            <a:pPr marL="0" indent="0">
              <a:buNone/>
            </a:pPr>
            <a:r>
              <a:rPr lang="en-US" sz="2250" dirty="0" err="1">
                <a:latin typeface="Courier New" panose="02070309020205020404" pitchFamily="49" charset="0"/>
                <a:cs typeface="Courier New" panose="02070309020205020404" pitchFamily="49" charset="0"/>
              </a:rPr>
              <a:t>myFun</a:t>
            </a:r>
            <a:r>
              <a:rPr lang="en-US" sz="2250" dirty="0">
                <a:latin typeface="Courier New" panose="02070309020205020404" pitchFamily="49" charset="0"/>
                <a:cs typeface="Courier New" panose="02070309020205020404" pitchFamily="49" charset="0"/>
              </a:rPr>
              <a:t>(</a:t>
            </a:r>
            <a:r>
              <a:rPr lang="en-US" sz="2250" dirty="0" err="1">
                <a:latin typeface="Courier New" panose="02070309020205020404" pitchFamily="49" charset="0"/>
                <a:cs typeface="Courier New" panose="02070309020205020404" pitchFamily="49" charset="0"/>
              </a:rPr>
              <a:t>lt</a:t>
            </a:r>
            <a:r>
              <a:rPr lang="en-US" sz="2250" dirty="0">
                <a:latin typeface="Courier New" panose="02070309020205020404" pitchFamily="49" charset="0"/>
                <a:cs typeface="Courier New" panose="02070309020205020404" pitchFamily="49" charset="0"/>
              </a:rPr>
              <a:t>) </a:t>
            </a:r>
          </a:p>
          <a:p>
            <a:pPr marL="0" indent="0">
              <a:buNone/>
            </a:pPr>
            <a:r>
              <a:rPr lang="en-US" sz="2250" dirty="0">
                <a:latin typeface="Courier New" panose="02070309020205020404" pitchFamily="49" charset="0"/>
                <a:cs typeface="Courier New" panose="02070309020205020404" pitchFamily="49" charset="0"/>
              </a:rPr>
              <a:t>print(</a:t>
            </a:r>
            <a:r>
              <a:rPr lang="en-US" sz="2250" dirty="0" err="1">
                <a:latin typeface="Courier New" panose="02070309020205020404" pitchFamily="49" charset="0"/>
                <a:cs typeface="Courier New" panose="02070309020205020404" pitchFamily="49" charset="0"/>
              </a:rPr>
              <a:t>lt</a:t>
            </a:r>
            <a:r>
              <a:rPr lang="en-US" sz="2250" dirty="0">
                <a:latin typeface="Courier New" panose="02070309020205020404" pitchFamily="49" charset="0"/>
                <a:cs typeface="Courier New" panose="02070309020205020404" pitchFamily="49" charset="0"/>
              </a:rPr>
              <a:t>)</a:t>
            </a:r>
          </a:p>
          <a:p>
            <a:pPr marL="0" indent="0">
              <a:buNone/>
            </a:pPr>
            <a:endParaRPr lang="en-US" sz="1350" dirty="0">
              <a:latin typeface="Courier New" panose="02070309020205020404" pitchFamily="49" charset="0"/>
              <a:cs typeface="Courier New" panose="02070309020205020404" pitchFamily="49" charset="0"/>
            </a:endParaRPr>
          </a:p>
          <a:p>
            <a:pPr marL="0" indent="0">
              <a:buNone/>
            </a:pPr>
            <a:endParaRPr lang="en-US" sz="1350" dirty="0">
              <a:latin typeface="Courier New" panose="02070309020205020404" pitchFamily="49" charset="0"/>
              <a:cs typeface="Courier New" panose="02070309020205020404" pitchFamily="49" charset="0"/>
            </a:endParaRPr>
          </a:p>
          <a:p>
            <a:pPr marL="0" indent="0">
              <a:buNone/>
            </a:pPr>
            <a:r>
              <a:rPr lang="en-US" sz="1350" dirty="0">
                <a:latin typeface="Courier New" panose="02070309020205020404" pitchFamily="49" charset="0"/>
                <a:cs typeface="Courier New" panose="02070309020205020404" pitchFamily="49" charset="0"/>
              </a:rPr>
              <a:t> </a:t>
            </a:r>
          </a:p>
        </p:txBody>
      </p:sp>
      <p:sp>
        <p:nvSpPr>
          <p:cNvPr id="5" name="Rectangle 3">
            <a:extLst>
              <a:ext uri="{FF2B5EF4-FFF2-40B4-BE49-F238E27FC236}">
                <a16:creationId xmlns:a16="http://schemas.microsoft.com/office/drawing/2014/main" id="{0A236686-DB9B-49FB-979A-090F78432929}"/>
              </a:ext>
            </a:extLst>
          </p:cNvPr>
          <p:cNvSpPr>
            <a:spLocks noChangeArrowheads="1"/>
          </p:cNvSpPr>
          <p:nvPr/>
        </p:nvSpPr>
        <p:spPr bwMode="auto">
          <a:xfrm>
            <a:off x="2595488" y="4794345"/>
            <a:ext cx="6380922" cy="1298411"/>
          </a:xfrm>
          <a:prstGeom prst="rect">
            <a:avLst/>
          </a:prstGeom>
          <a:noFill/>
          <a:ln>
            <a:noFill/>
          </a:ln>
          <a:effectLst/>
        </p:spPr>
        <p:txBody>
          <a:bodyPr vert="horz" wrap="square" lIns="0" tIns="0"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800" b="1" dirty="0">
                <a:latin typeface="Roboto"/>
              </a:rPr>
              <a:t>Output:</a:t>
            </a:r>
          </a:p>
          <a:p>
            <a:pPr defTabSz="685800"/>
            <a:endParaRPr lang="en-US" altLang="en-US" sz="2800" b="1" dirty="0">
              <a:latin typeface="Roboto"/>
              <a:cs typeface="Consolas" panose="020B0609020204030204" pitchFamily="49" charset="0"/>
            </a:endParaRPr>
          </a:p>
          <a:p>
            <a:pPr defTabSz="685800"/>
            <a:r>
              <a:rPr lang="en-US" altLang="en-US" sz="2400" dirty="0">
                <a:latin typeface="Consolas" panose="020B0609020204030204" pitchFamily="49" charset="0"/>
                <a:cs typeface="Consolas" panose="020B0609020204030204" pitchFamily="49" charset="0"/>
              </a:rPr>
              <a:t>[20, 11, 12, 13, 14, 15]</a:t>
            </a:r>
            <a:r>
              <a:rPr lang="en-US" altLang="en-US" sz="2400" dirty="0"/>
              <a:t> </a:t>
            </a:r>
            <a:endParaRPr lang="en-US" altLang="en-US" sz="4400"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871280" y="819360"/>
              <a:ext cx="9339480" cy="4210920"/>
            </p14:xfrm>
          </p:contentPart>
        </mc:Choice>
        <mc:Fallback>
          <p:pic>
            <p:nvPicPr>
              <p:cNvPr id="2" name="Ink 1"/>
              <p:cNvPicPr/>
              <p:nvPr/>
            </p:nvPicPr>
            <p:blipFill>
              <a:blip r:embed="rId3"/>
              <a:stretch>
                <a:fillRect/>
              </a:stretch>
            </p:blipFill>
            <p:spPr>
              <a:xfrm>
                <a:off x="1866600" y="811080"/>
                <a:ext cx="9352440" cy="4223520"/>
              </a:xfrm>
              <a:prstGeom prst="rect">
                <a:avLst/>
              </a:prstGeom>
            </p:spPr>
          </p:pic>
        </mc:Fallback>
      </mc:AlternateContent>
    </p:spTree>
    <p:extLst>
      <p:ext uri="{BB962C8B-B14F-4D97-AF65-F5344CB8AC3E}">
        <p14:creationId xmlns:p14="http://schemas.microsoft.com/office/powerpoint/2010/main" val="402669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5299-E47A-40EC-B350-A343F1E46B11}"/>
              </a:ext>
            </a:extLst>
          </p:cNvPr>
          <p:cNvSpPr>
            <a:spLocks noGrp="1"/>
          </p:cNvSpPr>
          <p:nvPr>
            <p:ph type="title"/>
          </p:nvPr>
        </p:nvSpPr>
        <p:spPr>
          <a:xfrm>
            <a:off x="1066800" y="4754998"/>
            <a:ext cx="10363200" cy="1645802"/>
          </a:xfrm>
        </p:spPr>
        <p:txBody>
          <a:bodyPr>
            <a:noAutofit/>
          </a:bodyPr>
          <a:lstStyle/>
          <a:p>
            <a:pPr algn="just"/>
            <a:r>
              <a:rPr lang="en-US" sz="3200" b="1" dirty="0">
                <a:solidFill>
                  <a:srgbClr val="FF0000"/>
                </a:solidFill>
              </a:rPr>
              <a:t>When we pass a reference and change the received reference to something else, the connection between passed and received parameter is broken.</a:t>
            </a:r>
          </a:p>
        </p:txBody>
      </p:sp>
      <p:sp>
        <p:nvSpPr>
          <p:cNvPr id="3" name="Content Placeholder 2">
            <a:extLst>
              <a:ext uri="{FF2B5EF4-FFF2-40B4-BE49-F238E27FC236}">
                <a16:creationId xmlns:a16="http://schemas.microsoft.com/office/drawing/2014/main" id="{46B1E18A-78CB-4C42-9EE3-EBAF4C4171F2}"/>
              </a:ext>
            </a:extLst>
          </p:cNvPr>
          <p:cNvSpPr>
            <a:spLocks noGrp="1"/>
          </p:cNvSpPr>
          <p:nvPr>
            <p:ph idx="1"/>
          </p:nvPr>
        </p:nvSpPr>
        <p:spPr>
          <a:xfrm>
            <a:off x="2675947" y="457201"/>
            <a:ext cx="6709906" cy="3146611"/>
          </a:xfrm>
        </p:spPr>
        <p:txBody>
          <a:bodyPr>
            <a:normAutofit fontScale="92500" lnSpcReduction="10000"/>
          </a:bodyPr>
          <a:lstStyle/>
          <a:p>
            <a:pPr marL="0" indent="0">
              <a:buNone/>
            </a:pPr>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myFun</a:t>
            </a:r>
            <a:r>
              <a:rPr lang="en-US" dirty="0">
                <a:latin typeface="Courier New" panose="02070309020205020404" pitchFamily="49" charset="0"/>
                <a:cs typeface="Courier New" panose="02070309020205020404" pitchFamily="49" charset="0"/>
              </a:rPr>
              <a:t>(x): </a:t>
            </a:r>
          </a:p>
          <a:p>
            <a:pPr marL="0" indent="0">
              <a:buNone/>
            </a:pPr>
            <a:r>
              <a:rPr lang="en-US" dirty="0">
                <a:latin typeface="Courier New" panose="02070309020205020404" pitchFamily="49" charset="0"/>
                <a:cs typeface="Courier New" panose="02070309020205020404" pitchFamily="49" charset="0"/>
              </a:rPr>
              <a:t>	x = [20, 30, 40]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Driver code </a:t>
            </a:r>
          </a:p>
          <a:p>
            <a:pPr marL="0" indent="0">
              <a:buNone/>
            </a:pP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 [10, 11, 12, 13, 14, 15]  </a:t>
            </a:r>
          </a:p>
          <a:p>
            <a:pPr marL="0" indent="0">
              <a:buNone/>
            </a:pPr>
            <a:r>
              <a:rPr lang="en-US" dirty="0" err="1">
                <a:latin typeface="Courier New" panose="02070309020205020404" pitchFamily="49" charset="0"/>
                <a:cs typeface="Courier New" panose="02070309020205020404" pitchFamily="49" charset="0"/>
              </a:rPr>
              <a:t>myFun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p>
          <a:p>
            <a:pPr marL="0" indent="0">
              <a:buNone/>
            </a:pPr>
            <a:endParaRPr lang="en-US" sz="3600" dirty="0">
              <a:latin typeface="Courier New" panose="02070309020205020404" pitchFamily="49" charset="0"/>
              <a:cs typeface="Courier New" panose="02070309020205020404" pitchFamily="49" charset="0"/>
            </a:endParaRPr>
          </a:p>
          <a:p>
            <a:pPr marL="0" indent="0">
              <a:buNone/>
            </a:pPr>
            <a:endParaRPr lang="en-US" sz="3600" dirty="0">
              <a:latin typeface="Courier New" panose="02070309020205020404" pitchFamily="49" charset="0"/>
              <a:cs typeface="Courier New" panose="02070309020205020404" pitchFamily="49" charset="0"/>
            </a:endParaRPr>
          </a:p>
          <a:p>
            <a:pPr marL="0" indent="0">
              <a:buNone/>
            </a:pPr>
            <a:endParaRPr lang="en-US" sz="3600" dirty="0">
              <a:latin typeface="Courier New" panose="02070309020205020404" pitchFamily="49" charset="0"/>
              <a:cs typeface="Courier New" panose="02070309020205020404" pitchFamily="49" charset="0"/>
            </a:endParaRPr>
          </a:p>
        </p:txBody>
      </p:sp>
      <p:sp>
        <p:nvSpPr>
          <p:cNvPr id="5" name="Rectangle 3">
            <a:extLst>
              <a:ext uri="{FF2B5EF4-FFF2-40B4-BE49-F238E27FC236}">
                <a16:creationId xmlns:a16="http://schemas.microsoft.com/office/drawing/2014/main" id="{BAC98122-A958-40A2-A8F1-5702C02275FB}"/>
              </a:ext>
            </a:extLst>
          </p:cNvPr>
          <p:cNvSpPr>
            <a:spLocks noChangeArrowheads="1"/>
          </p:cNvSpPr>
          <p:nvPr/>
        </p:nvSpPr>
        <p:spPr bwMode="auto">
          <a:xfrm>
            <a:off x="2179667" y="3923930"/>
            <a:ext cx="7285383" cy="375081"/>
          </a:xfrm>
          <a:prstGeom prst="rect">
            <a:avLst/>
          </a:prstGeom>
          <a:noFill/>
          <a:ln>
            <a:noFill/>
          </a:ln>
          <a:effectLst/>
        </p:spPr>
        <p:txBody>
          <a:bodyPr vert="horz" wrap="square" lIns="0" tIns="0"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000" b="1" dirty="0">
                <a:latin typeface="Roboto"/>
              </a:rPr>
              <a:t>Output:</a:t>
            </a:r>
            <a:r>
              <a:rPr lang="en-US" altLang="en-US" dirty="0">
                <a:latin typeface="Consolas" panose="020B0609020204030204" pitchFamily="49" charset="0"/>
                <a:cs typeface="Consolas" panose="020B0609020204030204" pitchFamily="49" charset="0"/>
              </a:rPr>
              <a:t>[10, 11, 12, 13, 14, 15]</a:t>
            </a:r>
            <a:r>
              <a:rPr lang="en-US" altLang="en-US" dirty="0"/>
              <a:t> </a:t>
            </a:r>
            <a:endParaRPr lang="en-US" altLang="en-US" sz="36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461600" y="651240"/>
              <a:ext cx="10025640" cy="3663000"/>
            </p14:xfrm>
          </p:contentPart>
        </mc:Choice>
        <mc:Fallback>
          <p:pic>
            <p:nvPicPr>
              <p:cNvPr id="4" name="Ink 3"/>
              <p:cNvPicPr/>
              <p:nvPr/>
            </p:nvPicPr>
            <p:blipFill>
              <a:blip r:embed="rId3"/>
              <a:stretch>
                <a:fillRect/>
              </a:stretch>
            </p:blipFill>
            <p:spPr>
              <a:xfrm>
                <a:off x="1455120" y="642960"/>
                <a:ext cx="10035360" cy="3680280"/>
              </a:xfrm>
              <a:prstGeom prst="rect">
                <a:avLst/>
              </a:prstGeom>
            </p:spPr>
          </p:pic>
        </mc:Fallback>
      </mc:AlternateContent>
    </p:spTree>
    <p:extLst>
      <p:ext uri="{BB962C8B-B14F-4D97-AF65-F5344CB8AC3E}">
        <p14:creationId xmlns:p14="http://schemas.microsoft.com/office/powerpoint/2010/main" val="178397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Globals</a:t>
            </a:r>
          </a:p>
        </p:txBody>
      </p:sp>
      <p:sp>
        <p:nvSpPr>
          <p:cNvPr id="8" name="Content Placeholder 7"/>
          <p:cNvSpPr>
            <a:spLocks noGrp="1"/>
          </p:cNvSpPr>
          <p:nvPr>
            <p:ph idx="1"/>
          </p:nvPr>
        </p:nvSpPr>
        <p:spPr>
          <a:xfrm>
            <a:off x="990600" y="1675698"/>
            <a:ext cx="10515600" cy="4351338"/>
          </a:xfrm>
        </p:spPr>
        <p:txBody>
          <a:bodyPr>
            <a:noAutofit/>
          </a:bodyPr>
          <a:lstStyle/>
          <a:p>
            <a:pPr>
              <a:lnSpc>
                <a:spcPct val="150000"/>
              </a:lnSpc>
            </a:pPr>
            <a:r>
              <a:rPr lang="en-US" dirty="0"/>
              <a:t>Globals allow functions to communicate with each other indirectly</a:t>
            </a:r>
          </a:p>
          <a:p>
            <a:pPr lvl="1">
              <a:lnSpc>
                <a:spcPct val="150000"/>
              </a:lnSpc>
            </a:pPr>
            <a:r>
              <a:rPr lang="en-US" dirty="0"/>
              <a:t>Without parameter passing/return value</a:t>
            </a:r>
          </a:p>
          <a:p>
            <a:pPr>
              <a:lnSpc>
                <a:spcPct val="150000"/>
              </a:lnSpc>
            </a:pPr>
            <a:r>
              <a:rPr lang="en-US" dirty="0"/>
              <a:t>Convenient when  two seemingly “far-apart” functions want to share data</a:t>
            </a:r>
          </a:p>
          <a:p>
            <a:pPr lvl="1">
              <a:lnSpc>
                <a:spcPct val="150000"/>
              </a:lnSpc>
            </a:pPr>
            <a:r>
              <a:rPr lang="en-US" dirty="0"/>
              <a:t>No </a:t>
            </a:r>
            <a:r>
              <a:rPr lang="en-US" i="1" dirty="0"/>
              <a:t>direct</a:t>
            </a:r>
            <a:r>
              <a:rPr lang="en-US" dirty="0"/>
              <a:t> caller/callee relation</a:t>
            </a:r>
          </a:p>
          <a:p>
            <a:pPr>
              <a:lnSpc>
                <a:spcPct val="150000"/>
              </a:lnSpc>
            </a:pPr>
            <a:r>
              <a:rPr lang="en-US" dirty="0"/>
              <a:t>If a function has to update a global, it must re-declare the global variable with </a:t>
            </a:r>
            <a:r>
              <a:rPr lang="en-US" dirty="0">
                <a:solidFill>
                  <a:srgbClr val="FF0000"/>
                </a:solidFill>
              </a:rPr>
              <a:t>global</a:t>
            </a:r>
            <a:r>
              <a:rPr lang="en-US" dirty="0"/>
              <a:t> keyword.</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358280" y="3723480"/>
              <a:ext cx="9659520" cy="2820600"/>
            </p14:xfrm>
          </p:contentPart>
        </mc:Choice>
        <mc:Fallback>
          <p:pic>
            <p:nvPicPr>
              <p:cNvPr id="2" name="Ink 1"/>
              <p:cNvPicPr/>
              <p:nvPr/>
            </p:nvPicPr>
            <p:blipFill>
              <a:blip r:embed="rId3"/>
              <a:stretch>
                <a:fillRect/>
              </a:stretch>
            </p:blipFill>
            <p:spPr>
              <a:xfrm>
                <a:off x="1352160" y="3716640"/>
                <a:ext cx="9670680" cy="2837880"/>
              </a:xfrm>
              <a:prstGeom prst="rect">
                <a:avLst/>
              </a:prstGeom>
            </p:spPr>
          </p:pic>
        </mc:Fallback>
      </mc:AlternateContent>
    </p:spTree>
    <p:extLst>
      <p:ext uri="{BB962C8B-B14F-4D97-AF65-F5344CB8AC3E}">
        <p14:creationId xmlns:p14="http://schemas.microsoft.com/office/powerpoint/2010/main" val="71448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05000" y="-388"/>
            <a:ext cx="8229600" cy="914788"/>
          </a:xfrm>
        </p:spPr>
        <p:txBody>
          <a:bodyPr/>
          <a:lstStyle/>
          <a:p>
            <a:r>
              <a:rPr lang="en-US" dirty="0"/>
              <a:t>Globals</a:t>
            </a:r>
          </a:p>
        </p:txBody>
      </p:sp>
      <p:sp>
        <p:nvSpPr>
          <p:cNvPr id="9" name="Content Placeholder 2"/>
          <p:cNvSpPr txBox="1">
            <a:spLocks/>
          </p:cNvSpPr>
          <p:nvPr/>
        </p:nvSpPr>
        <p:spPr>
          <a:xfrm>
            <a:off x="1905000" y="914400"/>
            <a:ext cx="4046984" cy="3450704"/>
          </a:xfrm>
          <a:prstGeom prst="rect">
            <a:avLst/>
          </a:prstGeom>
          <a:solidFill>
            <a:srgbClr val="B0F6BC"/>
          </a:solidFill>
          <a:ln>
            <a:solidFill>
              <a:srgbClr val="9D0000"/>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b="1" dirty="0">
                <a:latin typeface="Courier New" panose="02070309020205020404" pitchFamily="49" charset="0"/>
                <a:cs typeface="Courier New" panose="02070309020205020404" pitchFamily="49" charset="0"/>
              </a:rPr>
              <a:t>PI = 3.14</a:t>
            </a:r>
          </a:p>
          <a:p>
            <a:pPr>
              <a:buFont typeface="Arial" pitchFamily="34" charset="0"/>
              <a:buNone/>
            </a:pPr>
            <a:r>
              <a:rPr lang="en-US" sz="2400" b="1" dirty="0" err="1">
                <a:latin typeface="Courier New" panose="02070309020205020404" pitchFamily="49" charset="0"/>
                <a:cs typeface="Courier New" panose="02070309020205020404" pitchFamily="49" charset="0"/>
              </a:rPr>
              <a:t>def</a:t>
            </a:r>
            <a:r>
              <a:rPr lang="en-US" sz="2400" b="1" dirty="0">
                <a:latin typeface="Courier New" panose="02070309020205020404" pitchFamily="49" charset="0"/>
                <a:cs typeface="Courier New" panose="02070309020205020404" pitchFamily="49" charset="0"/>
              </a:rPr>
              <a:t> perimeter(r):</a:t>
            </a:r>
          </a:p>
          <a:p>
            <a:pPr>
              <a:buFont typeface="Arial" pitchFamily="34" charset="0"/>
              <a:buNone/>
            </a:pPr>
            <a:r>
              <a:rPr lang="en-US" sz="2400" b="1" dirty="0">
                <a:latin typeface="Courier New" panose="02070309020205020404" pitchFamily="49" charset="0"/>
                <a:cs typeface="Courier New" panose="02070309020205020404" pitchFamily="49" charset="0"/>
              </a:rPr>
              <a:t>   return 2 * PI * r</a:t>
            </a:r>
          </a:p>
          <a:p>
            <a:pPr>
              <a:buFont typeface="Arial" pitchFamily="34" charset="0"/>
              <a:buNone/>
            </a:pPr>
            <a:r>
              <a:rPr lang="en-US" sz="2400" b="1" dirty="0" err="1">
                <a:latin typeface="Courier New" panose="02070309020205020404" pitchFamily="49" charset="0"/>
                <a:cs typeface="Courier New" panose="02070309020205020404" pitchFamily="49" charset="0"/>
              </a:rPr>
              <a:t>def</a:t>
            </a:r>
            <a:r>
              <a:rPr lang="en-US" sz="2400" b="1" dirty="0">
                <a:latin typeface="Courier New" panose="02070309020205020404" pitchFamily="49" charset="0"/>
                <a:cs typeface="Courier New" panose="02070309020205020404" pitchFamily="49" charset="0"/>
              </a:rPr>
              <a:t> area(r):</a:t>
            </a:r>
          </a:p>
          <a:p>
            <a:pPr>
              <a:buFont typeface="Arial" pitchFamily="34" charset="0"/>
              <a:buNone/>
            </a:pPr>
            <a:r>
              <a:rPr lang="en-US" sz="2400" b="1" dirty="0">
                <a:latin typeface="Courier New" panose="02070309020205020404" pitchFamily="49" charset="0"/>
                <a:cs typeface="Courier New" panose="02070309020205020404" pitchFamily="49" charset="0"/>
              </a:rPr>
              <a:t>   return PI * r * r</a:t>
            </a:r>
          </a:p>
          <a:p>
            <a:pPr>
              <a:buFont typeface="Arial" pitchFamily="34" charset="0"/>
              <a:buNone/>
            </a:pPr>
            <a:r>
              <a:rPr lang="en-US" sz="2400" b="1" dirty="0" err="1">
                <a:latin typeface="Courier New" panose="02070309020205020404" pitchFamily="49" charset="0"/>
                <a:cs typeface="Courier New" panose="02070309020205020404" pitchFamily="49" charset="0"/>
              </a:rPr>
              <a:t>def</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update_pi</a:t>
            </a:r>
            <a:r>
              <a:rPr lang="en-US" sz="2400" b="1" dirty="0">
                <a:latin typeface="Courier New" panose="02070309020205020404" pitchFamily="49" charset="0"/>
                <a:cs typeface="Courier New" panose="02070309020205020404" pitchFamily="49" charset="0"/>
              </a:rPr>
              <a:t>():</a:t>
            </a:r>
          </a:p>
          <a:p>
            <a:pPr>
              <a:buFont typeface="Arial" pitchFamily="34" charset="0"/>
              <a:buNone/>
            </a:pPr>
            <a:r>
              <a:rPr lang="en-US" sz="2400" b="1" dirty="0">
                <a:latin typeface="Courier New" panose="02070309020205020404" pitchFamily="49" charset="0"/>
                <a:cs typeface="Courier New" panose="02070309020205020404" pitchFamily="49" charset="0"/>
              </a:rPr>
              <a:t>	 </a:t>
            </a:r>
            <a:r>
              <a:rPr lang="en-US" sz="2400" b="1" dirty="0">
                <a:solidFill>
                  <a:srgbClr val="FF0000"/>
                </a:solidFill>
                <a:latin typeface="Courier New" panose="02070309020205020404" pitchFamily="49" charset="0"/>
                <a:cs typeface="Courier New" panose="02070309020205020404" pitchFamily="49" charset="0"/>
              </a:rPr>
              <a:t>global</a:t>
            </a:r>
            <a:r>
              <a:rPr lang="en-US" sz="2400" b="1" dirty="0">
                <a:latin typeface="Courier New" panose="02070309020205020404" pitchFamily="49" charset="0"/>
                <a:cs typeface="Courier New" panose="02070309020205020404" pitchFamily="49" charset="0"/>
              </a:rPr>
              <a:t> PI</a:t>
            </a:r>
          </a:p>
          <a:p>
            <a:pPr>
              <a:buFont typeface="Arial" pitchFamily="34" charset="0"/>
              <a:buNone/>
            </a:pPr>
            <a:r>
              <a:rPr lang="en-US" sz="2400" b="1" dirty="0">
                <a:latin typeface="Courier New" panose="02070309020205020404" pitchFamily="49" charset="0"/>
                <a:cs typeface="Courier New" panose="02070309020205020404" pitchFamily="49" charset="0"/>
              </a:rPr>
              <a:t>   PI = 3.14159</a:t>
            </a:r>
          </a:p>
        </p:txBody>
      </p:sp>
      <p:sp>
        <p:nvSpPr>
          <p:cNvPr id="10" name="Rectangle 9"/>
          <p:cNvSpPr/>
          <p:nvPr/>
        </p:nvSpPr>
        <p:spPr bwMode="auto">
          <a:xfrm>
            <a:off x="1143000" y="5105400"/>
            <a:ext cx="9829800" cy="1635968"/>
          </a:xfrm>
          <a:prstGeom prst="rect">
            <a:avLst/>
          </a:prstGeom>
          <a:solidFill>
            <a:schemeClr val="tx2">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None/>
            </a:pPr>
            <a:r>
              <a:rPr lang="en-US" sz="2800" dirty="0"/>
              <a:t>defines </a:t>
            </a:r>
            <a:r>
              <a:rPr lang="en-US" sz="2800" dirty="0">
                <a:solidFill>
                  <a:srgbClr val="FF0000"/>
                </a:solidFill>
              </a:rPr>
              <a:t>PI</a:t>
            </a:r>
            <a:r>
              <a:rPr lang="en-US" sz="2800" dirty="0"/>
              <a:t> to be of float type with value 3.14.  </a:t>
            </a:r>
            <a:r>
              <a:rPr lang="en-US" sz="2800" dirty="0">
                <a:solidFill>
                  <a:srgbClr val="FF0000"/>
                </a:solidFill>
              </a:rPr>
              <a:t>PI</a:t>
            </a:r>
            <a:r>
              <a:rPr lang="en-US" sz="2800" dirty="0"/>
              <a:t> can be used across functions. Any change to </a:t>
            </a:r>
            <a:r>
              <a:rPr lang="en-US" sz="2800" dirty="0">
                <a:solidFill>
                  <a:srgbClr val="FF0000"/>
                </a:solidFill>
              </a:rPr>
              <a:t>PI</a:t>
            </a:r>
            <a:r>
              <a:rPr lang="en-US" sz="2800" dirty="0"/>
              <a:t> in </a:t>
            </a:r>
            <a:r>
              <a:rPr lang="en-US" sz="2800" dirty="0" err="1">
                <a:solidFill>
                  <a:srgbClr val="FF0000"/>
                </a:solidFill>
              </a:rPr>
              <a:t>update_pi</a:t>
            </a:r>
            <a:r>
              <a:rPr lang="en-US" sz="2800" dirty="0">
                <a:solidFill>
                  <a:srgbClr val="FF0000"/>
                </a:solidFill>
              </a:rPr>
              <a:t> </a:t>
            </a:r>
            <a:r>
              <a:rPr lang="en-US" sz="2800" dirty="0"/>
              <a:t>will be visible to all due to the use of </a:t>
            </a:r>
            <a:r>
              <a:rPr lang="en-US" sz="2800" dirty="0">
                <a:solidFill>
                  <a:srgbClr val="FF0000"/>
                </a:solidFill>
              </a:rPr>
              <a:t>global</a:t>
            </a:r>
            <a:r>
              <a:rPr lang="en-US" sz="2800" dirty="0"/>
              <a:t>.</a:t>
            </a:r>
          </a:p>
        </p:txBody>
      </p:sp>
      <p:sp>
        <p:nvSpPr>
          <p:cNvPr id="11" name="Rectangle 10"/>
          <p:cNvSpPr/>
          <p:nvPr/>
        </p:nvSpPr>
        <p:spPr>
          <a:xfrm>
            <a:off x="6096000" y="914400"/>
            <a:ext cx="4464496" cy="40987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0000"/>
                </a:solidFill>
              </a:rPr>
              <a:t>&gt;&gt;&gt; </a:t>
            </a:r>
            <a:r>
              <a:rPr lang="en-US" sz="2800" dirty="0">
                <a:solidFill>
                  <a:schemeClr val="tx1">
                    <a:lumMod val="95000"/>
                    <a:lumOff val="5000"/>
                  </a:schemeClr>
                </a:solidFill>
              </a:rPr>
              <a:t>print(area (100))</a:t>
            </a:r>
          </a:p>
          <a:p>
            <a:r>
              <a:rPr lang="en-US" sz="2800" dirty="0">
                <a:solidFill>
                  <a:schemeClr val="tx2"/>
                </a:solidFill>
              </a:rPr>
              <a:t>31400.0</a:t>
            </a:r>
            <a:endParaRPr lang="en-US" sz="2800" dirty="0">
              <a:solidFill>
                <a:schemeClr val="tx1">
                  <a:lumMod val="95000"/>
                  <a:lumOff val="5000"/>
                </a:schemeClr>
              </a:solidFill>
            </a:endParaRPr>
          </a:p>
          <a:p>
            <a:r>
              <a:rPr lang="en-US" sz="2800" dirty="0">
                <a:solidFill>
                  <a:srgbClr val="FF0000"/>
                </a:solidFill>
              </a:rPr>
              <a:t>&gt;&gt;&gt; </a:t>
            </a:r>
            <a:r>
              <a:rPr lang="en-US" sz="2800" dirty="0">
                <a:solidFill>
                  <a:schemeClr val="tx1">
                    <a:lumMod val="95000"/>
                    <a:lumOff val="5000"/>
                  </a:schemeClr>
                </a:solidFill>
              </a:rPr>
              <a:t>print(perimeter(10))</a:t>
            </a:r>
          </a:p>
          <a:p>
            <a:r>
              <a:rPr lang="en-US" sz="2800" dirty="0">
                <a:solidFill>
                  <a:schemeClr val="tx2"/>
                </a:solidFill>
              </a:rPr>
              <a:t>62.800000000000004</a:t>
            </a:r>
          </a:p>
          <a:p>
            <a:r>
              <a:rPr lang="en-US" sz="2800" dirty="0">
                <a:solidFill>
                  <a:srgbClr val="FF0000"/>
                </a:solidFill>
              </a:rPr>
              <a:t>&gt;&gt;&gt; </a:t>
            </a:r>
            <a:r>
              <a:rPr lang="en-US" sz="2800" dirty="0" err="1">
                <a:solidFill>
                  <a:schemeClr val="tx1">
                    <a:lumMod val="95000"/>
                    <a:lumOff val="5000"/>
                  </a:schemeClr>
                </a:solidFill>
              </a:rPr>
              <a:t>update_pi</a:t>
            </a:r>
            <a:r>
              <a:rPr lang="en-US" sz="2800" dirty="0">
                <a:solidFill>
                  <a:schemeClr val="tx1">
                    <a:lumMod val="95000"/>
                    <a:lumOff val="5000"/>
                  </a:schemeClr>
                </a:solidFill>
              </a:rPr>
              <a:t>()</a:t>
            </a:r>
          </a:p>
          <a:p>
            <a:r>
              <a:rPr lang="en-US" sz="2800" dirty="0">
                <a:solidFill>
                  <a:srgbClr val="FF0000"/>
                </a:solidFill>
              </a:rPr>
              <a:t>&gt;&gt;&gt; </a:t>
            </a:r>
            <a:r>
              <a:rPr lang="en-US" sz="2800" dirty="0">
                <a:solidFill>
                  <a:schemeClr val="tx1">
                    <a:lumMod val="95000"/>
                    <a:lumOff val="5000"/>
                  </a:schemeClr>
                </a:solidFill>
              </a:rPr>
              <a:t>print(area(100))</a:t>
            </a:r>
          </a:p>
          <a:p>
            <a:r>
              <a:rPr lang="en-US" sz="2800" dirty="0">
                <a:solidFill>
                  <a:schemeClr val="tx2"/>
                </a:solidFill>
              </a:rPr>
              <a:t>31415.999999999996</a:t>
            </a:r>
            <a:endParaRPr lang="en-US" sz="2800" dirty="0">
              <a:solidFill>
                <a:schemeClr val="tx1">
                  <a:lumMod val="95000"/>
                  <a:lumOff val="5000"/>
                </a:schemeClr>
              </a:solidFill>
            </a:endParaRPr>
          </a:p>
          <a:p>
            <a:r>
              <a:rPr lang="en-US" sz="2800" dirty="0">
                <a:solidFill>
                  <a:srgbClr val="FF0000"/>
                </a:solidFill>
              </a:rPr>
              <a:t>&gt;&gt;&gt; </a:t>
            </a:r>
            <a:r>
              <a:rPr lang="en-US" sz="2800" dirty="0">
                <a:solidFill>
                  <a:schemeClr val="tx1">
                    <a:lumMod val="95000"/>
                    <a:lumOff val="5000"/>
                  </a:schemeClr>
                </a:solidFill>
              </a:rPr>
              <a:t>print(perimeter(10))</a:t>
            </a:r>
          </a:p>
          <a:p>
            <a:r>
              <a:rPr lang="en-US" sz="2800" dirty="0">
                <a:solidFill>
                  <a:schemeClr val="tx2"/>
                </a:solidFill>
              </a:rPr>
              <a:t>62.832</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492920" y="1138320"/>
              <a:ext cx="9766080" cy="3271320"/>
            </p14:xfrm>
          </p:contentPart>
        </mc:Choice>
        <mc:Fallback>
          <p:pic>
            <p:nvPicPr>
              <p:cNvPr id="2" name="Ink 1"/>
              <p:cNvPicPr/>
              <p:nvPr/>
            </p:nvPicPr>
            <p:blipFill>
              <a:blip r:embed="rId3"/>
              <a:stretch>
                <a:fillRect/>
              </a:stretch>
            </p:blipFill>
            <p:spPr>
              <a:xfrm>
                <a:off x="1487880" y="1134000"/>
                <a:ext cx="9774000" cy="3282840"/>
              </a:xfrm>
              <a:prstGeom prst="rect">
                <a:avLst/>
              </a:prstGeom>
            </p:spPr>
          </p:pic>
        </mc:Fallback>
      </mc:AlternateContent>
    </p:spTree>
    <p:extLst>
      <p:ext uri="{BB962C8B-B14F-4D97-AF65-F5344CB8AC3E}">
        <p14:creationId xmlns:p14="http://schemas.microsoft.com/office/powerpoint/2010/main" val="49318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Effect transition="in" filter="fade">
                                      <p:cBhvr>
                                        <p:cTn id="37" dur="500"/>
                                        <p:tgtEl>
                                          <p:spTgt spid="1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6" end="6"/>
                                            </p:txEl>
                                          </p:spTgt>
                                        </p:tgtEl>
                                        <p:attrNameLst>
                                          <p:attrName>style.visibility</p:attrName>
                                        </p:attrNameLst>
                                      </p:cBhvr>
                                      <p:to>
                                        <p:strVal val="visible"/>
                                      </p:to>
                                    </p:set>
                                    <p:animEffect transition="in" filter="fade">
                                      <p:cBhvr>
                                        <p:cTn id="42" dur="500"/>
                                        <p:tgtEl>
                                          <p:spTgt spid="1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7" end="7"/>
                                            </p:txEl>
                                          </p:spTgt>
                                        </p:tgtEl>
                                        <p:attrNameLst>
                                          <p:attrName>style.visibility</p:attrName>
                                        </p:attrNameLst>
                                      </p:cBhvr>
                                      <p:to>
                                        <p:strVal val="visible"/>
                                      </p:to>
                                    </p:set>
                                    <p:animEffect transition="in" filter="fade">
                                      <p:cBhvr>
                                        <p:cTn id="47" dur="500"/>
                                        <p:tgtEl>
                                          <p:spTgt spid="1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xEl>
                                              <p:pRg st="8" end="8"/>
                                            </p:txEl>
                                          </p:spTgt>
                                        </p:tgtEl>
                                        <p:attrNameLst>
                                          <p:attrName>style.visibility</p:attrName>
                                        </p:attrNameLst>
                                      </p:cBhvr>
                                      <p:to>
                                        <p:strVal val="visible"/>
                                      </p:to>
                                    </p:set>
                                    <p:animEffect transition="in" filter="fade">
                                      <p:cBhvr>
                                        <p:cTn id="52"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E804-3BCD-4066-9A86-2B812ED07D12}"/>
              </a:ext>
            </a:extLst>
          </p:cNvPr>
          <p:cNvSpPr>
            <a:spLocks noGrp="1"/>
          </p:cNvSpPr>
          <p:nvPr>
            <p:ph type="title"/>
          </p:nvPr>
        </p:nvSpPr>
        <p:spPr>
          <a:xfrm>
            <a:off x="2372098" y="226283"/>
            <a:ext cx="7053542" cy="584801"/>
          </a:xfrm>
        </p:spPr>
        <p:txBody>
          <a:bodyPr>
            <a:normAutofit fontScale="90000"/>
          </a:bodyPr>
          <a:lstStyle/>
          <a:p>
            <a:pPr algn="ctr"/>
            <a:r>
              <a:rPr lang="en-US" dirty="0"/>
              <a:t>Variable number of arguments:</a:t>
            </a:r>
          </a:p>
        </p:txBody>
      </p:sp>
      <p:sp>
        <p:nvSpPr>
          <p:cNvPr id="3" name="Content Placeholder 2">
            <a:extLst>
              <a:ext uri="{FF2B5EF4-FFF2-40B4-BE49-F238E27FC236}">
                <a16:creationId xmlns:a16="http://schemas.microsoft.com/office/drawing/2014/main" id="{2BFD8D31-7BAF-4C41-AEC7-D29A4E76A723}"/>
              </a:ext>
            </a:extLst>
          </p:cNvPr>
          <p:cNvSpPr>
            <a:spLocks noGrp="1"/>
          </p:cNvSpPr>
          <p:nvPr>
            <p:ph idx="1"/>
          </p:nvPr>
        </p:nvSpPr>
        <p:spPr>
          <a:xfrm>
            <a:off x="1600200" y="846574"/>
            <a:ext cx="8763000" cy="966804"/>
          </a:xfrm>
        </p:spPr>
        <p:txBody>
          <a:bodyPr>
            <a:normAutofit/>
          </a:bodyPr>
          <a:lstStyle/>
          <a:p>
            <a:r>
              <a:rPr lang="en-US" sz="2200" dirty="0"/>
              <a:t>We can have both normal and keyword variable number of arguments. </a:t>
            </a:r>
          </a:p>
          <a:p>
            <a:pPr marL="0" indent="0">
              <a:buNone/>
            </a:pPr>
            <a:endParaRPr lang="en-US" sz="2200" dirty="0"/>
          </a:p>
        </p:txBody>
      </p:sp>
      <p:sp>
        <p:nvSpPr>
          <p:cNvPr id="6" name="Rectangle 5">
            <a:extLst>
              <a:ext uri="{FF2B5EF4-FFF2-40B4-BE49-F238E27FC236}">
                <a16:creationId xmlns:a16="http://schemas.microsoft.com/office/drawing/2014/main" id="{A7912328-1F5F-4851-BC9C-00433AA4EF7B}"/>
              </a:ext>
            </a:extLst>
          </p:cNvPr>
          <p:cNvSpPr/>
          <p:nvPr/>
        </p:nvSpPr>
        <p:spPr>
          <a:xfrm>
            <a:off x="533400" y="1358708"/>
            <a:ext cx="5105400" cy="4893647"/>
          </a:xfrm>
          <a:prstGeom prst="rect">
            <a:avLst/>
          </a:prstGeom>
        </p:spPr>
        <p:txBody>
          <a:bodyPr wrap="square">
            <a:spAutoFit/>
          </a:bodyPr>
          <a:lstStyle/>
          <a:p>
            <a:r>
              <a:rPr lang="en-US" sz="2400" dirty="0">
                <a:latin typeface="Courier New" panose="02070309020205020404" pitchFamily="49" charset="0"/>
                <a:cs typeface="Courier New" panose="02070309020205020404" pitchFamily="49" charset="0"/>
              </a:rPr>
              <a:t>def </a:t>
            </a:r>
            <a:r>
              <a:rPr lang="en-US" sz="2400" dirty="0" err="1">
                <a:latin typeface="Courier New" panose="02070309020205020404" pitchFamily="49" charset="0"/>
                <a:cs typeface="Courier New" panose="02070309020205020404" pitchFamily="49" charset="0"/>
              </a:rPr>
              <a:t>myFun</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args</a:t>
            </a:r>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for </a:t>
            </a:r>
            <a:r>
              <a:rPr lang="en-US" sz="2400" dirty="0" err="1">
                <a:latin typeface="Courier New" panose="02070309020205020404" pitchFamily="49" charset="0"/>
                <a:cs typeface="Courier New" panose="02070309020205020404" pitchFamily="49" charset="0"/>
              </a:rPr>
              <a:t>arg</a:t>
            </a:r>
            <a:r>
              <a:rPr lang="en-US" sz="2400" dirty="0">
                <a:latin typeface="Courier New" panose="02070309020205020404" pitchFamily="49" charset="0"/>
                <a:cs typeface="Courier New" panose="02070309020205020404" pitchFamily="49" charset="0"/>
              </a:rPr>
              <a:t> in </a:t>
            </a:r>
            <a:r>
              <a:rPr lang="en-US" sz="2400" dirty="0" err="1">
                <a:latin typeface="Courier New" panose="02070309020205020404" pitchFamily="49" charset="0"/>
                <a:cs typeface="Courier New" panose="02070309020205020404" pitchFamily="49" charset="0"/>
              </a:rPr>
              <a:t>args</a:t>
            </a:r>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print (</a:t>
            </a:r>
            <a:r>
              <a:rPr lang="en-US" sz="2400" dirty="0" err="1">
                <a:latin typeface="Courier New" panose="02070309020205020404" pitchFamily="49" charset="0"/>
                <a:cs typeface="Courier New" panose="02070309020205020404" pitchFamily="49" charset="0"/>
              </a:rPr>
              <a:t>arg</a:t>
            </a:r>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a:t>
            </a:r>
          </a:p>
          <a:p>
            <a:r>
              <a:rPr lang="en-US" sz="2400" dirty="0" err="1">
                <a:latin typeface="Courier New" panose="02070309020205020404" pitchFamily="49" charset="0"/>
                <a:cs typeface="Courier New" panose="02070309020205020404" pitchFamily="49" charset="0"/>
              </a:rPr>
              <a:t>myFun</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Bootcamp</a:t>
            </a:r>
            <a:r>
              <a:rPr lang="en-US" sz="2400" dirty="0">
                <a:latin typeface="Courier New" panose="02070309020205020404" pitchFamily="49" charset="0"/>
                <a:cs typeface="Courier New" panose="02070309020205020404" pitchFamily="49" charset="0"/>
              </a:rPr>
              <a:t>”, “on”, “Python”, “Programming”) </a:t>
            </a:r>
          </a:p>
          <a:p>
            <a:endParaRPr lang="en-US" sz="2400"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Output</a:t>
            </a:r>
            <a:r>
              <a:rPr lang="en-US" sz="2400" dirty="0">
                <a:latin typeface="Courier New" panose="02070309020205020404" pitchFamily="49" charset="0"/>
                <a:cs typeface="Courier New" panose="02070309020205020404" pitchFamily="49" charset="0"/>
              </a:rPr>
              <a:t>:</a:t>
            </a:r>
          </a:p>
          <a:p>
            <a:r>
              <a:rPr lang="en-US" sz="2400" dirty="0" err="1">
                <a:latin typeface="Courier New" panose="02070309020205020404" pitchFamily="49" charset="0"/>
                <a:cs typeface="Courier New" panose="02070309020205020404" pitchFamily="49" charset="0"/>
              </a:rPr>
              <a:t>Bootcamp</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on</a:t>
            </a:r>
          </a:p>
          <a:p>
            <a:r>
              <a:rPr lang="en-US" sz="2400" dirty="0">
                <a:latin typeface="Courier New" panose="02070309020205020404" pitchFamily="49" charset="0"/>
                <a:cs typeface="Courier New" panose="02070309020205020404" pitchFamily="49" charset="0"/>
              </a:rPr>
              <a:t>Python</a:t>
            </a:r>
          </a:p>
          <a:p>
            <a:r>
              <a:rPr lang="en-US" sz="2400" dirty="0">
                <a:latin typeface="Courier New" panose="02070309020205020404" pitchFamily="49" charset="0"/>
                <a:cs typeface="Courier New" panose="02070309020205020404" pitchFamily="49" charset="0"/>
              </a:rPr>
              <a:t>Programming</a:t>
            </a:r>
          </a:p>
        </p:txBody>
      </p:sp>
      <p:sp>
        <p:nvSpPr>
          <p:cNvPr id="7" name="Rectangle 6">
            <a:extLst>
              <a:ext uri="{FF2B5EF4-FFF2-40B4-BE49-F238E27FC236}">
                <a16:creationId xmlns:a16="http://schemas.microsoft.com/office/drawing/2014/main" id="{EE9EA296-A9E2-466D-B469-BA7907EBF313}"/>
              </a:ext>
            </a:extLst>
          </p:cNvPr>
          <p:cNvSpPr/>
          <p:nvPr/>
        </p:nvSpPr>
        <p:spPr>
          <a:xfrm>
            <a:off x="5334000" y="1329976"/>
            <a:ext cx="6934200" cy="5401479"/>
          </a:xfrm>
          <a:prstGeom prst="rect">
            <a:avLst/>
          </a:prstGeom>
        </p:spPr>
        <p:txBody>
          <a:bodyPr wrap="square">
            <a:spAutoFit/>
          </a:bodyPr>
          <a:lstStyle/>
          <a:p>
            <a:r>
              <a:rPr lang="en-US" sz="2300" dirty="0">
                <a:latin typeface="Courier New" panose="02070309020205020404" pitchFamily="49" charset="0"/>
                <a:cs typeface="Courier New" panose="02070309020205020404" pitchFamily="49" charset="0"/>
              </a:rPr>
              <a:t>def </a:t>
            </a:r>
            <a:r>
              <a:rPr lang="en-US" sz="2300" dirty="0" err="1">
                <a:latin typeface="Courier New" panose="02070309020205020404" pitchFamily="49" charset="0"/>
                <a:cs typeface="Courier New" panose="02070309020205020404" pitchFamily="49" charset="0"/>
              </a:rPr>
              <a:t>myFun</a:t>
            </a:r>
            <a:r>
              <a:rPr lang="en-US" sz="2300" dirty="0">
                <a:latin typeface="Courier New" panose="02070309020205020404" pitchFamily="49" charset="0"/>
                <a:cs typeface="Courier New" panose="02070309020205020404" pitchFamily="49" charset="0"/>
              </a:rPr>
              <a:t>(**</a:t>
            </a:r>
            <a:r>
              <a:rPr lang="en-US" sz="2300" dirty="0" err="1">
                <a:latin typeface="Courier New" panose="02070309020205020404" pitchFamily="49" charset="0"/>
                <a:cs typeface="Courier New" panose="02070309020205020404" pitchFamily="49" charset="0"/>
              </a:rPr>
              <a:t>kwargs</a:t>
            </a:r>
            <a:r>
              <a:rPr lang="en-US" sz="2300" dirty="0">
                <a:latin typeface="Courier New" panose="02070309020205020404" pitchFamily="49" charset="0"/>
                <a:cs typeface="Courier New" panose="02070309020205020404" pitchFamily="49" charset="0"/>
              </a:rPr>
              <a:t>):  </a:t>
            </a:r>
          </a:p>
          <a:p>
            <a:r>
              <a:rPr lang="en-US" sz="2300" dirty="0">
                <a:latin typeface="Courier New" panose="02070309020205020404" pitchFamily="49" charset="0"/>
                <a:cs typeface="Courier New" panose="02070309020205020404" pitchFamily="49" charset="0"/>
              </a:rPr>
              <a:t>    for key, value in </a:t>
            </a:r>
            <a:r>
              <a:rPr lang="en-US" sz="2300" dirty="0" err="1">
                <a:latin typeface="Courier New" panose="02070309020205020404" pitchFamily="49" charset="0"/>
                <a:cs typeface="Courier New" panose="02070309020205020404" pitchFamily="49" charset="0"/>
              </a:rPr>
              <a:t>kwargs.items</a:t>
            </a:r>
            <a:r>
              <a:rPr lang="en-US" sz="2300" dirty="0">
                <a:latin typeface="Courier New" panose="02070309020205020404" pitchFamily="49" charset="0"/>
                <a:cs typeface="Courier New" panose="02070309020205020404" pitchFamily="49" charset="0"/>
              </a:rPr>
              <a:t>(): </a:t>
            </a:r>
          </a:p>
          <a:p>
            <a:r>
              <a:rPr lang="en-US" sz="2300" dirty="0">
                <a:latin typeface="Courier New" panose="02070309020205020404" pitchFamily="49" charset="0"/>
                <a:cs typeface="Courier New" panose="02070309020205020404" pitchFamily="49" charset="0"/>
              </a:rPr>
              <a:t>        print ("%s == %s" %(key, value)) </a:t>
            </a:r>
          </a:p>
          <a:p>
            <a:r>
              <a:rPr lang="en-US" sz="2300" dirty="0">
                <a:latin typeface="Courier New" panose="02070309020205020404" pitchFamily="49" charset="0"/>
                <a:cs typeface="Courier New" panose="02070309020205020404" pitchFamily="49" charset="0"/>
              </a:rPr>
              <a:t>  </a:t>
            </a:r>
          </a:p>
          <a:p>
            <a:r>
              <a:rPr lang="en-US" sz="2300" dirty="0">
                <a:latin typeface="Courier New" panose="02070309020205020404" pitchFamily="49" charset="0"/>
                <a:cs typeface="Courier New" panose="02070309020205020404" pitchFamily="49" charset="0"/>
              </a:rPr>
              <a:t># Driver code </a:t>
            </a:r>
          </a:p>
          <a:p>
            <a:r>
              <a:rPr lang="en-US" sz="2300" dirty="0" err="1">
                <a:latin typeface="Courier New" panose="02070309020205020404" pitchFamily="49" charset="0"/>
                <a:cs typeface="Courier New" panose="02070309020205020404" pitchFamily="49" charset="0"/>
              </a:rPr>
              <a:t>myFun</a:t>
            </a:r>
            <a:r>
              <a:rPr lang="en-US" sz="2300" dirty="0">
                <a:latin typeface="Courier New" panose="02070309020205020404" pitchFamily="49" charset="0"/>
                <a:cs typeface="Courier New" panose="02070309020205020404" pitchFamily="49" charset="0"/>
              </a:rPr>
              <a:t>(first =‘santosh', mid =‘</a:t>
            </a:r>
            <a:r>
              <a:rPr lang="en-US" sz="2300" dirty="0" err="1">
                <a:latin typeface="Courier New" panose="02070309020205020404" pitchFamily="49" charset="0"/>
                <a:cs typeface="Courier New" panose="02070309020205020404" pitchFamily="49" charset="0"/>
              </a:rPr>
              <a:t>kumar</a:t>
            </a:r>
            <a:r>
              <a:rPr lang="en-US" sz="2300" dirty="0">
                <a:latin typeface="Courier New" panose="02070309020205020404" pitchFamily="49" charset="0"/>
                <a:cs typeface="Courier New" panose="02070309020205020404" pitchFamily="49" charset="0"/>
              </a:rPr>
              <a:t>', last=‘verma’) </a:t>
            </a:r>
          </a:p>
          <a:p>
            <a:endParaRPr lang="en-US" sz="2300" dirty="0">
              <a:latin typeface="Courier New" panose="02070309020205020404" pitchFamily="49" charset="0"/>
              <a:cs typeface="Courier New" panose="02070309020205020404" pitchFamily="49" charset="0"/>
            </a:endParaRPr>
          </a:p>
          <a:p>
            <a:endParaRPr lang="en-US" sz="2300" dirty="0">
              <a:latin typeface="Courier New" panose="02070309020205020404" pitchFamily="49" charset="0"/>
              <a:cs typeface="Courier New" panose="02070309020205020404" pitchFamily="49" charset="0"/>
            </a:endParaRPr>
          </a:p>
          <a:p>
            <a:r>
              <a:rPr lang="en-US" sz="2300" dirty="0">
                <a:latin typeface="Courier New" panose="02070309020205020404" pitchFamily="49" charset="0"/>
                <a:cs typeface="Courier New" panose="02070309020205020404" pitchFamily="49" charset="0"/>
              </a:rPr>
              <a:t>    </a:t>
            </a:r>
          </a:p>
          <a:p>
            <a:r>
              <a:rPr lang="en-US" sz="2300" dirty="0">
                <a:latin typeface="Courier New" panose="02070309020205020404" pitchFamily="49" charset="0"/>
                <a:cs typeface="Courier New" panose="02070309020205020404" pitchFamily="49" charset="0"/>
              </a:rPr>
              <a:t>Output:</a:t>
            </a:r>
          </a:p>
          <a:p>
            <a:r>
              <a:rPr lang="en-US" sz="2300" dirty="0">
                <a:latin typeface="Courier New" panose="02070309020205020404" pitchFamily="49" charset="0"/>
                <a:cs typeface="Courier New" panose="02070309020205020404" pitchFamily="49" charset="0"/>
              </a:rPr>
              <a:t>last == verma</a:t>
            </a:r>
          </a:p>
          <a:p>
            <a:r>
              <a:rPr lang="en-US" sz="2300" dirty="0">
                <a:latin typeface="Courier New" panose="02070309020205020404" pitchFamily="49" charset="0"/>
                <a:cs typeface="Courier New" panose="02070309020205020404" pitchFamily="49" charset="0"/>
              </a:rPr>
              <a:t>mid == </a:t>
            </a:r>
            <a:r>
              <a:rPr lang="en-US" sz="2300" dirty="0" err="1">
                <a:latin typeface="Courier New" panose="02070309020205020404" pitchFamily="49" charset="0"/>
                <a:cs typeface="Courier New" panose="02070309020205020404" pitchFamily="49" charset="0"/>
              </a:rPr>
              <a:t>kumar</a:t>
            </a:r>
            <a:endParaRPr lang="en-US" sz="2300" dirty="0">
              <a:latin typeface="Courier New" panose="02070309020205020404" pitchFamily="49" charset="0"/>
              <a:cs typeface="Courier New" panose="02070309020205020404" pitchFamily="49" charset="0"/>
            </a:endParaRPr>
          </a:p>
          <a:p>
            <a:r>
              <a:rPr lang="en-US" sz="2300" dirty="0">
                <a:latin typeface="Courier New" panose="02070309020205020404" pitchFamily="49" charset="0"/>
                <a:cs typeface="Courier New" panose="02070309020205020404" pitchFamily="49" charset="0"/>
              </a:rPr>
              <a:t>first == santosh</a:t>
            </a:r>
          </a:p>
        </p:txBody>
      </p:sp>
      <p:cxnSp>
        <p:nvCxnSpPr>
          <p:cNvPr id="5" name="Straight Arrow Connector 4"/>
          <p:cNvCxnSpPr/>
          <p:nvPr/>
        </p:nvCxnSpPr>
        <p:spPr>
          <a:xfrm>
            <a:off x="5181600" y="1219200"/>
            <a:ext cx="0" cy="540147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17600" y="343080"/>
              <a:ext cx="11558880" cy="4636440"/>
            </p14:xfrm>
          </p:contentPart>
        </mc:Choice>
        <mc:Fallback>
          <p:pic>
            <p:nvPicPr>
              <p:cNvPr id="4" name="Ink 3"/>
              <p:cNvPicPr/>
              <p:nvPr/>
            </p:nvPicPr>
            <p:blipFill>
              <a:blip r:embed="rId3"/>
              <a:stretch>
                <a:fillRect/>
              </a:stretch>
            </p:blipFill>
            <p:spPr>
              <a:xfrm>
                <a:off x="414720" y="338400"/>
                <a:ext cx="11570760" cy="4647960"/>
              </a:xfrm>
              <a:prstGeom prst="rect">
                <a:avLst/>
              </a:prstGeom>
            </p:spPr>
          </p:pic>
        </mc:Fallback>
      </mc:AlternateContent>
    </p:spTree>
    <p:extLst>
      <p:ext uri="{BB962C8B-B14F-4D97-AF65-F5344CB8AC3E}">
        <p14:creationId xmlns:p14="http://schemas.microsoft.com/office/powerpoint/2010/main" val="283299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DBD19-7F7B-4B9D-9762-BCE01B693A75}"/>
              </a:ext>
            </a:extLst>
          </p:cNvPr>
          <p:cNvSpPr>
            <a:spLocks noGrp="1"/>
          </p:cNvSpPr>
          <p:nvPr>
            <p:ph type="title"/>
          </p:nvPr>
        </p:nvSpPr>
        <p:spPr>
          <a:xfrm>
            <a:off x="2452092" y="165365"/>
            <a:ext cx="7287817" cy="1050398"/>
          </a:xfrm>
        </p:spPr>
        <p:txBody>
          <a:bodyPr>
            <a:normAutofit fontScale="90000"/>
          </a:bodyPr>
          <a:lstStyle/>
          <a:p>
            <a:pPr algn="ctr"/>
            <a:r>
              <a:rPr lang="en-US" dirty="0"/>
              <a:t>Anonymous functions/ Lambda Abstraction</a:t>
            </a:r>
          </a:p>
        </p:txBody>
      </p:sp>
      <p:sp>
        <p:nvSpPr>
          <p:cNvPr id="3" name="Content Placeholder 2">
            <a:extLst>
              <a:ext uri="{FF2B5EF4-FFF2-40B4-BE49-F238E27FC236}">
                <a16:creationId xmlns:a16="http://schemas.microsoft.com/office/drawing/2014/main" id="{AB2E870B-5FE7-439A-A9CD-AD1BD8AA609A}"/>
              </a:ext>
            </a:extLst>
          </p:cNvPr>
          <p:cNvSpPr>
            <a:spLocks noGrp="1"/>
          </p:cNvSpPr>
          <p:nvPr>
            <p:ph idx="1"/>
          </p:nvPr>
        </p:nvSpPr>
        <p:spPr>
          <a:xfrm>
            <a:off x="990600" y="1215763"/>
            <a:ext cx="10591799" cy="5476872"/>
          </a:xfrm>
        </p:spPr>
        <p:txBody>
          <a:bodyPr>
            <a:noAutofit/>
          </a:bodyPr>
          <a:lstStyle/>
          <a:p>
            <a:r>
              <a:rPr lang="en-US" sz="2400" dirty="0"/>
              <a:t>Anonymous function means that a function is without a name. </a:t>
            </a:r>
          </a:p>
          <a:p>
            <a:endParaRPr lang="en-US" sz="1000" dirty="0"/>
          </a:p>
          <a:p>
            <a:r>
              <a:rPr lang="en-US" sz="2400" b="1" dirty="0">
                <a:solidFill>
                  <a:srgbClr val="00B0F0"/>
                </a:solidFill>
              </a:rPr>
              <a:t>As we already know that def keyword is used to define the normal functions</a:t>
            </a:r>
          </a:p>
          <a:p>
            <a:endParaRPr lang="en-US" sz="1200" dirty="0"/>
          </a:p>
          <a:p>
            <a:r>
              <a:rPr lang="en-US" sz="2400" dirty="0"/>
              <a:t>While, the </a:t>
            </a:r>
            <a:r>
              <a:rPr lang="en-US" sz="2400" b="1" dirty="0"/>
              <a:t>lambda</a:t>
            </a:r>
            <a:r>
              <a:rPr lang="en-US" sz="2400" dirty="0"/>
              <a:t> keyword is used to create anonymous functions. A lambda function can take any number of arguments but can only have one expression. </a:t>
            </a:r>
          </a:p>
          <a:p>
            <a:endParaRPr lang="en-US" sz="2400" dirty="0"/>
          </a:p>
          <a:p>
            <a:pPr marL="0" indent="0">
              <a:buNone/>
            </a:pPr>
            <a:r>
              <a:rPr lang="en-US" sz="2400" dirty="0">
                <a:latin typeface="Courier New" panose="02070309020205020404" pitchFamily="49" charset="0"/>
                <a:cs typeface="Courier New" panose="02070309020205020404" pitchFamily="49" charset="0"/>
              </a:rPr>
              <a:t>cube = lambda x: x*x*x  </a:t>
            </a:r>
          </a:p>
          <a:p>
            <a:pPr marL="0" indent="0">
              <a:buNone/>
            </a:pPr>
            <a:r>
              <a:rPr lang="en-US" sz="2400" dirty="0">
                <a:latin typeface="Courier New" panose="02070309020205020404" pitchFamily="49" charset="0"/>
                <a:cs typeface="Courier New" panose="02070309020205020404" pitchFamily="49" charset="0"/>
              </a:rPr>
              <a:t>print(cube(7))</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Output: 343 </a:t>
            </a:r>
          </a:p>
          <a:p>
            <a:pPr marL="0" indent="0">
              <a:buNone/>
            </a:pPr>
            <a:endParaRPr lang="en-US" sz="2400" b="1" dirty="0"/>
          </a:p>
          <a:p>
            <a:pPr marL="0" indent="0">
              <a:buNone/>
            </a:pPr>
            <a:r>
              <a:rPr lang="en-US" sz="2400" b="1" dirty="0" smtClean="0"/>
              <a:t>Note</a:t>
            </a:r>
            <a:r>
              <a:rPr lang="en-US" sz="2400" b="1" dirty="0"/>
              <a:t>: It is as similar as inline </a:t>
            </a:r>
            <a:r>
              <a:rPr lang="en-US" sz="2400" b="1" dirty="0" smtClean="0"/>
              <a:t>functions </a:t>
            </a:r>
            <a:r>
              <a:rPr lang="en-US" sz="2400" b="1" dirty="0"/>
              <a:t>in other programming language.</a:t>
            </a:r>
          </a:p>
        </p:txBody>
      </p:sp>
      <p:sp>
        <p:nvSpPr>
          <p:cNvPr id="4" name="Rectangle 3">
            <a:extLst>
              <a:ext uri="{FF2B5EF4-FFF2-40B4-BE49-F238E27FC236}">
                <a16:creationId xmlns:a16="http://schemas.microsoft.com/office/drawing/2014/main" id="{E9C34B8A-F304-4920-A302-C82615635CC9}"/>
              </a:ext>
            </a:extLst>
          </p:cNvPr>
          <p:cNvSpPr/>
          <p:nvPr/>
        </p:nvSpPr>
        <p:spPr>
          <a:xfrm>
            <a:off x="6682710" y="3705762"/>
            <a:ext cx="3845947" cy="1323439"/>
          </a:xfrm>
          <a:prstGeom prst="rect">
            <a:avLst/>
          </a:prstGeom>
        </p:spPr>
        <p:txBody>
          <a:bodyPr wrap="square">
            <a:spAutoFit/>
          </a:bodyPr>
          <a:lstStyle/>
          <a:p>
            <a:r>
              <a:rPr lang="pt-BR" sz="2000" b="1" dirty="0">
                <a:solidFill>
                  <a:srgbClr val="00B0F0"/>
                </a:solidFill>
                <a:latin typeface="Courier New" panose="02070309020205020404" pitchFamily="49" charset="0"/>
                <a:cs typeface="Courier New" panose="02070309020205020404" pitchFamily="49" charset="0"/>
              </a:rPr>
              <a:t>x = lambda a : a + 10</a:t>
            </a:r>
            <a:br>
              <a:rPr lang="pt-BR" sz="2000" b="1" dirty="0">
                <a:solidFill>
                  <a:srgbClr val="00B0F0"/>
                </a:solidFill>
                <a:latin typeface="Courier New" panose="02070309020205020404" pitchFamily="49" charset="0"/>
                <a:cs typeface="Courier New" panose="02070309020205020404" pitchFamily="49" charset="0"/>
              </a:rPr>
            </a:br>
            <a:r>
              <a:rPr lang="pt-BR" sz="2000" b="1" dirty="0">
                <a:solidFill>
                  <a:srgbClr val="00B0F0"/>
                </a:solidFill>
                <a:latin typeface="Courier New" panose="02070309020205020404" pitchFamily="49" charset="0"/>
                <a:cs typeface="Courier New" panose="02070309020205020404" pitchFamily="49" charset="0"/>
              </a:rPr>
              <a:t>print(x(5))</a:t>
            </a:r>
          </a:p>
          <a:p>
            <a:endParaRPr lang="pt-BR" sz="2000" b="1" dirty="0">
              <a:solidFill>
                <a:srgbClr val="00B0F0"/>
              </a:solidFill>
              <a:latin typeface="Courier New" panose="02070309020205020404" pitchFamily="49" charset="0"/>
              <a:cs typeface="Courier New" panose="02070309020205020404" pitchFamily="49" charset="0"/>
            </a:endParaRPr>
          </a:p>
          <a:p>
            <a:r>
              <a:rPr lang="pt-BR" sz="2000" b="1" dirty="0">
                <a:solidFill>
                  <a:srgbClr val="00B0F0"/>
                </a:solidFill>
                <a:latin typeface="Courier New" panose="02070309020205020404" pitchFamily="49" charset="0"/>
                <a:cs typeface="Courier New" panose="02070309020205020404" pitchFamily="49" charset="0"/>
              </a:rPr>
              <a:t>Output: 15</a:t>
            </a:r>
            <a:endParaRPr lang="en-US" sz="2000" b="1" dirty="0">
              <a:solidFill>
                <a:srgbClr val="00B0F0"/>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64A4D08C-FA7C-4E26-AFA4-19FCC6F6FD66}"/>
              </a:ext>
            </a:extLst>
          </p:cNvPr>
          <p:cNvSpPr/>
          <p:nvPr/>
        </p:nvSpPr>
        <p:spPr>
          <a:xfrm>
            <a:off x="6682710" y="5063936"/>
            <a:ext cx="4061490" cy="1200329"/>
          </a:xfrm>
          <a:prstGeom prst="rect">
            <a:avLst/>
          </a:prstGeom>
        </p:spPr>
        <p:txBody>
          <a:bodyPr wrap="square">
            <a:spAutoFit/>
          </a:bodyPr>
          <a:lstStyle/>
          <a:p>
            <a:r>
              <a:rPr lang="pt-BR" dirty="0">
                <a:latin typeface="Consolas" panose="020B0609020204030204" pitchFamily="49" charset="0"/>
              </a:rPr>
              <a:t>x = lambda a, b, c : a + b + c</a:t>
            </a:r>
            <a:r>
              <a:rPr lang="pt-BR" dirty="0"/>
              <a:t/>
            </a:r>
            <a:br>
              <a:rPr lang="pt-BR" dirty="0"/>
            </a:br>
            <a:r>
              <a:rPr lang="pt-BR" dirty="0">
                <a:latin typeface="Consolas" panose="020B0609020204030204" pitchFamily="49" charset="0"/>
              </a:rPr>
              <a:t>print(x(5, 6, 2))</a:t>
            </a:r>
          </a:p>
          <a:p>
            <a:endParaRPr lang="pt-BR" dirty="0">
              <a:latin typeface="Consolas" panose="020B0609020204030204" pitchFamily="49" charset="0"/>
            </a:endParaRPr>
          </a:p>
          <a:p>
            <a:r>
              <a:rPr lang="pt-BR" dirty="0">
                <a:latin typeface="Consolas" panose="020B0609020204030204" pitchFamily="49" charset="0"/>
              </a:rPr>
              <a:t>Output: 13</a:t>
            </a:r>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295200" y="1545480"/>
              <a:ext cx="10251000" cy="4693320"/>
            </p14:xfrm>
          </p:contentPart>
        </mc:Choice>
        <mc:Fallback>
          <p:pic>
            <p:nvPicPr>
              <p:cNvPr id="6" name="Ink 5"/>
              <p:cNvPicPr/>
              <p:nvPr/>
            </p:nvPicPr>
            <p:blipFill>
              <a:blip r:embed="rId3"/>
              <a:stretch>
                <a:fillRect/>
              </a:stretch>
            </p:blipFill>
            <p:spPr>
              <a:xfrm>
                <a:off x="288720" y="1539720"/>
                <a:ext cx="10262520" cy="4709880"/>
              </a:xfrm>
              <a:prstGeom prst="rect">
                <a:avLst/>
              </a:prstGeom>
            </p:spPr>
          </p:pic>
        </mc:Fallback>
      </mc:AlternateContent>
    </p:spTree>
    <p:extLst>
      <p:ext uri="{BB962C8B-B14F-4D97-AF65-F5344CB8AC3E}">
        <p14:creationId xmlns:p14="http://schemas.microsoft.com/office/powerpoint/2010/main" val="220380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574F-B8F9-45B5-92ED-AAF564BA86BE}"/>
              </a:ext>
            </a:extLst>
          </p:cNvPr>
          <p:cNvSpPr>
            <a:spLocks noGrp="1"/>
          </p:cNvSpPr>
          <p:nvPr>
            <p:ph type="title"/>
          </p:nvPr>
        </p:nvSpPr>
        <p:spPr>
          <a:xfrm>
            <a:off x="2569229" y="223608"/>
            <a:ext cx="7053542" cy="604679"/>
          </a:xfrm>
        </p:spPr>
        <p:txBody>
          <a:bodyPr>
            <a:normAutofit fontScale="90000"/>
          </a:bodyPr>
          <a:lstStyle/>
          <a:p>
            <a:pPr algn="ctr"/>
            <a:r>
              <a:rPr lang="en-US" smtClean="0"/>
              <a:t>Recursion</a:t>
            </a:r>
            <a:endParaRPr lang="en-US" dirty="0"/>
          </a:p>
        </p:txBody>
      </p:sp>
      <p:sp>
        <p:nvSpPr>
          <p:cNvPr id="3" name="Content Placeholder 2">
            <a:extLst>
              <a:ext uri="{FF2B5EF4-FFF2-40B4-BE49-F238E27FC236}">
                <a16:creationId xmlns:a16="http://schemas.microsoft.com/office/drawing/2014/main" id="{F35C1BEA-1C43-4B87-A1BC-EB6D206877D0}"/>
              </a:ext>
            </a:extLst>
          </p:cNvPr>
          <p:cNvSpPr>
            <a:spLocks noGrp="1"/>
          </p:cNvSpPr>
          <p:nvPr>
            <p:ph idx="1"/>
          </p:nvPr>
        </p:nvSpPr>
        <p:spPr>
          <a:xfrm>
            <a:off x="1676400" y="952170"/>
            <a:ext cx="8839200" cy="785191"/>
          </a:xfrm>
        </p:spPr>
        <p:txBody>
          <a:bodyPr>
            <a:normAutofit/>
          </a:bodyPr>
          <a:lstStyle/>
          <a:p>
            <a:r>
              <a:rPr lang="en-US" sz="2400" dirty="0"/>
              <a:t>Recursion is nothing but calling a function directly or in-directly and must terminate on a base criteria.</a:t>
            </a:r>
          </a:p>
          <a:p>
            <a:endParaRPr lang="en-US" sz="2400" dirty="0"/>
          </a:p>
          <a:p>
            <a:endParaRPr lang="en-US" sz="2400" dirty="0"/>
          </a:p>
        </p:txBody>
      </p:sp>
      <p:graphicFrame>
        <p:nvGraphicFramePr>
          <p:cNvPr id="4" name="Table 3">
            <a:extLst>
              <a:ext uri="{FF2B5EF4-FFF2-40B4-BE49-F238E27FC236}">
                <a16:creationId xmlns:a16="http://schemas.microsoft.com/office/drawing/2014/main" id="{00A01EE3-ECE4-47E6-B714-69870369ED10}"/>
              </a:ext>
            </a:extLst>
          </p:cNvPr>
          <p:cNvGraphicFramePr>
            <a:graphicFrameLocks noGrp="1"/>
          </p:cNvGraphicFramePr>
          <p:nvPr>
            <p:extLst/>
          </p:nvPr>
        </p:nvGraphicFramePr>
        <p:xfrm>
          <a:off x="1676400" y="2078912"/>
          <a:ext cx="8839200" cy="4321889"/>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759359145"/>
                    </a:ext>
                  </a:extLst>
                </a:gridCol>
                <a:gridCol w="4419600">
                  <a:extLst>
                    <a:ext uri="{9D8B030D-6E8A-4147-A177-3AD203B41FA5}">
                      <a16:colId xmlns:a16="http://schemas.microsoft.com/office/drawing/2014/main" val="317656489"/>
                    </a:ext>
                  </a:extLst>
                </a:gridCol>
              </a:tblGrid>
              <a:tr h="4321889">
                <a:tc>
                  <a:txBody>
                    <a:bodyPr/>
                    <a:lstStyle/>
                    <a:p>
                      <a:r>
                        <a:rPr lang="en-US" sz="2000" dirty="0">
                          <a:solidFill>
                            <a:schemeClr val="tx1"/>
                          </a:solidFill>
                          <a:latin typeface="Courier New" panose="02070309020205020404" pitchFamily="49" charset="0"/>
                          <a:cs typeface="Courier New" panose="02070309020205020404" pitchFamily="49" charset="0"/>
                        </a:rPr>
                        <a:t>def </a:t>
                      </a:r>
                      <a:r>
                        <a:rPr lang="en-US" sz="2000" dirty="0" err="1">
                          <a:solidFill>
                            <a:schemeClr val="tx1"/>
                          </a:solidFill>
                          <a:latin typeface="Courier New" panose="02070309020205020404" pitchFamily="49" charset="0"/>
                          <a:cs typeface="Courier New" panose="02070309020205020404" pitchFamily="49" charset="0"/>
                        </a:rPr>
                        <a:t>factI</a:t>
                      </a:r>
                      <a:r>
                        <a:rPr lang="en-US" sz="2000" dirty="0">
                          <a:solidFill>
                            <a:schemeClr val="tx1"/>
                          </a:solidFill>
                          <a:latin typeface="Courier New" panose="02070309020205020404" pitchFamily="49" charset="0"/>
                          <a:cs typeface="Courier New" panose="02070309020205020404" pitchFamily="49" charset="0"/>
                        </a:rPr>
                        <a:t>(n):</a:t>
                      </a:r>
                    </a:p>
                    <a:p>
                      <a:r>
                        <a:rPr lang="en-US" sz="2000" dirty="0">
                          <a:solidFill>
                            <a:schemeClr val="tx1"/>
                          </a:solidFill>
                          <a:latin typeface="Courier New" panose="02070309020205020404" pitchFamily="49" charset="0"/>
                          <a:cs typeface="Courier New" panose="02070309020205020404" pitchFamily="49" charset="0"/>
                        </a:rPr>
                        <a:t>    ‘’’Assumes n an int &gt; 0</a:t>
                      </a:r>
                    </a:p>
                    <a:p>
                      <a:r>
                        <a:rPr lang="en-US" sz="2000" dirty="0">
                          <a:solidFill>
                            <a:schemeClr val="tx1"/>
                          </a:solidFill>
                          <a:latin typeface="Courier New" panose="02070309020205020404" pitchFamily="49" charset="0"/>
                          <a:cs typeface="Courier New" panose="02070309020205020404" pitchFamily="49" charset="0"/>
                        </a:rPr>
                        <a:t>    returns n!’’’</a:t>
                      </a:r>
                    </a:p>
                    <a:p>
                      <a:r>
                        <a:rPr lang="en-US" sz="2000" dirty="0">
                          <a:solidFill>
                            <a:schemeClr val="tx1"/>
                          </a:solidFill>
                          <a:latin typeface="Courier New" panose="02070309020205020404" pitchFamily="49" charset="0"/>
                          <a:cs typeface="Courier New" panose="02070309020205020404" pitchFamily="49" charset="0"/>
                        </a:rPr>
                        <a:t>    result = 1</a:t>
                      </a:r>
                    </a:p>
                    <a:p>
                      <a:r>
                        <a:rPr lang="en-US" sz="2000" dirty="0">
                          <a:solidFill>
                            <a:schemeClr val="tx1"/>
                          </a:solidFill>
                          <a:latin typeface="Courier New" panose="02070309020205020404" pitchFamily="49" charset="0"/>
                          <a:cs typeface="Courier New" panose="02070309020205020404" pitchFamily="49" charset="0"/>
                        </a:rPr>
                        <a:t>    while n&gt;1:</a:t>
                      </a:r>
                    </a:p>
                    <a:p>
                      <a:r>
                        <a:rPr lang="en-US" sz="2000" dirty="0">
                          <a:solidFill>
                            <a:schemeClr val="tx1"/>
                          </a:solidFill>
                          <a:latin typeface="Courier New" panose="02070309020205020404" pitchFamily="49" charset="0"/>
                          <a:cs typeface="Courier New" panose="02070309020205020404" pitchFamily="49" charset="0"/>
                        </a:rPr>
                        <a:t>        result = result * n</a:t>
                      </a:r>
                    </a:p>
                    <a:p>
                      <a:r>
                        <a:rPr lang="en-US" sz="2000" dirty="0">
                          <a:solidFill>
                            <a:schemeClr val="tx1"/>
                          </a:solidFill>
                          <a:latin typeface="Courier New" panose="02070309020205020404" pitchFamily="49" charset="0"/>
                          <a:cs typeface="Courier New" panose="02070309020205020404" pitchFamily="49" charset="0"/>
                        </a:rPr>
                        <a:t>        n - = 1 </a:t>
                      </a:r>
                    </a:p>
                    <a:p>
                      <a:r>
                        <a:rPr lang="en-US" sz="2000" dirty="0">
                          <a:solidFill>
                            <a:schemeClr val="tx1"/>
                          </a:solidFill>
                          <a:latin typeface="Courier New" panose="02070309020205020404" pitchFamily="49" charset="0"/>
                          <a:cs typeface="Courier New" panose="02070309020205020404" pitchFamily="49" charset="0"/>
                        </a:rPr>
                        <a:t>    return result</a:t>
                      </a:r>
                    </a:p>
                  </a:txBody>
                  <a:tcPr marL="68580" marR="68580" marT="34290" marB="34290">
                    <a:noFill/>
                  </a:tcPr>
                </a:tc>
                <a:tc>
                  <a:txBody>
                    <a:bodyPr/>
                    <a:lstStyle/>
                    <a:p>
                      <a:r>
                        <a:rPr lang="en-US" sz="2000" dirty="0">
                          <a:solidFill>
                            <a:schemeClr val="tx1"/>
                          </a:solidFill>
                          <a:latin typeface="Courier New" panose="02070309020205020404" pitchFamily="49" charset="0"/>
                          <a:cs typeface="Courier New" panose="02070309020205020404" pitchFamily="49" charset="0"/>
                        </a:rPr>
                        <a:t>def </a:t>
                      </a:r>
                      <a:r>
                        <a:rPr lang="en-US" sz="2000" dirty="0" err="1">
                          <a:solidFill>
                            <a:schemeClr val="tx1"/>
                          </a:solidFill>
                          <a:latin typeface="Courier New" panose="02070309020205020404" pitchFamily="49" charset="0"/>
                          <a:cs typeface="Courier New" panose="02070309020205020404" pitchFamily="49" charset="0"/>
                        </a:rPr>
                        <a:t>factR</a:t>
                      </a:r>
                      <a:r>
                        <a:rPr lang="en-US" sz="2000" dirty="0">
                          <a:solidFill>
                            <a:schemeClr val="tx1"/>
                          </a:solidFill>
                          <a:latin typeface="Courier New" panose="02070309020205020404" pitchFamily="49" charset="0"/>
                          <a:cs typeface="Courier New" panose="02070309020205020404" pitchFamily="49" charset="0"/>
                        </a:rPr>
                        <a:t>(n):</a:t>
                      </a:r>
                    </a:p>
                    <a:p>
                      <a:r>
                        <a:rPr lang="en-US" sz="2000" dirty="0">
                          <a:solidFill>
                            <a:schemeClr val="tx1"/>
                          </a:solidFill>
                          <a:latin typeface="Courier New" panose="02070309020205020404" pitchFamily="49" charset="0"/>
                          <a:cs typeface="Courier New" panose="02070309020205020404" pitchFamily="49" charset="0"/>
                        </a:rPr>
                        <a:t>   ‘’’Assumes n an int &gt; 0</a:t>
                      </a:r>
                    </a:p>
                    <a:p>
                      <a:r>
                        <a:rPr lang="en-US" sz="2000" dirty="0">
                          <a:solidFill>
                            <a:schemeClr val="tx1"/>
                          </a:solidFill>
                          <a:latin typeface="Courier New" panose="02070309020205020404" pitchFamily="49" charset="0"/>
                          <a:cs typeface="Courier New" panose="02070309020205020404" pitchFamily="49" charset="0"/>
                        </a:rPr>
                        <a:t>    returns n!’’’</a:t>
                      </a:r>
                    </a:p>
                    <a:p>
                      <a:r>
                        <a:rPr lang="en-US" sz="2000" dirty="0">
                          <a:solidFill>
                            <a:schemeClr val="tx1"/>
                          </a:solidFill>
                          <a:latin typeface="Courier New" panose="02070309020205020404" pitchFamily="49" charset="0"/>
                          <a:cs typeface="Courier New" panose="02070309020205020404" pitchFamily="49" charset="0"/>
                        </a:rPr>
                        <a:t>   if n ==1:</a:t>
                      </a:r>
                    </a:p>
                    <a:p>
                      <a:r>
                        <a:rPr lang="en-US" sz="2000" dirty="0">
                          <a:solidFill>
                            <a:schemeClr val="tx1"/>
                          </a:solidFill>
                          <a:latin typeface="Courier New" panose="02070309020205020404" pitchFamily="49" charset="0"/>
                          <a:cs typeface="Courier New" panose="02070309020205020404" pitchFamily="49" charset="0"/>
                        </a:rPr>
                        <a:t>      return n</a:t>
                      </a:r>
                    </a:p>
                    <a:p>
                      <a:r>
                        <a:rPr lang="en-US" sz="2000" dirty="0">
                          <a:solidFill>
                            <a:schemeClr val="tx1"/>
                          </a:solidFill>
                          <a:latin typeface="Courier New" panose="02070309020205020404" pitchFamily="49" charset="0"/>
                          <a:cs typeface="Courier New" panose="02070309020205020404" pitchFamily="49" charset="0"/>
                        </a:rPr>
                        <a:t>   else: </a:t>
                      </a:r>
                    </a:p>
                    <a:p>
                      <a:r>
                        <a:rPr lang="en-US" sz="2000" dirty="0">
                          <a:solidFill>
                            <a:schemeClr val="tx1"/>
                          </a:solidFill>
                          <a:latin typeface="Courier New" panose="02070309020205020404" pitchFamily="49" charset="0"/>
                          <a:cs typeface="Courier New" panose="02070309020205020404" pitchFamily="49" charset="0"/>
                        </a:rPr>
                        <a:t>      return n*</a:t>
                      </a:r>
                      <a:r>
                        <a:rPr lang="en-US" sz="2000" dirty="0" err="1">
                          <a:solidFill>
                            <a:schemeClr val="tx1"/>
                          </a:solidFill>
                          <a:latin typeface="Courier New" panose="02070309020205020404" pitchFamily="49" charset="0"/>
                          <a:cs typeface="Courier New" panose="02070309020205020404" pitchFamily="49" charset="0"/>
                        </a:rPr>
                        <a:t>factR</a:t>
                      </a:r>
                      <a:r>
                        <a:rPr lang="en-US" sz="2000" dirty="0">
                          <a:solidFill>
                            <a:schemeClr val="tx1"/>
                          </a:solidFill>
                          <a:latin typeface="Courier New" panose="02070309020205020404" pitchFamily="49" charset="0"/>
                          <a:cs typeface="Courier New" panose="02070309020205020404" pitchFamily="49" charset="0"/>
                        </a:rPr>
                        <a:t>(n-1)</a:t>
                      </a:r>
                    </a:p>
                  </a:txBody>
                  <a:tcPr marL="68580" marR="68580" marT="34290" marB="34290">
                    <a:noFill/>
                  </a:tcPr>
                </a:tc>
                <a:extLst>
                  <a:ext uri="{0D108BD9-81ED-4DB2-BD59-A6C34878D82A}">
                    <a16:rowId xmlns:a16="http://schemas.microsoft.com/office/drawing/2014/main" val="3013716160"/>
                  </a:ext>
                </a:extLst>
              </a:tr>
            </a:tbl>
          </a:graphicData>
        </a:graphic>
      </p:graphicFrame>
      <p:cxnSp>
        <p:nvCxnSpPr>
          <p:cNvPr id="6" name="Straight Connector 5">
            <a:extLst>
              <a:ext uri="{FF2B5EF4-FFF2-40B4-BE49-F238E27FC236}">
                <a16:creationId xmlns:a16="http://schemas.microsoft.com/office/drawing/2014/main" id="{FA455A0B-1850-498B-AADB-18EF6D174F37}"/>
              </a:ext>
            </a:extLst>
          </p:cNvPr>
          <p:cNvCxnSpPr/>
          <p:nvPr/>
        </p:nvCxnSpPr>
        <p:spPr>
          <a:xfrm>
            <a:off x="6019800" y="1737361"/>
            <a:ext cx="0" cy="4663440"/>
          </a:xfrm>
          <a:prstGeom prst="line">
            <a:avLst/>
          </a:prstGeom>
          <a:ln w="412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305360" y="191160"/>
              <a:ext cx="10392120" cy="6276600"/>
            </p14:xfrm>
          </p:contentPart>
        </mc:Choice>
        <mc:Fallback>
          <p:pic>
            <p:nvPicPr>
              <p:cNvPr id="5" name="Ink 4"/>
              <p:cNvPicPr/>
              <p:nvPr/>
            </p:nvPicPr>
            <p:blipFill>
              <a:blip r:embed="rId3"/>
              <a:stretch>
                <a:fillRect/>
              </a:stretch>
            </p:blipFill>
            <p:spPr>
              <a:xfrm>
                <a:off x="1301040" y="185760"/>
                <a:ext cx="10405440" cy="6287040"/>
              </a:xfrm>
              <a:prstGeom prst="rect">
                <a:avLst/>
              </a:prstGeom>
            </p:spPr>
          </p:pic>
        </mc:Fallback>
      </mc:AlternateContent>
    </p:spTree>
    <p:extLst>
      <p:ext uri="{BB962C8B-B14F-4D97-AF65-F5344CB8AC3E}">
        <p14:creationId xmlns:p14="http://schemas.microsoft.com/office/powerpoint/2010/main" val="2172612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0"/>
            <a:ext cx="11582400" cy="6832640"/>
          </a:xfrm>
          <a:prstGeom prst="rect">
            <a:avLst/>
          </a:prstGeom>
        </p:spPr>
        <p:txBody>
          <a:bodyPr wrap="square">
            <a:spAutoFit/>
          </a:bodyPr>
          <a:lstStyle/>
          <a:p>
            <a:pPr marL="342900" indent="-342900">
              <a:buFont typeface="+mj-lt"/>
              <a:buAutoNum type="arabicPeriod"/>
            </a:pPr>
            <a:r>
              <a:rPr lang="en-IN" sz="2400" dirty="0"/>
              <a:t>Write a Python function to check whether a number is perfect or not.  </a:t>
            </a:r>
          </a:p>
          <a:p>
            <a:pPr lvl="1"/>
            <a:r>
              <a:rPr lang="en-IN" sz="2400" dirty="0"/>
              <a:t>According to Wikipedia : In number theory, a perfect number is a positive integer that is equal to the sum of its proper positive divisors, that is, the sum of its positive divisors excluding the number itself (also known as its aliquot sum). Equivalently, a perfect number is a number that is half the sum of all of its positive divisors (including itself</a:t>
            </a:r>
            <a:r>
              <a:rPr lang="en-IN" sz="2400" dirty="0" smtClean="0"/>
              <a:t>). Example </a:t>
            </a:r>
            <a:r>
              <a:rPr lang="en-IN" sz="2400" dirty="0"/>
              <a:t>: The first perfect number is 6, because 1, 2, and 3 are its proper positive divisors, and 1 + 2 + 3 = 6. Equivalently, the number 6 is equal to half the sum of all its positive divisors: ( 1 + 2 + 3 + 6 ) / 2 = 6. </a:t>
            </a:r>
            <a:endParaRPr lang="en-IN" sz="2400" dirty="0" smtClean="0"/>
          </a:p>
          <a:p>
            <a:pPr lvl="1"/>
            <a:endParaRPr lang="en-IN" dirty="0"/>
          </a:p>
          <a:p>
            <a:pPr marL="457200" indent="-457200">
              <a:buFont typeface="+mj-lt"/>
              <a:buAutoNum type="arabicPeriod" startAt="2"/>
            </a:pPr>
            <a:r>
              <a:rPr lang="en-IN" sz="2400" dirty="0" smtClean="0"/>
              <a:t>Write </a:t>
            </a:r>
            <a:r>
              <a:rPr lang="en-IN" sz="2400" dirty="0"/>
              <a:t>a Python function that checks whether a passed string is palindrome or not. </a:t>
            </a:r>
          </a:p>
          <a:p>
            <a:endParaRPr lang="en-US" dirty="0"/>
          </a:p>
          <a:p>
            <a:pPr marL="457200" indent="-457200">
              <a:buFont typeface="+mj-lt"/>
              <a:buAutoNum type="arabicPeriod" startAt="3"/>
            </a:pPr>
            <a:r>
              <a:rPr lang="en-US" sz="2400" dirty="0" smtClean="0"/>
              <a:t>Write </a:t>
            </a:r>
            <a:r>
              <a:rPr lang="en-US" sz="2400" dirty="0"/>
              <a:t>a Python function to check whether a string is a pangram or not.  </a:t>
            </a:r>
          </a:p>
          <a:p>
            <a:pPr lvl="1"/>
            <a:r>
              <a:rPr lang="en-US" sz="2400" dirty="0"/>
              <a:t>Note : Pangrams are words or sentences containing every letter of the alphabet at least once. For example : "The quick brown fox jumps over the lazy dog"</a:t>
            </a:r>
          </a:p>
          <a:p>
            <a:endParaRPr lang="en-US" dirty="0"/>
          </a:p>
          <a:p>
            <a:pPr marL="457200" indent="-457200">
              <a:buFont typeface="+mj-lt"/>
              <a:buAutoNum type="arabicPeriod" startAt="4"/>
            </a:pPr>
            <a:r>
              <a:rPr lang="en-US" sz="2400" dirty="0" smtClean="0"/>
              <a:t>Write </a:t>
            </a:r>
            <a:r>
              <a:rPr lang="en-US" sz="2400" dirty="0"/>
              <a:t>a Python program that accepts a hyphen-separated sequence of words as input and prints the words in a hyphen-separated sequence after sorting them alphabetically.  </a:t>
            </a:r>
          </a:p>
          <a:p>
            <a:pPr lvl="1"/>
            <a:r>
              <a:rPr lang="en-US" sz="2400" dirty="0"/>
              <a:t>Sample Items : green-red-yellow-black-white</a:t>
            </a:r>
          </a:p>
          <a:p>
            <a:pPr lvl="1"/>
            <a:r>
              <a:rPr lang="en-US" sz="2400" dirty="0"/>
              <a:t>Expected Result : black-green-red-white-yellow</a:t>
            </a:r>
            <a:endParaRPr lang="en-IN" sz="2400" dirty="0"/>
          </a:p>
        </p:txBody>
      </p:sp>
    </p:spTree>
    <p:extLst>
      <p:ext uri="{BB962C8B-B14F-4D97-AF65-F5344CB8AC3E}">
        <p14:creationId xmlns:p14="http://schemas.microsoft.com/office/powerpoint/2010/main" val="3527254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524000" y="1752600"/>
            <a:ext cx="8747125" cy="2590800"/>
          </a:xfrm>
        </p:spPr>
        <p:txBody>
          <a:bodyPr anchor="ctr">
            <a:normAutofit/>
          </a:bodyPr>
          <a:lstStyle/>
          <a:p>
            <a:pPr algn="ctr"/>
            <a:r>
              <a:rPr lang="en-US" sz="4000" dirty="0"/>
              <a:t/>
            </a:r>
            <a:br>
              <a:rPr lang="en-US" sz="4000" dirty="0"/>
            </a:br>
            <a:r>
              <a:rPr lang="en-US" sz="4000" dirty="0"/>
              <a:t>Programming using Python</a:t>
            </a:r>
            <a:br>
              <a:rPr lang="en-US" sz="4000" dirty="0"/>
            </a:br>
            <a:r>
              <a:rPr lang="en-US" sz="4000" dirty="0"/>
              <a:t/>
            </a:r>
            <a:br>
              <a:rPr lang="en-US" sz="4000" dirty="0"/>
            </a:br>
            <a:r>
              <a:rPr lang="en-US" sz="5400" b="1" dirty="0"/>
              <a:t>Modules and Packages</a:t>
            </a:r>
            <a:endParaRPr lang="en-US" sz="4000"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851920" y="4128480"/>
              <a:ext cx="1953000" cy="179640"/>
            </p14:xfrm>
          </p:contentPart>
        </mc:Choice>
        <mc:Fallback>
          <p:pic>
            <p:nvPicPr>
              <p:cNvPr id="2" name="Ink 1"/>
              <p:cNvPicPr/>
              <p:nvPr/>
            </p:nvPicPr>
            <p:blipFill>
              <a:blip r:embed="rId3"/>
              <a:stretch>
                <a:fillRect/>
              </a:stretch>
            </p:blipFill>
            <p:spPr>
              <a:xfrm>
                <a:off x="2846520" y="4124520"/>
                <a:ext cx="1965960" cy="189720"/>
              </a:xfrm>
              <a:prstGeom prst="rect">
                <a:avLst/>
              </a:prstGeom>
            </p:spPr>
          </p:pic>
        </mc:Fallback>
      </mc:AlternateContent>
    </p:spTree>
    <p:extLst>
      <p:ext uri="{BB962C8B-B14F-4D97-AF65-F5344CB8AC3E}">
        <p14:creationId xmlns:p14="http://schemas.microsoft.com/office/powerpoint/2010/main" val="27359824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76200"/>
            <a:ext cx="7772400" cy="838200"/>
          </a:xfrm>
        </p:spPr>
        <p:txBody>
          <a:bodyPr/>
          <a:lstStyle/>
          <a:p>
            <a:r>
              <a:rPr lang="en-US" dirty="0"/>
              <a:t>Program…</a:t>
            </a:r>
          </a:p>
        </p:txBody>
      </p:sp>
      <p:sp>
        <p:nvSpPr>
          <p:cNvPr id="8" name="Rectangle 7"/>
          <p:cNvSpPr/>
          <p:nvPr/>
        </p:nvSpPr>
        <p:spPr bwMode="auto">
          <a:xfrm>
            <a:off x="1677036" y="1143000"/>
            <a:ext cx="8517255" cy="4495800"/>
          </a:xfrm>
          <a:prstGeom prst="rect">
            <a:avLst/>
          </a:prstGeom>
          <a:solidFill>
            <a:schemeClr val="accent1">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pPr>
            <a:r>
              <a:rPr lang="en-US" sz="3200" dirty="0">
                <a:latin typeface="Verdana" pitchFamily="34" charset="0"/>
              </a:rPr>
              <a:t>n = int(input('Enter a number: '))</a:t>
            </a:r>
          </a:p>
          <a:p>
            <a:pPr defTabSz="914400" fontAlgn="base">
              <a:lnSpc>
                <a:spcPct val="90000"/>
              </a:lnSpc>
              <a:spcBef>
                <a:spcPct val="25000"/>
              </a:spcBef>
              <a:spcAft>
                <a:spcPct val="0"/>
              </a:spcAft>
              <a:buClr>
                <a:schemeClr val="bg1"/>
              </a:buClr>
              <a:buSzPct val="100000"/>
            </a:pPr>
            <a:r>
              <a:rPr lang="en-US" sz="3200" dirty="0">
                <a:latin typeface="Verdana" pitchFamily="34" charset="0"/>
              </a:rPr>
              <a:t>print (n, 'X', 1, '=', n*1)</a:t>
            </a:r>
          </a:p>
          <a:p>
            <a:pPr defTabSz="914400">
              <a:lnSpc>
                <a:spcPct val="90000"/>
              </a:lnSpc>
              <a:spcBef>
                <a:spcPct val="25000"/>
              </a:spcBef>
              <a:buClr>
                <a:schemeClr val="bg1"/>
              </a:buClr>
            </a:pPr>
            <a:r>
              <a:rPr lang="en-US" sz="3200" dirty="0">
                <a:latin typeface="Verdana" pitchFamily="34" charset="0"/>
                <a:sym typeface="+mn-ea"/>
              </a:rPr>
              <a:t>print (n, 'X', 2, '=', n*2)</a:t>
            </a:r>
            <a:endParaRPr lang="en-US" sz="3200" dirty="0">
              <a:latin typeface="Verdana" pitchFamily="34" charset="0"/>
            </a:endParaRPr>
          </a:p>
          <a:p>
            <a:pPr defTabSz="914400">
              <a:lnSpc>
                <a:spcPct val="90000"/>
              </a:lnSpc>
              <a:spcBef>
                <a:spcPct val="25000"/>
              </a:spcBef>
              <a:buClr>
                <a:schemeClr val="bg1"/>
              </a:buClr>
            </a:pPr>
            <a:r>
              <a:rPr lang="en-US" sz="3200" dirty="0">
                <a:latin typeface="Verdana" pitchFamily="34" charset="0"/>
                <a:sym typeface="+mn-ea"/>
              </a:rPr>
              <a:t>print (n, 'X', 3, '=', n*3)</a:t>
            </a:r>
            <a:endParaRPr lang="en-US" sz="3200" dirty="0">
              <a:latin typeface="Verdana" pitchFamily="34" charset="0"/>
            </a:endParaRPr>
          </a:p>
          <a:p>
            <a:pPr defTabSz="914400">
              <a:lnSpc>
                <a:spcPct val="90000"/>
              </a:lnSpc>
              <a:spcBef>
                <a:spcPct val="25000"/>
              </a:spcBef>
              <a:buClr>
                <a:schemeClr val="bg1"/>
              </a:buClr>
            </a:pPr>
            <a:r>
              <a:rPr lang="en-US" sz="3200" dirty="0">
                <a:latin typeface="Verdana" pitchFamily="34" charset="0"/>
                <a:sym typeface="+mn-ea"/>
              </a:rPr>
              <a:t>print (n, 'X', 4, '=', n*4)</a:t>
            </a:r>
            <a:endParaRPr lang="en-US" sz="3200" dirty="0">
              <a:latin typeface="Verdana" pitchFamily="34" charset="0"/>
            </a:endParaRPr>
          </a:p>
          <a:p>
            <a:pPr defTabSz="914400">
              <a:lnSpc>
                <a:spcPct val="90000"/>
              </a:lnSpc>
              <a:spcBef>
                <a:spcPct val="25000"/>
              </a:spcBef>
              <a:buClr>
                <a:schemeClr val="bg1"/>
              </a:buClr>
            </a:pPr>
            <a:r>
              <a:rPr lang="en-US" sz="3200" dirty="0">
                <a:latin typeface="Verdana" pitchFamily="34" charset="0"/>
                <a:sym typeface="+mn-ea"/>
              </a:rPr>
              <a:t>print (n, 'X', 5, '=', n*5)</a:t>
            </a:r>
            <a:endParaRPr lang="en-US" sz="3200" dirty="0">
              <a:latin typeface="Verdana" pitchFamily="34" charset="0"/>
            </a:endParaRPr>
          </a:p>
          <a:p>
            <a:pPr defTabSz="914400">
              <a:lnSpc>
                <a:spcPct val="90000"/>
              </a:lnSpc>
              <a:spcBef>
                <a:spcPct val="25000"/>
              </a:spcBef>
              <a:buClr>
                <a:schemeClr val="bg1"/>
              </a:buClr>
            </a:pPr>
            <a:r>
              <a:rPr lang="en-US" sz="3200" dirty="0">
                <a:latin typeface="Verdana" pitchFamily="34" charset="0"/>
                <a:sym typeface="+mn-ea"/>
              </a:rPr>
              <a:t>print (n, 'X', 6, '=', n*6)</a:t>
            </a:r>
            <a:endParaRPr lang="en-US" sz="3200" dirty="0">
              <a:latin typeface="Verdana" pitchFamily="34" charset="0"/>
            </a:endParaRPr>
          </a:p>
          <a:p>
            <a:pPr defTabSz="914400">
              <a:lnSpc>
                <a:spcPct val="90000"/>
              </a:lnSpc>
              <a:spcBef>
                <a:spcPct val="25000"/>
              </a:spcBef>
              <a:buClr>
                <a:schemeClr val="bg1"/>
              </a:buClr>
            </a:pPr>
            <a:r>
              <a:rPr lang="en-US" sz="3200" dirty="0">
                <a:latin typeface="Verdana" pitchFamily="34" charset="0"/>
              </a:rPr>
              <a:t>….</a:t>
            </a:r>
          </a:p>
        </p:txBody>
      </p:sp>
      <p:grpSp>
        <p:nvGrpSpPr>
          <p:cNvPr id="10" name="Group 9"/>
          <p:cNvGrpSpPr/>
          <p:nvPr/>
        </p:nvGrpSpPr>
        <p:grpSpPr>
          <a:xfrm>
            <a:off x="3581400" y="762000"/>
            <a:ext cx="5410200" cy="5455216"/>
            <a:chOff x="1447800" y="1402784"/>
            <a:chExt cx="5410200" cy="5455216"/>
          </a:xfrm>
        </p:grpSpPr>
        <p:pic>
          <p:nvPicPr>
            <p:cNvPr id="1026" name="Picture 2" descr="C:\Users\karkare\AppData\Local\Microsoft\Windows\INetCache\IE\V9IY8K29\MC90004488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402784"/>
              <a:ext cx="5410200" cy="54552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38600" y="1905000"/>
              <a:ext cx="2140330" cy="2062103"/>
            </a:xfrm>
            <a:prstGeom prst="rect">
              <a:avLst/>
            </a:prstGeom>
            <a:noFill/>
          </p:spPr>
          <p:txBody>
            <a:bodyPr wrap="none" rtlCol="0">
              <a:spAutoFit/>
            </a:bodyPr>
            <a:lstStyle/>
            <a:p>
              <a:r>
                <a:rPr lang="en-US" sz="3200" b="1" dirty="0">
                  <a:solidFill>
                    <a:srgbClr val="FF0000"/>
                  </a:solidFill>
                </a:rPr>
                <a:t>Too much </a:t>
              </a:r>
            </a:p>
            <a:p>
              <a:r>
                <a:rPr lang="en-US" sz="3200" b="1" dirty="0">
                  <a:solidFill>
                    <a:srgbClr val="FF0000"/>
                  </a:solidFill>
                </a:rPr>
                <a:t>repetition!</a:t>
              </a:r>
            </a:p>
            <a:p>
              <a:r>
                <a:rPr lang="en-US" sz="3200" b="1" dirty="0">
                  <a:solidFill>
                    <a:srgbClr val="FF0000"/>
                  </a:solidFill>
                </a:rPr>
                <a:t>Can I avoid </a:t>
              </a:r>
            </a:p>
            <a:p>
              <a:r>
                <a:rPr lang="en-US" sz="3200" b="1" dirty="0">
                  <a:solidFill>
                    <a:srgbClr val="FF0000"/>
                  </a:solidFill>
                </a:rPr>
                <a:t>   it?</a:t>
              </a:r>
            </a:p>
          </p:txBody>
        </p:sp>
      </p:gr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5058360" y="1820160"/>
              <a:ext cx="324720" cy="3553560"/>
            </p14:xfrm>
          </p:contentPart>
        </mc:Choice>
        <mc:Fallback>
          <p:pic>
            <p:nvPicPr>
              <p:cNvPr id="3" name="Ink 2"/>
              <p:cNvPicPr/>
              <p:nvPr/>
            </p:nvPicPr>
            <p:blipFill>
              <a:blip r:embed="rId4"/>
              <a:stretch>
                <a:fillRect/>
              </a:stretch>
            </p:blipFill>
            <p:spPr>
              <a:xfrm>
                <a:off x="5054400" y="1817640"/>
                <a:ext cx="335520" cy="3558600"/>
              </a:xfrm>
              <a:prstGeom prst="rect">
                <a:avLst/>
              </a:prstGeom>
            </p:spPr>
          </p:pic>
        </mc:Fallback>
      </mc:AlternateContent>
    </p:spTree>
    <p:extLst>
      <p:ext uri="{BB962C8B-B14F-4D97-AF65-F5344CB8AC3E}">
        <p14:creationId xmlns:p14="http://schemas.microsoft.com/office/powerpoint/2010/main" val="101204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Modules</a:t>
            </a:r>
          </a:p>
        </p:txBody>
      </p:sp>
      <p:sp>
        <p:nvSpPr>
          <p:cNvPr id="8" name="Content Placeholder 7"/>
          <p:cNvSpPr>
            <a:spLocks noGrp="1"/>
          </p:cNvSpPr>
          <p:nvPr>
            <p:ph idx="1"/>
          </p:nvPr>
        </p:nvSpPr>
        <p:spPr>
          <a:xfrm>
            <a:off x="1600200" y="1447800"/>
            <a:ext cx="9982200" cy="5181600"/>
          </a:xfrm>
        </p:spPr>
        <p:txBody>
          <a:bodyPr>
            <a:noAutofit/>
          </a:bodyPr>
          <a:lstStyle/>
          <a:p>
            <a:r>
              <a:rPr lang="en-US" sz="3200" dirty="0"/>
              <a:t>As program gets longer, need to organize them for easier access and easier maintenance. </a:t>
            </a:r>
          </a:p>
          <a:p>
            <a:r>
              <a:rPr lang="en-US" sz="3200" dirty="0"/>
              <a:t>Reuse same functions across programs without copying its definition into each program.</a:t>
            </a:r>
          </a:p>
          <a:p>
            <a:r>
              <a:rPr lang="en-US" sz="3200" dirty="0"/>
              <a:t>Python allows putting definitions in a file </a:t>
            </a:r>
          </a:p>
          <a:p>
            <a:pPr lvl="1"/>
            <a:r>
              <a:rPr lang="en-US" sz="2800" dirty="0"/>
              <a:t>use them in a script or in an interactive instance of the interpreter</a:t>
            </a:r>
          </a:p>
          <a:p>
            <a:r>
              <a:rPr lang="en-US" sz="3200" dirty="0"/>
              <a:t> Such a file is called a </a:t>
            </a:r>
            <a:r>
              <a:rPr lang="en-US" sz="3200" i="1" dirty="0"/>
              <a:t>module</a:t>
            </a:r>
            <a:r>
              <a:rPr lang="en-US" sz="3200" dirty="0"/>
              <a:t> </a:t>
            </a:r>
          </a:p>
          <a:p>
            <a:pPr lvl="1"/>
            <a:r>
              <a:rPr lang="en-US" sz="2800" dirty="0"/>
              <a:t>definitions from a module can be </a:t>
            </a:r>
            <a:r>
              <a:rPr lang="en-US" sz="2800" i="1" dirty="0"/>
              <a:t>imported</a:t>
            </a:r>
            <a:r>
              <a:rPr lang="en-US" sz="2800" dirty="0"/>
              <a:t> into other modules or into the </a:t>
            </a:r>
            <a:r>
              <a:rPr lang="en-US" sz="2800" i="1" dirty="0"/>
              <a:t>main</a:t>
            </a:r>
            <a:r>
              <a:rPr lang="en-US" sz="2800" dirty="0"/>
              <a:t> module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911240" y="2855160"/>
              <a:ext cx="6989760" cy="2992680"/>
            </p14:xfrm>
          </p:contentPart>
        </mc:Choice>
        <mc:Fallback>
          <p:pic>
            <p:nvPicPr>
              <p:cNvPr id="2" name="Ink 1"/>
              <p:cNvPicPr/>
              <p:nvPr/>
            </p:nvPicPr>
            <p:blipFill>
              <a:blip r:embed="rId3"/>
              <a:stretch>
                <a:fillRect/>
              </a:stretch>
            </p:blipFill>
            <p:spPr>
              <a:xfrm>
                <a:off x="1904400" y="2848680"/>
                <a:ext cx="6999480" cy="3008160"/>
              </a:xfrm>
              <a:prstGeom prst="rect">
                <a:avLst/>
              </a:prstGeom>
            </p:spPr>
          </p:pic>
        </mc:Fallback>
      </mc:AlternateContent>
    </p:spTree>
    <p:extLst>
      <p:ext uri="{BB962C8B-B14F-4D97-AF65-F5344CB8AC3E}">
        <p14:creationId xmlns:p14="http://schemas.microsoft.com/office/powerpoint/2010/main" val="190696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Modules</a:t>
            </a:r>
          </a:p>
        </p:txBody>
      </p:sp>
      <p:sp>
        <p:nvSpPr>
          <p:cNvPr id="8" name="Content Placeholder 7"/>
          <p:cNvSpPr>
            <a:spLocks noGrp="1"/>
          </p:cNvSpPr>
          <p:nvPr>
            <p:ph idx="1"/>
          </p:nvPr>
        </p:nvSpPr>
        <p:spPr>
          <a:xfrm>
            <a:off x="1143000" y="1825625"/>
            <a:ext cx="10210800" cy="4351338"/>
          </a:xfrm>
        </p:spPr>
        <p:txBody>
          <a:bodyPr>
            <a:normAutofit fontScale="92500" lnSpcReduction="10000"/>
          </a:bodyPr>
          <a:lstStyle/>
          <a:p>
            <a:pPr>
              <a:lnSpc>
                <a:spcPct val="150000"/>
              </a:lnSpc>
            </a:pPr>
            <a:r>
              <a:rPr lang="en-US" sz="3200" dirty="0"/>
              <a:t>A module is a file containing Python definitions and statements.</a:t>
            </a:r>
          </a:p>
          <a:p>
            <a:pPr>
              <a:lnSpc>
                <a:spcPct val="150000"/>
              </a:lnSpc>
            </a:pPr>
            <a:r>
              <a:rPr lang="en-US" sz="3200" dirty="0"/>
              <a:t>The file name is the module name with the suffix </a:t>
            </a:r>
            <a:r>
              <a:rPr lang="en-US" sz="3200" dirty="0">
                <a:solidFill>
                  <a:srgbClr val="FF0000"/>
                </a:solidFill>
              </a:rPr>
              <a:t>.</a:t>
            </a:r>
            <a:r>
              <a:rPr lang="en-US" sz="3200" dirty="0" err="1">
                <a:solidFill>
                  <a:srgbClr val="FF0000"/>
                </a:solidFill>
              </a:rPr>
              <a:t>py</a:t>
            </a:r>
            <a:r>
              <a:rPr lang="en-US" sz="3200" dirty="0">
                <a:solidFill>
                  <a:srgbClr val="FF0000"/>
                </a:solidFill>
              </a:rPr>
              <a:t> </a:t>
            </a:r>
            <a:r>
              <a:rPr lang="en-US" sz="3200" dirty="0"/>
              <a:t>appended. </a:t>
            </a:r>
          </a:p>
          <a:p>
            <a:pPr>
              <a:lnSpc>
                <a:spcPct val="150000"/>
              </a:lnSpc>
            </a:pPr>
            <a:r>
              <a:rPr lang="en-US" sz="3200" dirty="0"/>
              <a:t>Within a module, the module’s name is available in the global variable </a:t>
            </a:r>
            <a:r>
              <a:rPr lang="en-US" sz="3200" dirty="0">
                <a:solidFill>
                  <a:srgbClr val="FF0000"/>
                </a:solidFill>
              </a:rPr>
              <a:t>__name__</a:t>
            </a:r>
            <a:r>
              <a:rPr lang="en-US" sz="3200" dirty="0"/>
              <a:t>.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480400" y="2441160"/>
              <a:ext cx="7548840" cy="3740040"/>
            </p14:xfrm>
          </p:contentPart>
        </mc:Choice>
        <mc:Fallback>
          <p:pic>
            <p:nvPicPr>
              <p:cNvPr id="2" name="Ink 1"/>
              <p:cNvPicPr/>
              <p:nvPr/>
            </p:nvPicPr>
            <p:blipFill>
              <a:blip r:embed="rId3"/>
              <a:stretch>
                <a:fillRect/>
              </a:stretch>
            </p:blipFill>
            <p:spPr>
              <a:xfrm>
                <a:off x="2477520" y="2433600"/>
                <a:ext cx="7554600" cy="3755880"/>
              </a:xfrm>
              <a:prstGeom prst="rect">
                <a:avLst/>
              </a:prstGeom>
            </p:spPr>
          </p:pic>
        </mc:Fallback>
      </mc:AlternateContent>
    </p:spTree>
    <p:extLst>
      <p:ext uri="{BB962C8B-B14F-4D97-AF65-F5344CB8AC3E}">
        <p14:creationId xmlns:p14="http://schemas.microsoft.com/office/powerpoint/2010/main" val="3654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1236"/>
            <a:ext cx="7886700" cy="777874"/>
          </a:xfrm>
        </p:spPr>
        <p:txBody>
          <a:bodyPr/>
          <a:lstStyle/>
          <a:p>
            <a:r>
              <a:rPr lang="en-US" dirty="0" smtClean="0"/>
              <a:t>fibo.py as module</a:t>
            </a:r>
            <a:endParaRPr lang="en-IN" dirty="0"/>
          </a:p>
        </p:txBody>
      </p:sp>
      <p:sp>
        <p:nvSpPr>
          <p:cNvPr id="5" name="Rectangle 4"/>
          <p:cNvSpPr/>
          <p:nvPr/>
        </p:nvSpPr>
        <p:spPr>
          <a:xfrm>
            <a:off x="609600" y="609600"/>
            <a:ext cx="5791200" cy="6063198"/>
          </a:xfrm>
          <a:prstGeom prst="rect">
            <a:avLst/>
          </a:prstGeom>
        </p:spPr>
        <p:txBody>
          <a:bodyPr wrap="square">
            <a:spAutoFit/>
          </a:bodyPr>
          <a:lstStyle/>
          <a:p>
            <a:r>
              <a:rPr lang="en-IN" sz="2400" dirty="0"/>
              <a:t># Fibonacci numbers module</a:t>
            </a:r>
          </a:p>
          <a:p>
            <a:endParaRPr lang="en-IN" sz="2400" dirty="0"/>
          </a:p>
          <a:p>
            <a:r>
              <a:rPr lang="en-IN" sz="2400" dirty="0" err="1"/>
              <a:t>def</a:t>
            </a:r>
            <a:r>
              <a:rPr lang="en-IN" sz="2400" dirty="0"/>
              <a:t> fib(n):    # write Fibonacci series up to n</a:t>
            </a:r>
          </a:p>
          <a:p>
            <a:r>
              <a:rPr lang="en-IN" sz="2400" dirty="0"/>
              <a:t>    a, b = 0, 1</a:t>
            </a:r>
          </a:p>
          <a:p>
            <a:r>
              <a:rPr lang="en-IN" sz="2400" dirty="0"/>
              <a:t>    while a &lt; n:</a:t>
            </a:r>
          </a:p>
          <a:p>
            <a:r>
              <a:rPr lang="en-IN" sz="2400" dirty="0"/>
              <a:t>        print(a, end=' ')</a:t>
            </a:r>
          </a:p>
          <a:p>
            <a:r>
              <a:rPr lang="en-IN" sz="2400" dirty="0"/>
              <a:t>        a, b = b, </a:t>
            </a:r>
            <a:r>
              <a:rPr lang="en-IN" sz="2400" dirty="0" err="1"/>
              <a:t>a+b</a:t>
            </a:r>
            <a:endParaRPr lang="en-IN" sz="2400" dirty="0"/>
          </a:p>
          <a:p>
            <a:r>
              <a:rPr lang="en-IN" sz="2400" dirty="0"/>
              <a:t>    print()</a:t>
            </a:r>
          </a:p>
          <a:p>
            <a:endParaRPr lang="en-IN" sz="2800" dirty="0"/>
          </a:p>
          <a:p>
            <a:r>
              <a:rPr lang="en-IN" sz="2400" dirty="0" err="1"/>
              <a:t>def</a:t>
            </a:r>
            <a:r>
              <a:rPr lang="en-IN" sz="2400" dirty="0"/>
              <a:t> fib2(n):   # return Fibonacci series up to n</a:t>
            </a:r>
          </a:p>
          <a:p>
            <a:r>
              <a:rPr lang="en-IN" sz="2400" dirty="0"/>
              <a:t>    result = []</a:t>
            </a:r>
          </a:p>
          <a:p>
            <a:r>
              <a:rPr lang="en-IN" sz="2400" dirty="0"/>
              <a:t>    a, b = 0, 1</a:t>
            </a:r>
          </a:p>
          <a:p>
            <a:r>
              <a:rPr lang="en-IN" sz="2400" dirty="0"/>
              <a:t>    while a &lt; n:</a:t>
            </a:r>
          </a:p>
          <a:p>
            <a:r>
              <a:rPr lang="en-IN" sz="2400" dirty="0"/>
              <a:t>        </a:t>
            </a:r>
            <a:r>
              <a:rPr lang="en-IN" sz="2400" dirty="0" err="1"/>
              <a:t>result.append</a:t>
            </a:r>
            <a:r>
              <a:rPr lang="en-IN" sz="2400" dirty="0"/>
              <a:t>(a)</a:t>
            </a:r>
          </a:p>
          <a:p>
            <a:r>
              <a:rPr lang="en-IN" sz="2400" dirty="0"/>
              <a:t>        a, b = b, </a:t>
            </a:r>
            <a:r>
              <a:rPr lang="en-IN" sz="2400" dirty="0" err="1"/>
              <a:t>a+b</a:t>
            </a:r>
            <a:endParaRPr lang="en-IN" sz="2400" dirty="0"/>
          </a:p>
          <a:p>
            <a:r>
              <a:rPr lang="en-IN" sz="2400" dirty="0"/>
              <a:t>    return result</a:t>
            </a:r>
          </a:p>
        </p:txBody>
      </p:sp>
      <p:sp>
        <p:nvSpPr>
          <p:cNvPr id="7" name="Rectangle 6"/>
          <p:cNvSpPr/>
          <p:nvPr/>
        </p:nvSpPr>
        <p:spPr>
          <a:xfrm>
            <a:off x="6858000" y="1371600"/>
            <a:ext cx="5181600" cy="4154984"/>
          </a:xfrm>
          <a:prstGeom prst="rect">
            <a:avLst/>
          </a:prstGeom>
        </p:spPr>
        <p:txBody>
          <a:bodyPr wrap="square">
            <a:spAutoFit/>
          </a:bodyPr>
          <a:lstStyle/>
          <a:p>
            <a:r>
              <a:rPr lang="en-IN" sz="2400" dirty="0"/>
              <a:t>import </a:t>
            </a:r>
            <a:r>
              <a:rPr lang="en-IN" sz="2400" dirty="0" err="1"/>
              <a:t>fibo</a:t>
            </a:r>
            <a:endParaRPr lang="en-IN" sz="2400" dirty="0"/>
          </a:p>
          <a:p>
            <a:endParaRPr lang="en-US" sz="2400" dirty="0"/>
          </a:p>
          <a:p>
            <a:r>
              <a:rPr lang="en-IN" sz="2400" dirty="0" smtClean="0"/>
              <a:t>&gt;&gt;&gt; </a:t>
            </a:r>
            <a:r>
              <a:rPr lang="en-IN" sz="2400" dirty="0" err="1" smtClean="0"/>
              <a:t>fibo.fib</a:t>
            </a:r>
            <a:r>
              <a:rPr lang="en-IN" sz="2400" dirty="0" smtClean="0"/>
              <a:t>(1000</a:t>
            </a:r>
            <a:r>
              <a:rPr lang="en-IN" sz="2400" dirty="0"/>
              <a:t>)</a:t>
            </a:r>
          </a:p>
          <a:p>
            <a:r>
              <a:rPr lang="en-IN" sz="2400" dirty="0"/>
              <a:t>0 1 1 2 3 5 8 13 21 34 55 89 144 233 377 610 987</a:t>
            </a:r>
          </a:p>
          <a:p>
            <a:endParaRPr lang="en-IN" sz="2400" dirty="0" smtClean="0"/>
          </a:p>
          <a:p>
            <a:r>
              <a:rPr lang="en-IN" sz="2400" dirty="0" smtClean="0"/>
              <a:t>&gt;&gt;&gt;fibo.fib2(100</a:t>
            </a:r>
            <a:r>
              <a:rPr lang="en-IN" sz="2400" dirty="0"/>
              <a:t>)</a:t>
            </a:r>
          </a:p>
          <a:p>
            <a:r>
              <a:rPr lang="en-IN" sz="2400" dirty="0"/>
              <a:t>[0, 1, 1, 2, 3, 5, 8, 13, 21, 34, 55, 89]</a:t>
            </a:r>
          </a:p>
          <a:p>
            <a:endParaRPr lang="en-IN" sz="2400" dirty="0" smtClean="0"/>
          </a:p>
          <a:p>
            <a:r>
              <a:rPr lang="en-IN" sz="2400" dirty="0" err="1" smtClean="0"/>
              <a:t>fibo</a:t>
            </a:r>
            <a:r>
              <a:rPr lang="en-IN" sz="2400" dirty="0"/>
              <a:t>.__name__</a:t>
            </a:r>
          </a:p>
          <a:p>
            <a:r>
              <a:rPr lang="en-IN" sz="2400" dirty="0"/>
              <a:t>'</a:t>
            </a:r>
            <a:r>
              <a:rPr lang="en-IN" sz="2400" dirty="0" err="1"/>
              <a:t>fibo</a:t>
            </a:r>
            <a:r>
              <a:rPr lang="en-IN" sz="2400" dirty="0"/>
              <a:t>'</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62160" y="41400"/>
              <a:ext cx="11115000" cy="6630840"/>
            </p14:xfrm>
          </p:contentPart>
        </mc:Choice>
        <mc:Fallback>
          <p:pic>
            <p:nvPicPr>
              <p:cNvPr id="3" name="Ink 2"/>
              <p:cNvPicPr/>
              <p:nvPr/>
            </p:nvPicPr>
            <p:blipFill>
              <a:blip r:embed="rId3"/>
              <a:stretch>
                <a:fillRect/>
              </a:stretch>
            </p:blipFill>
            <p:spPr>
              <a:xfrm>
                <a:off x="351720" y="34920"/>
                <a:ext cx="11131920" cy="6645600"/>
              </a:xfrm>
              <a:prstGeom prst="rect">
                <a:avLst/>
              </a:prstGeom>
            </p:spPr>
          </p:pic>
        </mc:Fallback>
      </mc:AlternateContent>
    </p:spTree>
    <p:extLst>
      <p:ext uri="{BB962C8B-B14F-4D97-AF65-F5344CB8AC3E}">
        <p14:creationId xmlns:p14="http://schemas.microsoft.com/office/powerpoint/2010/main" val="182436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643" y="6246"/>
            <a:ext cx="7886700" cy="701674"/>
          </a:xfrm>
        </p:spPr>
        <p:txBody>
          <a:bodyPr/>
          <a:lstStyle/>
          <a:p>
            <a:r>
              <a:rPr lang="en-US" dirty="0" smtClean="0"/>
              <a:t>More about Module</a:t>
            </a:r>
            <a:endParaRPr lang="en-IN" dirty="0"/>
          </a:p>
        </p:txBody>
      </p:sp>
      <p:pic>
        <p:nvPicPr>
          <p:cNvPr id="4" name="Content Placeholder 3"/>
          <p:cNvPicPr>
            <a:picLocks noGrp="1" noChangeAspect="1"/>
          </p:cNvPicPr>
          <p:nvPr>
            <p:ph idx="1"/>
          </p:nvPr>
        </p:nvPicPr>
        <p:blipFill>
          <a:blip r:embed="rId2"/>
          <a:stretch>
            <a:fillRect/>
          </a:stretch>
        </p:blipFill>
        <p:spPr>
          <a:xfrm>
            <a:off x="2514600" y="944622"/>
            <a:ext cx="6600057" cy="1253176"/>
          </a:xfrm>
          <a:prstGeom prst="rect">
            <a:avLst/>
          </a:prstGeom>
        </p:spPr>
      </p:pic>
      <p:pic>
        <p:nvPicPr>
          <p:cNvPr id="5" name="Picture 4"/>
          <p:cNvPicPr>
            <a:picLocks noChangeAspect="1"/>
          </p:cNvPicPr>
          <p:nvPr/>
        </p:nvPicPr>
        <p:blipFill>
          <a:blip r:embed="rId3"/>
          <a:stretch>
            <a:fillRect/>
          </a:stretch>
        </p:blipFill>
        <p:spPr>
          <a:xfrm>
            <a:off x="2533338" y="2247054"/>
            <a:ext cx="6132206" cy="1152922"/>
          </a:xfrm>
          <a:prstGeom prst="rect">
            <a:avLst/>
          </a:prstGeom>
        </p:spPr>
      </p:pic>
      <p:pic>
        <p:nvPicPr>
          <p:cNvPr id="6" name="Picture 5"/>
          <p:cNvPicPr>
            <a:picLocks noChangeAspect="1"/>
          </p:cNvPicPr>
          <p:nvPr/>
        </p:nvPicPr>
        <p:blipFill>
          <a:blip r:embed="rId4"/>
          <a:stretch>
            <a:fillRect/>
          </a:stretch>
        </p:blipFill>
        <p:spPr>
          <a:xfrm>
            <a:off x="2514599" y="3525838"/>
            <a:ext cx="6717018" cy="1269884"/>
          </a:xfrm>
          <a:prstGeom prst="rect">
            <a:avLst/>
          </a:prstGeom>
        </p:spPr>
      </p:pic>
      <p:pic>
        <p:nvPicPr>
          <p:cNvPr id="7" name="Picture 6"/>
          <p:cNvPicPr>
            <a:picLocks noChangeAspect="1"/>
          </p:cNvPicPr>
          <p:nvPr/>
        </p:nvPicPr>
        <p:blipFill>
          <a:blip r:embed="rId5"/>
          <a:stretch>
            <a:fillRect/>
          </a:stretch>
        </p:blipFill>
        <p:spPr>
          <a:xfrm>
            <a:off x="2514600" y="4921585"/>
            <a:ext cx="6098787" cy="1203049"/>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3161520" y="1026000"/>
              <a:ext cx="7144920" cy="4600080"/>
            </p14:xfrm>
          </p:contentPart>
        </mc:Choice>
        <mc:Fallback>
          <p:pic>
            <p:nvPicPr>
              <p:cNvPr id="3" name="Ink 2"/>
              <p:cNvPicPr/>
              <p:nvPr/>
            </p:nvPicPr>
            <p:blipFill>
              <a:blip r:embed="rId7"/>
              <a:stretch>
                <a:fillRect/>
              </a:stretch>
            </p:blipFill>
            <p:spPr>
              <a:xfrm>
                <a:off x="3155400" y="1022760"/>
                <a:ext cx="7158960" cy="4610160"/>
              </a:xfrm>
              <a:prstGeom prst="rect">
                <a:avLst/>
              </a:prstGeom>
            </p:spPr>
          </p:pic>
        </mc:Fallback>
      </mc:AlternateContent>
    </p:spTree>
    <p:extLst>
      <p:ext uri="{BB962C8B-B14F-4D97-AF65-F5344CB8AC3E}">
        <p14:creationId xmlns:p14="http://schemas.microsoft.com/office/powerpoint/2010/main" val="13580065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152400"/>
            <a:ext cx="6912561" cy="6533213"/>
          </a:xfrm>
          <a:prstGeom prst="rect">
            <a:avLst/>
          </a:prstGeom>
        </p:spPr>
      </p:pic>
      <p:pic>
        <p:nvPicPr>
          <p:cNvPr id="5" name="Picture 4"/>
          <p:cNvPicPr>
            <a:picLocks noChangeAspect="1"/>
          </p:cNvPicPr>
          <p:nvPr/>
        </p:nvPicPr>
        <p:blipFill>
          <a:blip r:embed="rId4"/>
          <a:stretch>
            <a:fillRect/>
          </a:stretch>
        </p:blipFill>
        <p:spPr>
          <a:xfrm>
            <a:off x="8534400" y="1620410"/>
            <a:ext cx="2881734" cy="3637390"/>
          </a:xfrm>
          <a:prstGeom prst="rect">
            <a:avLst/>
          </a:prstGeom>
        </p:spPr>
      </p:pic>
      <p:sp>
        <p:nvSpPr>
          <p:cNvPr id="6" name="Rounded Rectangle 5"/>
          <p:cNvSpPr/>
          <p:nvPr/>
        </p:nvSpPr>
        <p:spPr>
          <a:xfrm>
            <a:off x="8610600" y="2667000"/>
            <a:ext cx="1752600" cy="685800"/>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2383560" y="50040"/>
              <a:ext cx="5855760" cy="5492520"/>
            </p14:xfrm>
          </p:contentPart>
        </mc:Choice>
        <mc:Fallback>
          <p:pic>
            <p:nvPicPr>
              <p:cNvPr id="2" name="Ink 1"/>
              <p:cNvPicPr/>
              <p:nvPr/>
            </p:nvPicPr>
            <p:blipFill>
              <a:blip r:embed="rId6"/>
              <a:stretch>
                <a:fillRect/>
              </a:stretch>
            </p:blipFill>
            <p:spPr>
              <a:xfrm>
                <a:off x="2377080" y="45000"/>
                <a:ext cx="5869440" cy="5505480"/>
              </a:xfrm>
              <a:prstGeom prst="rect">
                <a:avLst/>
              </a:prstGeom>
            </p:spPr>
          </p:pic>
        </mc:Fallback>
      </mc:AlternateContent>
    </p:spTree>
    <p:extLst>
      <p:ext uri="{BB962C8B-B14F-4D97-AF65-F5344CB8AC3E}">
        <p14:creationId xmlns:p14="http://schemas.microsoft.com/office/powerpoint/2010/main" val="424701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8001000" y="1905000"/>
            <a:ext cx="3352800" cy="3458308"/>
          </a:xfrm>
          <a:prstGeom prst="rect">
            <a:avLst/>
          </a:prstGeom>
        </p:spPr>
      </p:pic>
      <p:pic>
        <p:nvPicPr>
          <p:cNvPr id="4" name="Picture 3"/>
          <p:cNvPicPr>
            <a:picLocks noChangeAspect="1"/>
          </p:cNvPicPr>
          <p:nvPr/>
        </p:nvPicPr>
        <p:blipFill>
          <a:blip r:embed="rId4"/>
          <a:stretch>
            <a:fillRect/>
          </a:stretch>
        </p:blipFill>
        <p:spPr>
          <a:xfrm>
            <a:off x="1295400" y="0"/>
            <a:ext cx="6400800" cy="6400800"/>
          </a:xfrm>
          <a:prstGeom prst="rect">
            <a:avLst/>
          </a:prstGeom>
        </p:spPr>
      </p:pic>
      <p:sp>
        <p:nvSpPr>
          <p:cNvPr id="6" name="Rounded Rectangle 5"/>
          <p:cNvSpPr/>
          <p:nvPr/>
        </p:nvSpPr>
        <p:spPr>
          <a:xfrm>
            <a:off x="8153400" y="3655924"/>
            <a:ext cx="3048000" cy="763675"/>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975320" y="1278000"/>
              <a:ext cx="1253520" cy="4992120"/>
            </p14:xfrm>
          </p:contentPart>
        </mc:Choice>
        <mc:Fallback>
          <p:pic>
            <p:nvPicPr>
              <p:cNvPr id="2" name="Ink 1"/>
              <p:cNvPicPr/>
              <p:nvPr/>
            </p:nvPicPr>
            <p:blipFill>
              <a:blip r:embed="rId6"/>
              <a:stretch>
                <a:fillRect/>
              </a:stretch>
            </p:blipFill>
            <p:spPr>
              <a:xfrm>
                <a:off x="1965960" y="1273680"/>
                <a:ext cx="1265760" cy="5004000"/>
              </a:xfrm>
              <a:prstGeom prst="rect">
                <a:avLst/>
              </a:prstGeom>
            </p:spPr>
          </p:pic>
        </mc:Fallback>
      </mc:AlternateContent>
    </p:spTree>
    <p:extLst>
      <p:ext uri="{BB962C8B-B14F-4D97-AF65-F5344CB8AC3E}">
        <p14:creationId xmlns:p14="http://schemas.microsoft.com/office/powerpoint/2010/main" val="186871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42847"/>
          <a:stretch/>
        </p:blipFill>
        <p:spPr>
          <a:xfrm>
            <a:off x="609600" y="493356"/>
            <a:ext cx="6096000" cy="5454316"/>
          </a:xfrm>
          <a:prstGeom prst="rect">
            <a:avLst/>
          </a:prstGeom>
        </p:spPr>
      </p:pic>
      <p:pic>
        <p:nvPicPr>
          <p:cNvPr id="3" name="Picture 2"/>
          <p:cNvPicPr>
            <a:picLocks noChangeAspect="1"/>
          </p:cNvPicPr>
          <p:nvPr/>
        </p:nvPicPr>
        <p:blipFill rotWithShape="1">
          <a:blip r:embed="rId3"/>
          <a:srcRect t="61635"/>
          <a:stretch/>
        </p:blipFill>
        <p:spPr>
          <a:xfrm>
            <a:off x="6934200" y="2057400"/>
            <a:ext cx="5074853" cy="3048000"/>
          </a:xfrm>
          <a:prstGeom prst="rect">
            <a:avLst/>
          </a:prstGeom>
        </p:spPr>
      </p:pic>
      <p:sp>
        <p:nvSpPr>
          <p:cNvPr id="5" name="Rounded Rectangle 4"/>
          <p:cNvSpPr/>
          <p:nvPr/>
        </p:nvSpPr>
        <p:spPr>
          <a:xfrm>
            <a:off x="7086600" y="2209800"/>
            <a:ext cx="3048000" cy="611275"/>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923760" y="1183680"/>
              <a:ext cx="4993920" cy="4547880"/>
            </p14:xfrm>
          </p:contentPart>
        </mc:Choice>
        <mc:Fallback>
          <p:pic>
            <p:nvPicPr>
              <p:cNvPr id="2" name="Ink 1"/>
              <p:cNvPicPr/>
              <p:nvPr/>
            </p:nvPicPr>
            <p:blipFill>
              <a:blip r:embed="rId5"/>
              <a:stretch>
                <a:fillRect/>
              </a:stretch>
            </p:blipFill>
            <p:spPr>
              <a:xfrm>
                <a:off x="916920" y="1180800"/>
                <a:ext cx="5008320" cy="4557960"/>
              </a:xfrm>
              <a:prstGeom prst="rect">
                <a:avLst/>
              </a:prstGeom>
            </p:spPr>
          </p:pic>
        </mc:Fallback>
      </mc:AlternateContent>
    </p:spTree>
    <p:extLst>
      <p:ext uri="{BB962C8B-B14F-4D97-AF65-F5344CB8AC3E}">
        <p14:creationId xmlns:p14="http://schemas.microsoft.com/office/powerpoint/2010/main" val="36358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51474"/>
          <a:stretch/>
        </p:blipFill>
        <p:spPr>
          <a:xfrm>
            <a:off x="1371600" y="228600"/>
            <a:ext cx="4715106" cy="4495799"/>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51823"/>
          <a:stretch/>
        </p:blipFill>
        <p:spPr>
          <a:xfrm>
            <a:off x="6705600" y="1905000"/>
            <a:ext cx="3863772" cy="3657600"/>
          </a:xfrm>
          <a:prstGeom prst="rect">
            <a:avLst/>
          </a:prstGeom>
        </p:spPr>
      </p:pic>
      <p:sp>
        <p:nvSpPr>
          <p:cNvPr id="5" name="Rounded Rectangle 4"/>
          <p:cNvSpPr/>
          <p:nvPr/>
        </p:nvSpPr>
        <p:spPr>
          <a:xfrm>
            <a:off x="6749143" y="2895600"/>
            <a:ext cx="3048000" cy="990600"/>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3358440" y="1474200"/>
              <a:ext cx="2590920" cy="3816360"/>
            </p14:xfrm>
          </p:contentPart>
        </mc:Choice>
        <mc:Fallback>
          <p:pic>
            <p:nvPicPr>
              <p:cNvPr id="2" name="Ink 1"/>
              <p:cNvPicPr/>
              <p:nvPr/>
            </p:nvPicPr>
            <p:blipFill>
              <a:blip r:embed="rId7"/>
              <a:stretch>
                <a:fillRect/>
              </a:stretch>
            </p:blipFill>
            <p:spPr>
              <a:xfrm>
                <a:off x="3349080" y="1469520"/>
                <a:ext cx="2606040" cy="3827160"/>
              </a:xfrm>
              <a:prstGeom prst="rect">
                <a:avLst/>
              </a:prstGeom>
            </p:spPr>
          </p:pic>
        </mc:Fallback>
      </mc:AlternateContent>
    </p:spTree>
    <p:extLst>
      <p:ext uri="{BB962C8B-B14F-4D97-AF65-F5344CB8AC3E}">
        <p14:creationId xmlns:p14="http://schemas.microsoft.com/office/powerpoint/2010/main" val="187892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9982200" y="2185823"/>
            <a:ext cx="1752600" cy="3608295"/>
          </a:xfrm>
          <a:prstGeom prst="rect">
            <a:avLst/>
          </a:prstGeom>
        </p:spPr>
      </p:pic>
      <p:pic>
        <p:nvPicPr>
          <p:cNvPr id="4" name="Picture 3"/>
          <p:cNvPicPr>
            <a:picLocks noChangeAspect="1"/>
          </p:cNvPicPr>
          <p:nvPr/>
        </p:nvPicPr>
        <p:blipFill>
          <a:blip r:embed="rId4"/>
          <a:stretch>
            <a:fillRect/>
          </a:stretch>
        </p:blipFill>
        <p:spPr>
          <a:xfrm>
            <a:off x="838885" y="0"/>
            <a:ext cx="8711238" cy="6705599"/>
          </a:xfrm>
          <a:prstGeom prst="rect">
            <a:avLst/>
          </a:prstGeom>
        </p:spPr>
      </p:pic>
      <p:sp>
        <p:nvSpPr>
          <p:cNvPr id="6" name="Rounded Rectangle 5"/>
          <p:cNvSpPr/>
          <p:nvPr/>
        </p:nvSpPr>
        <p:spPr>
          <a:xfrm>
            <a:off x="9982200" y="3989970"/>
            <a:ext cx="2013857" cy="762000"/>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904400" y="9360"/>
              <a:ext cx="9921600" cy="6628680"/>
            </p14:xfrm>
          </p:contentPart>
        </mc:Choice>
        <mc:Fallback>
          <p:pic>
            <p:nvPicPr>
              <p:cNvPr id="2" name="Ink 1"/>
              <p:cNvPicPr/>
              <p:nvPr/>
            </p:nvPicPr>
            <p:blipFill>
              <a:blip r:embed="rId6"/>
              <a:stretch>
                <a:fillRect/>
              </a:stretch>
            </p:blipFill>
            <p:spPr>
              <a:xfrm>
                <a:off x="1898280" y="2520"/>
                <a:ext cx="9936720" cy="6640560"/>
              </a:xfrm>
              <a:prstGeom prst="rect">
                <a:avLst/>
              </a:prstGeom>
            </p:spPr>
          </p:pic>
        </mc:Fallback>
      </mc:AlternateContent>
    </p:spTree>
    <p:extLst>
      <p:ext uri="{BB962C8B-B14F-4D97-AF65-F5344CB8AC3E}">
        <p14:creationId xmlns:p14="http://schemas.microsoft.com/office/powerpoint/2010/main" val="69216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58211"/>
          <a:stretch/>
        </p:blipFill>
        <p:spPr>
          <a:xfrm>
            <a:off x="152400" y="1066800"/>
            <a:ext cx="6509886" cy="4673344"/>
          </a:xfrm>
          <a:prstGeom prst="rect">
            <a:avLst/>
          </a:prstGeom>
        </p:spPr>
      </p:pic>
      <p:pic>
        <p:nvPicPr>
          <p:cNvPr id="3" name="Picture 2"/>
          <p:cNvPicPr>
            <a:picLocks noChangeAspect="1"/>
          </p:cNvPicPr>
          <p:nvPr/>
        </p:nvPicPr>
        <p:blipFill rotWithShape="1">
          <a:blip r:embed="rId3"/>
          <a:srcRect t="47017"/>
          <a:stretch/>
        </p:blipFill>
        <p:spPr>
          <a:xfrm>
            <a:off x="6934200" y="1181100"/>
            <a:ext cx="5050742" cy="4597144"/>
          </a:xfrm>
          <a:prstGeom prst="rect">
            <a:avLst/>
          </a:prstGeom>
        </p:spPr>
      </p:pic>
      <p:sp>
        <p:nvSpPr>
          <p:cNvPr id="5" name="Rounded Rectangle 4"/>
          <p:cNvSpPr/>
          <p:nvPr/>
        </p:nvSpPr>
        <p:spPr>
          <a:xfrm>
            <a:off x="6928757" y="2641472"/>
            <a:ext cx="2013857" cy="1016128"/>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172160" y="1995120"/>
              <a:ext cx="6411960" cy="4164120"/>
            </p14:xfrm>
          </p:contentPart>
        </mc:Choice>
        <mc:Fallback>
          <p:pic>
            <p:nvPicPr>
              <p:cNvPr id="2" name="Ink 1"/>
              <p:cNvPicPr/>
              <p:nvPr/>
            </p:nvPicPr>
            <p:blipFill>
              <a:blip r:embed="rId5"/>
              <a:stretch>
                <a:fillRect/>
              </a:stretch>
            </p:blipFill>
            <p:spPr>
              <a:xfrm>
                <a:off x="1166040" y="1991160"/>
                <a:ext cx="6420960" cy="4173840"/>
              </a:xfrm>
              <a:prstGeom prst="rect">
                <a:avLst/>
              </a:prstGeom>
            </p:spPr>
          </p:pic>
        </mc:Fallback>
      </mc:AlternateContent>
    </p:spTree>
    <p:extLst>
      <p:ext uri="{BB962C8B-B14F-4D97-AF65-F5344CB8AC3E}">
        <p14:creationId xmlns:p14="http://schemas.microsoft.com/office/powerpoint/2010/main" val="85709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2209799" y="1907382"/>
            <a:ext cx="5334680" cy="4836916"/>
          </a:xfrm>
          <a:prstGeom prst="ellipse">
            <a:avLst/>
          </a:prstGeom>
          <a:solidFill>
            <a:schemeClr val="accent4">
              <a:lumMod val="40000"/>
              <a:lumOff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a:latin typeface="Verdana" pitchFamily="34" charset="0"/>
            </a:endParaRPr>
          </a:p>
        </p:txBody>
      </p:sp>
      <p:sp>
        <p:nvSpPr>
          <p:cNvPr id="13315" name="AutoShape 3"/>
          <p:cNvSpPr>
            <a:spLocks noChangeArrowheads="1"/>
          </p:cNvSpPr>
          <p:nvPr/>
        </p:nvSpPr>
        <p:spPr bwMode="auto">
          <a:xfrm>
            <a:off x="3886200" y="3886199"/>
            <a:ext cx="2672548" cy="984301"/>
          </a:xfrm>
          <a:prstGeom prst="roundRect">
            <a:avLst>
              <a:gd name="adj" fmla="val 0"/>
            </a:avLst>
          </a:prstGeom>
          <a:solidFill>
            <a:srgbClr val="FFC000"/>
          </a:solidFill>
          <a:ln w="9360">
            <a:solidFill>
              <a:schemeClr val="accent4"/>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1pPr>
            <a:lvl2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2pPr>
            <a:lvl3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3pPr>
            <a:lvl4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4pPr>
            <a:lvl5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5pPr>
            <a:lvl6pPr marL="25146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6pPr>
            <a:lvl7pPr marL="29718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7pPr>
            <a:lvl8pPr marL="34290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8pPr>
            <a:lvl9pPr marL="38862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9pPr>
          </a:lstStyle>
          <a:p>
            <a:pPr algn="ctr">
              <a:buClrTx/>
              <a:buFontTx/>
              <a:buNone/>
            </a:pPr>
            <a:r>
              <a:rPr lang="en-US" altLang="en-US" sz="2400" dirty="0">
                <a:ea typeface="ＭＳ Ｐゴシック" pitchFamily="32" charset="-128"/>
              </a:rPr>
              <a:t>Print n X </a:t>
            </a:r>
            <a:r>
              <a:rPr lang="en-US" altLang="en-US" sz="2400" dirty="0" err="1">
                <a:ea typeface="ＭＳ Ｐゴシック" pitchFamily="32" charset="-128"/>
              </a:rPr>
              <a:t>i</a:t>
            </a:r>
            <a:r>
              <a:rPr lang="en-US" altLang="en-US" sz="2400" dirty="0">
                <a:ea typeface="ＭＳ Ｐゴシック" pitchFamily="32" charset="-128"/>
              </a:rPr>
              <a:t> = </a:t>
            </a:r>
            <a:r>
              <a:rPr lang="en-US" altLang="en-US" sz="2400" dirty="0" err="1">
                <a:ea typeface="ＭＳ Ｐゴシック" pitchFamily="32" charset="-128"/>
              </a:rPr>
              <a:t>n*i</a:t>
            </a:r>
            <a:endParaRPr lang="en-US" altLang="en-US" sz="2400" dirty="0">
              <a:ea typeface="ＭＳ Ｐゴシック" pitchFamily="32" charset="-128"/>
            </a:endParaRPr>
          </a:p>
          <a:p>
            <a:pPr algn="ctr">
              <a:buClrTx/>
              <a:buFontTx/>
              <a:buNone/>
            </a:pPr>
            <a:r>
              <a:rPr lang="en-US" altLang="en-US" sz="2400" dirty="0">
                <a:ea typeface="ＭＳ Ｐゴシック" pitchFamily="32" charset="-128"/>
              </a:rPr>
              <a:t>i = i+1</a:t>
            </a:r>
          </a:p>
        </p:txBody>
      </p:sp>
      <p:sp>
        <p:nvSpPr>
          <p:cNvPr id="13319" name="AutoShape 7"/>
          <p:cNvSpPr>
            <a:spLocks noChangeArrowheads="1"/>
          </p:cNvSpPr>
          <p:nvPr/>
        </p:nvSpPr>
        <p:spPr bwMode="auto">
          <a:xfrm>
            <a:off x="5834060" y="1447801"/>
            <a:ext cx="1328461" cy="989428"/>
          </a:xfrm>
          <a:prstGeom prst="roundRect">
            <a:avLst>
              <a:gd name="adj" fmla="val 16667"/>
            </a:avLst>
          </a:prstGeom>
          <a:solidFill>
            <a:srgbClr val="FFC000"/>
          </a:solidFill>
          <a:ln w="9360">
            <a:solidFill>
              <a:schemeClr val="accent4"/>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1pPr>
            <a:lvl2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2pPr>
            <a:lvl3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3pPr>
            <a:lvl4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4pPr>
            <a:lvl5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5pPr>
            <a:lvl6pPr marL="25146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6pPr>
            <a:lvl7pPr marL="29718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7pPr>
            <a:lvl8pPr marL="34290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8pPr>
            <a:lvl9pPr marL="38862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9pPr>
          </a:lstStyle>
          <a:p>
            <a:pPr>
              <a:buClrTx/>
              <a:buFontTx/>
              <a:buNone/>
            </a:pPr>
            <a:r>
              <a:rPr lang="en-US" altLang="en-US" sz="2400" dirty="0">
                <a:ea typeface="ＭＳ Ｐゴシック" pitchFamily="32" charset="-128"/>
              </a:rPr>
              <a:t>Input n</a:t>
            </a:r>
          </a:p>
          <a:p>
            <a:pPr algn="ctr">
              <a:buClrTx/>
              <a:buFontTx/>
              <a:buNone/>
            </a:pPr>
            <a:r>
              <a:rPr lang="en-US" altLang="en-US" sz="2400" dirty="0" err="1">
                <a:ea typeface="ＭＳ Ｐゴシック" pitchFamily="32" charset="-128"/>
              </a:rPr>
              <a:t>i</a:t>
            </a:r>
            <a:r>
              <a:rPr lang="en-US" altLang="en-US" sz="2400" dirty="0">
                <a:ea typeface="ＭＳ Ｐゴシック" pitchFamily="32" charset="-128"/>
              </a:rPr>
              <a:t> = 1</a:t>
            </a:r>
          </a:p>
        </p:txBody>
      </p:sp>
      <p:sp>
        <p:nvSpPr>
          <p:cNvPr id="13320" name="AutoShape 8"/>
          <p:cNvSpPr>
            <a:spLocks noChangeArrowheads="1"/>
          </p:cNvSpPr>
          <p:nvPr/>
        </p:nvSpPr>
        <p:spPr bwMode="auto">
          <a:xfrm>
            <a:off x="6405561" y="2366962"/>
            <a:ext cx="244854" cy="404999"/>
          </a:xfrm>
          <a:prstGeom prst="downArrow">
            <a:avLst>
              <a:gd name="adj1" fmla="val 50000"/>
              <a:gd name="adj2" fmla="val 50426"/>
            </a:avLst>
          </a:prstGeom>
          <a:solidFill>
            <a:srgbClr val="FFC000"/>
          </a:solidFill>
          <a:ln w="9360">
            <a:solidFill>
              <a:schemeClr val="accent4"/>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13321" name="Group 9"/>
          <p:cNvGrpSpPr/>
          <p:nvPr/>
        </p:nvGrpSpPr>
        <p:grpSpPr bwMode="auto">
          <a:xfrm>
            <a:off x="4114798" y="2743198"/>
            <a:ext cx="5414563" cy="1038984"/>
            <a:chOff x="1104" y="1728"/>
            <a:chExt cx="3118" cy="608"/>
          </a:xfrm>
          <a:solidFill>
            <a:srgbClr val="FFC000"/>
          </a:solidFill>
        </p:grpSpPr>
        <p:sp>
          <p:nvSpPr>
            <p:cNvPr id="13322" name="AutoShape 10"/>
            <p:cNvSpPr>
              <a:spLocks noChangeArrowheads="1"/>
            </p:cNvSpPr>
            <p:nvPr/>
          </p:nvSpPr>
          <p:spPr bwMode="auto">
            <a:xfrm>
              <a:off x="1968" y="1728"/>
              <a:ext cx="1281" cy="608"/>
            </a:xfrm>
            <a:prstGeom prst="flowChartDecision">
              <a:avLst/>
            </a:prstGeom>
            <a:grpFill/>
            <a:ln w="9360">
              <a:solidFill>
                <a:schemeClr val="accent4"/>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1pPr>
              <a:lvl2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2pPr>
              <a:lvl3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3pPr>
              <a:lvl4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4pPr>
              <a:lvl5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5pPr>
              <a:lvl6pPr marL="25146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6pPr>
              <a:lvl7pPr marL="29718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7pPr>
              <a:lvl8pPr marL="34290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8pPr>
              <a:lvl9pPr marL="38862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9pPr>
            </a:lstStyle>
            <a:p>
              <a:pPr>
                <a:buClrTx/>
                <a:buFontTx/>
                <a:buNone/>
              </a:pPr>
              <a:r>
                <a:rPr lang="en-US" altLang="en-US" sz="2000" dirty="0" err="1">
                  <a:ea typeface="ＭＳ Ｐゴシック" pitchFamily="32" charset="-128"/>
                </a:rPr>
                <a:t>i</a:t>
              </a:r>
              <a:r>
                <a:rPr lang="en-US" altLang="en-US" sz="2000" dirty="0">
                  <a:ea typeface="ＭＳ Ｐゴシック" pitchFamily="32" charset="-128"/>
                </a:rPr>
                <a:t> &lt;=10</a:t>
              </a:r>
            </a:p>
          </p:txBody>
        </p:sp>
        <p:sp>
          <p:nvSpPr>
            <p:cNvPr id="13325" name="Text Box 13"/>
            <p:cNvSpPr txBox="1">
              <a:spLocks noChangeArrowheads="1"/>
            </p:cNvSpPr>
            <p:nvPr/>
          </p:nvSpPr>
          <p:spPr bwMode="auto">
            <a:xfrm>
              <a:off x="1104" y="2025"/>
              <a:ext cx="510" cy="234"/>
            </a:xfrm>
            <a:prstGeom prst="rect">
              <a:avLst/>
            </a:prstGeom>
            <a:solidFill>
              <a:srgbClr val="FFFFFF"/>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1pPr>
              <a:lvl2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2pPr>
              <a:lvl3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3pPr>
              <a:lvl4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4pPr>
              <a:lvl5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5pPr>
              <a:lvl6pPr marL="25146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6pPr>
              <a:lvl7pPr marL="29718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7pPr>
              <a:lvl8pPr marL="34290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8pPr>
              <a:lvl9pPr marL="38862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9pPr>
            </a:lstStyle>
            <a:p>
              <a:pPr>
                <a:buClrTx/>
                <a:buFontTx/>
                <a:buNone/>
              </a:pPr>
              <a:r>
                <a:rPr lang="en-US" altLang="en-US" dirty="0"/>
                <a:t>TRUE</a:t>
              </a:r>
            </a:p>
          </p:txBody>
        </p:sp>
        <p:sp>
          <p:nvSpPr>
            <p:cNvPr id="13326" name="Text Box 14"/>
            <p:cNvSpPr txBox="1">
              <a:spLocks noChangeArrowheads="1"/>
            </p:cNvSpPr>
            <p:nvPr/>
          </p:nvSpPr>
          <p:spPr bwMode="auto">
            <a:xfrm>
              <a:off x="3655" y="2025"/>
              <a:ext cx="567" cy="234"/>
            </a:xfrm>
            <a:prstGeom prst="rect">
              <a:avLst/>
            </a:prstGeom>
            <a:solidFill>
              <a:srgbClr val="FFFFFF"/>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1pPr>
              <a:lvl2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2pPr>
              <a:lvl3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3pPr>
              <a:lvl4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4pPr>
              <a:lvl5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5pPr>
              <a:lvl6pPr marL="25146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6pPr>
              <a:lvl7pPr marL="29718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7pPr>
              <a:lvl8pPr marL="34290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8pPr>
              <a:lvl9pPr marL="38862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9pPr>
            </a:lstStyle>
            <a:p>
              <a:pPr>
                <a:buClrTx/>
                <a:buFontTx/>
                <a:buNone/>
              </a:pPr>
              <a:r>
                <a:rPr lang="en-US" altLang="en-US" dirty="0"/>
                <a:t>FALSE</a:t>
              </a:r>
            </a:p>
          </p:txBody>
        </p:sp>
      </p:grpSp>
      <p:sp>
        <p:nvSpPr>
          <p:cNvPr id="2" name="Title 1"/>
          <p:cNvSpPr>
            <a:spLocks noGrp="1"/>
          </p:cNvSpPr>
          <p:nvPr>
            <p:ph type="title"/>
          </p:nvPr>
        </p:nvSpPr>
        <p:spPr>
          <a:xfrm>
            <a:off x="2133600" y="0"/>
            <a:ext cx="8229600" cy="838200"/>
          </a:xfrm>
        </p:spPr>
        <p:txBody>
          <a:bodyPr/>
          <a:lstStyle/>
          <a:p>
            <a:r>
              <a:rPr lang="en-US" dirty="0"/>
              <a:t>Printing Multiplication Table</a:t>
            </a:r>
          </a:p>
        </p:txBody>
      </p:sp>
      <p:sp>
        <p:nvSpPr>
          <p:cNvPr id="9" name="Up Arrow 8"/>
          <p:cNvSpPr/>
          <p:nvPr/>
        </p:nvSpPr>
        <p:spPr bwMode="auto">
          <a:xfrm>
            <a:off x="3124199" y="2707482"/>
            <a:ext cx="416772" cy="2909326"/>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a:latin typeface="Verdana" pitchFamily="34" charset="0"/>
            </a:endParaRPr>
          </a:p>
        </p:txBody>
      </p:sp>
      <p:sp>
        <p:nvSpPr>
          <p:cNvPr id="38" name="Up Arrow 37"/>
          <p:cNvSpPr/>
          <p:nvPr/>
        </p:nvSpPr>
        <p:spPr bwMode="auto">
          <a:xfrm rot="10800000">
            <a:off x="4693729" y="4807529"/>
            <a:ext cx="416772" cy="566717"/>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a:latin typeface="Verdana" pitchFamily="34" charset="0"/>
            </a:endParaRPr>
          </a:p>
        </p:txBody>
      </p:sp>
      <p:sp>
        <p:nvSpPr>
          <p:cNvPr id="39" name="Up Arrow 38"/>
          <p:cNvSpPr/>
          <p:nvPr/>
        </p:nvSpPr>
        <p:spPr bwMode="auto">
          <a:xfrm rot="8168692">
            <a:off x="6025194" y="2642603"/>
            <a:ext cx="290287" cy="376885"/>
          </a:xfrm>
          <a:prstGeom prst="upArrow">
            <a:avLst>
              <a:gd name="adj1" fmla="val 57272"/>
              <a:gd name="adj2" fmla="val 50000"/>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a:latin typeface="Verdana" pitchFamily="34" charset="0"/>
            </a:endParaRPr>
          </a:p>
        </p:txBody>
      </p:sp>
      <p:sp>
        <p:nvSpPr>
          <p:cNvPr id="40" name="Up Arrow 39"/>
          <p:cNvSpPr/>
          <p:nvPr/>
        </p:nvSpPr>
        <p:spPr bwMode="auto">
          <a:xfrm rot="16200000">
            <a:off x="3982581" y="4628016"/>
            <a:ext cx="410125" cy="1669691"/>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a:latin typeface="Verdana" pitchFamily="34" charset="0"/>
            </a:endParaRPr>
          </a:p>
        </p:txBody>
      </p:sp>
      <p:sp>
        <p:nvSpPr>
          <p:cNvPr id="41" name="Up Arrow 40"/>
          <p:cNvSpPr/>
          <p:nvPr/>
        </p:nvSpPr>
        <p:spPr bwMode="auto">
          <a:xfrm rot="5400000">
            <a:off x="4514055" y="1165223"/>
            <a:ext cx="410125" cy="2956475"/>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a:latin typeface="Verdana" pitchFamily="34" charset="0"/>
            </a:endParaRPr>
          </a:p>
        </p:txBody>
      </p:sp>
      <p:sp>
        <p:nvSpPr>
          <p:cNvPr id="10" name="Oval 9"/>
          <p:cNvSpPr/>
          <p:nvPr/>
        </p:nvSpPr>
        <p:spPr bwMode="auto">
          <a:xfrm>
            <a:off x="7315198" y="3886202"/>
            <a:ext cx="1609781" cy="656198"/>
          </a:xfrm>
          <a:prstGeom prst="ellipse">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algn="ctr" defTabSz="914400" fontAlgn="base">
              <a:lnSpc>
                <a:spcPct val="90000"/>
              </a:lnSpc>
              <a:spcBef>
                <a:spcPct val="25000"/>
              </a:spcBef>
              <a:spcAft>
                <a:spcPct val="0"/>
              </a:spcAft>
              <a:buClr>
                <a:schemeClr val="bg1"/>
              </a:buClr>
              <a:buSzPct val="100000"/>
            </a:pPr>
            <a:r>
              <a:rPr lang="en-US" sz="2000" dirty="0">
                <a:latin typeface="Verdana" pitchFamily="34" charset="0"/>
              </a:rPr>
              <a:t>Stop</a:t>
            </a:r>
          </a:p>
          <a:p>
            <a:pPr marL="342900" indent="-342900" defTabSz="914400" fontAlgn="base">
              <a:lnSpc>
                <a:spcPct val="90000"/>
              </a:lnSpc>
              <a:spcBef>
                <a:spcPct val="25000"/>
              </a:spcBef>
              <a:spcAft>
                <a:spcPct val="0"/>
              </a:spcAft>
              <a:buClr>
                <a:schemeClr val="bg1"/>
              </a:buClr>
              <a:buSzPct val="100000"/>
              <a:buFont typeface="Arial" pitchFamily="34" charset="0"/>
              <a:buChar char="•"/>
            </a:pPr>
            <a:endParaRPr lang="en-US" sz="2000" dirty="0">
              <a:latin typeface="Verdana" pitchFamily="34" charset="0"/>
            </a:endParaRPr>
          </a:p>
        </p:txBody>
      </p:sp>
      <p:sp>
        <p:nvSpPr>
          <p:cNvPr id="45" name="Bent Arrow 44"/>
          <p:cNvSpPr/>
          <p:nvPr/>
        </p:nvSpPr>
        <p:spPr bwMode="auto">
          <a:xfrm rot="5400000">
            <a:off x="4808614" y="3206276"/>
            <a:ext cx="792056" cy="680293"/>
          </a:xfrm>
          <a:prstGeom prst="bentArrow">
            <a:avLst/>
          </a:prstGeom>
          <a:solidFill>
            <a:schemeClr val="accent1">
              <a:lumMod val="75000"/>
            </a:schemeClr>
          </a:solidFill>
          <a:ln w="9525" cap="flat" cmpd="sng" algn="ctr">
            <a:solidFill>
              <a:schemeClr val="tx1"/>
            </a:solidFill>
            <a:prstDash val="solid"/>
            <a:round/>
            <a:headEnd type="none" w="med" len="med"/>
            <a:tailEnd type="none" w="med" len="med"/>
          </a:ln>
          <a:effectLst/>
          <a:scene3d>
            <a:camera prst="orthographicFront">
              <a:rot lat="0" lon="10799999" rev="10799999"/>
            </a:camera>
            <a:lightRig rig="threePt" dir="t"/>
          </a:scene3d>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a:latin typeface="Verdana" pitchFamily="34" charset="0"/>
            </a:endParaRPr>
          </a:p>
        </p:txBody>
      </p:sp>
      <p:sp>
        <p:nvSpPr>
          <p:cNvPr id="47" name="Bent Arrow 46"/>
          <p:cNvSpPr/>
          <p:nvPr/>
        </p:nvSpPr>
        <p:spPr bwMode="auto">
          <a:xfrm rot="5400000">
            <a:off x="7475614" y="3206276"/>
            <a:ext cx="792056" cy="680293"/>
          </a:xfrm>
          <a:prstGeom prst="bentArrow">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a:latin typeface="Verdana" pitchFamily="34" charset="0"/>
            </a:endParaRPr>
          </a:p>
        </p:txBody>
      </p:sp>
      <p:sp>
        <p:nvSpPr>
          <p:cNvPr id="15" name="TextBox 14"/>
          <p:cNvSpPr txBox="1"/>
          <p:nvPr/>
        </p:nvSpPr>
        <p:spPr>
          <a:xfrm>
            <a:off x="8046597" y="5638800"/>
            <a:ext cx="1326003" cy="707886"/>
          </a:xfrm>
          <a:prstGeom prst="rect">
            <a:avLst/>
          </a:prstGeom>
          <a:solidFill>
            <a:schemeClr val="tx2">
              <a:lumMod val="20000"/>
              <a:lumOff val="80000"/>
            </a:schemeClr>
          </a:solidFill>
        </p:spPr>
        <p:txBody>
          <a:bodyPr wrap="square" rtlCol="0">
            <a:spAutoFit/>
          </a:bodyPr>
          <a:lstStyle/>
          <a:p>
            <a:r>
              <a:rPr lang="en-US" sz="4000" dirty="0">
                <a:solidFill>
                  <a:schemeClr val="accent4"/>
                </a:solidFill>
              </a:rPr>
              <a:t>Loop</a:t>
            </a:r>
          </a:p>
        </p:txBody>
      </p:sp>
      <p:sp>
        <p:nvSpPr>
          <p:cNvPr id="50" name="TextBox 49"/>
          <p:cNvSpPr txBox="1"/>
          <p:nvPr/>
        </p:nvSpPr>
        <p:spPr>
          <a:xfrm>
            <a:off x="7290153" y="1227204"/>
            <a:ext cx="2656214" cy="707886"/>
          </a:xfrm>
          <a:prstGeom prst="rect">
            <a:avLst/>
          </a:prstGeom>
          <a:solidFill>
            <a:schemeClr val="tx2">
              <a:lumMod val="20000"/>
              <a:lumOff val="80000"/>
            </a:schemeClr>
          </a:solidFill>
        </p:spPr>
        <p:txBody>
          <a:bodyPr wrap="square" rtlCol="0">
            <a:spAutoFit/>
          </a:bodyPr>
          <a:lstStyle/>
          <a:p>
            <a:r>
              <a:rPr lang="en-US" sz="4000" dirty="0">
                <a:solidFill>
                  <a:schemeClr val="accent4"/>
                </a:solidFill>
              </a:rPr>
              <a:t>Loop Entry</a:t>
            </a:r>
          </a:p>
        </p:txBody>
      </p:sp>
      <p:sp>
        <p:nvSpPr>
          <p:cNvPr id="51" name="TextBox 50"/>
          <p:cNvSpPr txBox="1"/>
          <p:nvPr/>
        </p:nvSpPr>
        <p:spPr>
          <a:xfrm>
            <a:off x="8344929" y="2442507"/>
            <a:ext cx="2285171" cy="707886"/>
          </a:xfrm>
          <a:prstGeom prst="rect">
            <a:avLst/>
          </a:prstGeom>
          <a:solidFill>
            <a:schemeClr val="tx2">
              <a:lumMod val="20000"/>
              <a:lumOff val="80000"/>
            </a:schemeClr>
          </a:solidFill>
        </p:spPr>
        <p:txBody>
          <a:bodyPr wrap="square" rtlCol="0">
            <a:spAutoFit/>
          </a:bodyPr>
          <a:lstStyle/>
          <a:p>
            <a:r>
              <a:rPr lang="en-US" sz="4000" dirty="0">
                <a:solidFill>
                  <a:schemeClr val="accent4"/>
                </a:solidFill>
              </a:rPr>
              <a:t>Loop Exit</a:t>
            </a:r>
          </a:p>
        </p:txBody>
      </p:sp>
      <p:cxnSp>
        <p:nvCxnSpPr>
          <p:cNvPr id="19" name="Curved Connector 18"/>
          <p:cNvCxnSpPr>
            <a:stCxn id="15" idx="1"/>
          </p:cNvCxnSpPr>
          <p:nvPr/>
        </p:nvCxnSpPr>
        <p:spPr bwMode="auto">
          <a:xfrm rot="10800000">
            <a:off x="5814467" y="5088089"/>
            <a:ext cx="2232131" cy="904654"/>
          </a:xfrm>
          <a:prstGeom prst="curvedConnector3">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1" name="Curved Connector 20"/>
          <p:cNvCxnSpPr>
            <a:stCxn id="51" idx="2"/>
          </p:cNvCxnSpPr>
          <p:nvPr/>
        </p:nvCxnSpPr>
        <p:spPr bwMode="auto">
          <a:xfrm rot="5400000">
            <a:off x="8604954" y="2698842"/>
            <a:ext cx="431010" cy="1334112"/>
          </a:xfrm>
          <a:prstGeom prst="curved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3" name="Curved Connector 22"/>
          <p:cNvCxnSpPr>
            <a:stCxn id="50" idx="2"/>
          </p:cNvCxnSpPr>
          <p:nvPr/>
        </p:nvCxnSpPr>
        <p:spPr bwMode="auto">
          <a:xfrm rot="5400000">
            <a:off x="7351936" y="1288758"/>
            <a:ext cx="619993" cy="1912656"/>
          </a:xfrm>
          <a:prstGeom prst="curved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078720" y="1758960"/>
              <a:ext cx="4073040" cy="3297960"/>
            </p14:xfrm>
          </p:contentPart>
        </mc:Choice>
        <mc:Fallback>
          <p:pic>
            <p:nvPicPr>
              <p:cNvPr id="3" name="Ink 2"/>
              <p:cNvPicPr/>
              <p:nvPr/>
            </p:nvPicPr>
            <p:blipFill>
              <a:blip r:embed="rId4"/>
              <a:stretch>
                <a:fillRect/>
              </a:stretch>
            </p:blipFill>
            <p:spPr>
              <a:xfrm>
                <a:off x="3070440" y="1753200"/>
                <a:ext cx="4086000" cy="3312720"/>
              </a:xfrm>
              <a:prstGeom prst="rect">
                <a:avLst/>
              </a:prstGeom>
            </p:spPr>
          </p:pic>
        </mc:Fallback>
      </mc:AlternateContent>
    </p:spTree>
    <p:extLst>
      <p:ext uri="{BB962C8B-B14F-4D97-AF65-F5344CB8AC3E}">
        <p14:creationId xmlns:p14="http://schemas.microsoft.com/office/powerpoint/2010/main" val="2101134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320"/>
                                        </p:tgtEl>
                                        <p:attrNameLst>
                                          <p:attrName>style.visibility</p:attrName>
                                        </p:attrNameLst>
                                      </p:cBhvr>
                                      <p:to>
                                        <p:strVal val="visible"/>
                                      </p:to>
                                    </p:set>
                                    <p:animEffect transition="in" filter="fade">
                                      <p:cBhvr>
                                        <p:cTn id="11" dur="500"/>
                                        <p:tgtEl>
                                          <p:spTgt spid="13320"/>
                                        </p:tgtEl>
                                      </p:cBhvr>
                                    </p:animEffect>
                                  </p:childTnLst>
                                </p:cTn>
                              </p:par>
                              <p:par>
                                <p:cTn id="12" presetID="10" presetClass="entr" presetSubtype="0" fill="hold" nodeType="withEffect">
                                  <p:stCondLst>
                                    <p:cond delay="0"/>
                                  </p:stCondLst>
                                  <p:childTnLst>
                                    <p:set>
                                      <p:cBhvr>
                                        <p:cTn id="13" dur="1" fill="hold">
                                          <p:stCondLst>
                                            <p:cond delay="0"/>
                                          </p:stCondLst>
                                        </p:cTn>
                                        <p:tgtEl>
                                          <p:spTgt spid="13321"/>
                                        </p:tgtEl>
                                        <p:attrNameLst>
                                          <p:attrName>style.visibility</p:attrName>
                                        </p:attrNameLst>
                                      </p:cBhvr>
                                      <p:to>
                                        <p:strVal val="visible"/>
                                      </p:to>
                                    </p:set>
                                    <p:animEffect transition="in" filter="fade">
                                      <p:cBhvr>
                                        <p:cTn id="14" dur="500"/>
                                        <p:tgtEl>
                                          <p:spTgt spid="133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315"/>
                                        </p:tgtEl>
                                        <p:attrNameLst>
                                          <p:attrName>style.visibility</p:attrName>
                                        </p:attrNameLst>
                                      </p:cBhvr>
                                      <p:to>
                                        <p:strVal val="visible"/>
                                      </p:to>
                                    </p:set>
                                    <p:animEffect transition="in" filter="fade">
                                      <p:cBhvr>
                                        <p:cTn id="30" dur="500"/>
                                        <p:tgtEl>
                                          <p:spTgt spid="13315"/>
                                        </p:tgtEl>
                                      </p:cBhvr>
                                    </p:animEffect>
                                  </p:childTnLst>
                                </p:cTn>
                              </p:par>
                              <p:par>
                                <p:cTn id="31" presetID="10" presetClass="entr" presetSubtype="0" fill="hold" nodeType="withEffect">
                                  <p:stCondLst>
                                    <p:cond delay="0"/>
                                  </p:stCondLst>
                                  <p:childTnLst>
                                    <p:set>
                                      <p:cBhvr>
                                        <p:cTn id="32" dur="1" fill="hold">
                                          <p:stCondLst>
                                            <p:cond delay="0"/>
                                          </p:stCondLst>
                                        </p:cTn>
                                        <p:tgtEl>
                                          <p:spTgt spid="13315">
                                            <p:txEl>
                                              <p:pRg st="0" end="0"/>
                                            </p:txEl>
                                          </p:spTgt>
                                        </p:tgtEl>
                                        <p:attrNameLst>
                                          <p:attrName>style.visibility</p:attrName>
                                        </p:attrNameLst>
                                      </p:cBhvr>
                                      <p:to>
                                        <p:strVal val="visible"/>
                                      </p:to>
                                    </p:set>
                                    <p:animEffect transition="in" filter="fade">
                                      <p:cBhvr>
                                        <p:cTn id="33" dur="500"/>
                                        <p:tgtEl>
                                          <p:spTgt spid="1331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315">
                                            <p:txEl>
                                              <p:pRg st="1" end="1"/>
                                            </p:txEl>
                                          </p:spTgt>
                                        </p:tgtEl>
                                        <p:attrNameLst>
                                          <p:attrName>style.visibility</p:attrName>
                                        </p:attrNameLst>
                                      </p:cBhvr>
                                      <p:to>
                                        <p:strVal val="visible"/>
                                      </p:to>
                                    </p:set>
                                    <p:animEffect transition="in" filter="fade">
                                      <p:cBhvr>
                                        <p:cTn id="38" dur="500"/>
                                        <p:tgtEl>
                                          <p:spTgt spid="1331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par>
                                <p:cTn id="82" presetID="10" presetClass="entr" presetSubtype="0" fill="hold"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315" grpId="0" animBg="1"/>
      <p:bldP spid="13319" grpId="0" animBg="1"/>
      <p:bldP spid="13320" grpId="0" animBg="1"/>
      <p:bldP spid="9" grpId="0" animBg="1"/>
      <p:bldP spid="38" grpId="0" animBg="1"/>
      <p:bldP spid="39" grpId="0" animBg="1"/>
      <p:bldP spid="40" grpId="0" animBg="1"/>
      <p:bldP spid="41" grpId="0" animBg="1"/>
      <p:bldP spid="10" grpId="0" animBg="1"/>
      <p:bldP spid="45" grpId="0" animBg="1"/>
      <p:bldP spid="47" grpId="0" animBg="1"/>
      <p:bldP spid="15" grpId="0" animBg="1"/>
      <p:bldP spid="50" grpId="0" animBg="1"/>
      <p:bldP spid="5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9600" y="609600"/>
            <a:ext cx="6079431" cy="4402816"/>
          </a:xfrm>
          <a:prstGeom prst="rect">
            <a:avLst/>
          </a:prstGeom>
        </p:spPr>
      </p:pic>
      <p:pic>
        <p:nvPicPr>
          <p:cNvPr id="5" name="Picture 4"/>
          <p:cNvPicPr>
            <a:picLocks noChangeAspect="1"/>
          </p:cNvPicPr>
          <p:nvPr/>
        </p:nvPicPr>
        <p:blipFill>
          <a:blip r:embed="rId4"/>
          <a:stretch>
            <a:fillRect/>
          </a:stretch>
        </p:blipFill>
        <p:spPr>
          <a:xfrm>
            <a:off x="7162800" y="3595"/>
            <a:ext cx="3549861" cy="6854405"/>
          </a:xfrm>
          <a:prstGeom prst="rect">
            <a:avLst/>
          </a:prstGeom>
        </p:spPr>
      </p:pic>
      <p:sp>
        <p:nvSpPr>
          <p:cNvPr id="6" name="Rounded Rectangle 5"/>
          <p:cNvSpPr/>
          <p:nvPr/>
        </p:nvSpPr>
        <p:spPr>
          <a:xfrm>
            <a:off x="7162800" y="101536"/>
            <a:ext cx="2362200" cy="2946464"/>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446840" y="1920240"/>
              <a:ext cx="5976000" cy="3458880"/>
            </p14:xfrm>
          </p:contentPart>
        </mc:Choice>
        <mc:Fallback>
          <p:pic>
            <p:nvPicPr>
              <p:cNvPr id="2" name="Ink 1"/>
              <p:cNvPicPr/>
              <p:nvPr/>
            </p:nvPicPr>
            <p:blipFill>
              <a:blip r:embed="rId6"/>
              <a:stretch>
                <a:fillRect/>
              </a:stretch>
            </p:blipFill>
            <p:spPr>
              <a:xfrm>
                <a:off x="1441080" y="1913400"/>
                <a:ext cx="5984280" cy="3473280"/>
              </a:xfrm>
              <a:prstGeom prst="rect">
                <a:avLst/>
              </a:prstGeom>
            </p:spPr>
          </p:pic>
        </mc:Fallback>
      </mc:AlternateContent>
    </p:spTree>
    <p:extLst>
      <p:ext uri="{BB962C8B-B14F-4D97-AF65-F5344CB8AC3E}">
        <p14:creationId xmlns:p14="http://schemas.microsoft.com/office/powerpoint/2010/main" val="19789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71800" y="1"/>
            <a:ext cx="6518254" cy="5181599"/>
          </a:xfrm>
          <a:prstGeom prst="rect">
            <a:avLst/>
          </a:prstGeom>
        </p:spPr>
      </p:pic>
      <p:sp>
        <p:nvSpPr>
          <p:cNvPr id="5" name="TextBox 4"/>
          <p:cNvSpPr txBox="1"/>
          <p:nvPr/>
        </p:nvSpPr>
        <p:spPr>
          <a:xfrm>
            <a:off x="4191000" y="5029200"/>
            <a:ext cx="1447800" cy="1569660"/>
          </a:xfrm>
          <a:prstGeom prst="rect">
            <a:avLst/>
          </a:prstGeom>
          <a:noFill/>
        </p:spPr>
        <p:txBody>
          <a:bodyPr wrap="square" rtlCol="0">
            <a:spAutoFit/>
          </a:bodyPr>
          <a:lstStyle/>
          <a:p>
            <a:pPr marL="342900" indent="-342900">
              <a:buFont typeface="+mj-lt"/>
              <a:buAutoNum type="alphaUcPeriod"/>
            </a:pPr>
            <a:r>
              <a:rPr lang="en-US" sz="2400" dirty="0"/>
              <a:t>a</a:t>
            </a:r>
          </a:p>
          <a:p>
            <a:pPr marL="342900" indent="-342900">
              <a:buFont typeface="+mj-lt"/>
              <a:buAutoNum type="alphaUcPeriod"/>
            </a:pPr>
            <a:r>
              <a:rPr lang="en-US" sz="2400" dirty="0"/>
              <a:t>b</a:t>
            </a:r>
          </a:p>
          <a:p>
            <a:pPr marL="342900" indent="-342900">
              <a:buFont typeface="+mj-lt"/>
              <a:buAutoNum type="alphaUcPeriod"/>
            </a:pPr>
            <a:r>
              <a:rPr lang="en-US" sz="2400" dirty="0"/>
              <a:t>c</a:t>
            </a:r>
          </a:p>
          <a:p>
            <a:pPr marL="342900" indent="-342900">
              <a:buFont typeface="+mj-lt"/>
              <a:buAutoNum type="alphaUcPeriod"/>
            </a:pPr>
            <a:r>
              <a:rPr lang="en-US" sz="2400" dirty="0"/>
              <a:t>None</a:t>
            </a:r>
            <a:endParaRPr lang="en-IN" sz="2400" dirty="0"/>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310280" y="1206000"/>
              <a:ext cx="7590600" cy="2982960"/>
            </p14:xfrm>
          </p:contentPart>
        </mc:Choice>
        <mc:Fallback>
          <p:pic>
            <p:nvPicPr>
              <p:cNvPr id="2" name="Ink 1"/>
              <p:cNvPicPr/>
              <p:nvPr/>
            </p:nvPicPr>
            <p:blipFill>
              <a:blip r:embed="rId5"/>
              <a:stretch>
                <a:fillRect/>
              </a:stretch>
            </p:blipFill>
            <p:spPr>
              <a:xfrm>
                <a:off x="4303800" y="1197000"/>
                <a:ext cx="7599960" cy="2998800"/>
              </a:xfrm>
              <a:prstGeom prst="rect">
                <a:avLst/>
              </a:prstGeom>
            </p:spPr>
          </p:pic>
        </mc:Fallback>
      </mc:AlternateContent>
    </p:spTree>
    <p:extLst>
      <p:ext uri="{BB962C8B-B14F-4D97-AF65-F5344CB8AC3E}">
        <p14:creationId xmlns:p14="http://schemas.microsoft.com/office/powerpoint/2010/main" val="162321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rgbClr val="FF0000"/>
                                        </p:clrVal>
                                      </p:to>
                                    </p:set>
                                    <p:set>
                                      <p:cBhvr>
                                        <p:cTn id="7" dur="500" fill="hold"/>
                                        <p:tgtEl>
                                          <p:spTgt spid="5">
                                            <p:txEl>
                                              <p:pRg st="0" end="0"/>
                                            </p:txEl>
                                          </p:spTgt>
                                        </p:tgtEl>
                                        <p:attrNameLst>
                                          <p:attrName>fillcolor</p:attrName>
                                        </p:attrNameLst>
                                      </p:cBhvr>
                                      <p:to>
                                        <p:clrVal>
                                          <a:srgbClr val="FF0000"/>
                                        </p:clrVal>
                                      </p:to>
                                    </p:set>
                                    <p:set>
                                      <p:cBhvr>
                                        <p:cTn id="8"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457200"/>
            <a:ext cx="10364681" cy="407987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13440" y="831600"/>
              <a:ext cx="10343520" cy="2891160"/>
            </p14:xfrm>
          </p:contentPart>
        </mc:Choice>
        <mc:Fallback>
          <p:pic>
            <p:nvPicPr>
              <p:cNvPr id="2" name="Ink 1"/>
              <p:cNvPicPr/>
              <p:nvPr/>
            </p:nvPicPr>
            <p:blipFill>
              <a:blip r:embed="rId5"/>
              <a:stretch>
                <a:fillRect/>
              </a:stretch>
            </p:blipFill>
            <p:spPr>
              <a:xfrm>
                <a:off x="610560" y="825120"/>
                <a:ext cx="10351800" cy="2903760"/>
              </a:xfrm>
              <a:prstGeom prst="rect">
                <a:avLst/>
              </a:prstGeom>
            </p:spPr>
          </p:pic>
        </mc:Fallback>
      </mc:AlternateContent>
    </p:spTree>
    <p:extLst>
      <p:ext uri="{BB962C8B-B14F-4D97-AF65-F5344CB8AC3E}">
        <p14:creationId xmlns:p14="http://schemas.microsoft.com/office/powerpoint/2010/main" val="10621323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57400" y="139235"/>
            <a:ext cx="7885945" cy="6718765"/>
          </a:xfrm>
          <a:prstGeom prst="rect">
            <a:avLst/>
          </a:prstGeom>
        </p:spPr>
      </p:pic>
      <p:sp>
        <p:nvSpPr>
          <p:cNvPr id="3" name="Rounded Rectangle 2"/>
          <p:cNvSpPr/>
          <p:nvPr/>
        </p:nvSpPr>
        <p:spPr>
          <a:xfrm>
            <a:off x="2057400" y="2990553"/>
            <a:ext cx="3200400" cy="1016128"/>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639520" y="1569240"/>
              <a:ext cx="9278280" cy="3191400"/>
            </p14:xfrm>
          </p:contentPart>
        </mc:Choice>
        <mc:Fallback>
          <p:pic>
            <p:nvPicPr>
              <p:cNvPr id="2" name="Ink 1"/>
              <p:cNvPicPr/>
              <p:nvPr/>
            </p:nvPicPr>
            <p:blipFill>
              <a:blip r:embed="rId5"/>
              <a:stretch>
                <a:fillRect/>
              </a:stretch>
            </p:blipFill>
            <p:spPr>
              <a:xfrm>
                <a:off x="2632320" y="1565280"/>
                <a:ext cx="9293400" cy="3203640"/>
              </a:xfrm>
              <a:prstGeom prst="rect">
                <a:avLst/>
              </a:prstGeom>
            </p:spPr>
          </p:pic>
        </mc:Fallback>
      </mc:AlternateContent>
    </p:spTree>
    <p:extLst>
      <p:ext uri="{BB962C8B-B14F-4D97-AF65-F5344CB8AC3E}">
        <p14:creationId xmlns:p14="http://schemas.microsoft.com/office/powerpoint/2010/main" val="11525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rcRect t="56256"/>
          <a:stretch/>
        </p:blipFill>
        <p:spPr>
          <a:xfrm>
            <a:off x="6096000" y="2091055"/>
            <a:ext cx="5410200" cy="3005338"/>
          </a:xfrm>
          <a:prstGeom prst="rect">
            <a:avLst/>
          </a:prstGeom>
        </p:spPr>
      </p:pic>
      <p:sp>
        <p:nvSpPr>
          <p:cNvPr id="3" name="Rounded Rectangle 2"/>
          <p:cNvSpPr/>
          <p:nvPr/>
        </p:nvSpPr>
        <p:spPr>
          <a:xfrm>
            <a:off x="6085113" y="4428608"/>
            <a:ext cx="2013857" cy="635128"/>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2" name="Rectangle 1"/>
          <p:cNvSpPr/>
          <p:nvPr/>
        </p:nvSpPr>
        <p:spPr>
          <a:xfrm>
            <a:off x="1045028" y="1147846"/>
            <a:ext cx="6096000" cy="3970318"/>
          </a:xfrm>
          <a:prstGeom prst="rect">
            <a:avLst/>
          </a:prstGeom>
        </p:spPr>
        <p:txBody>
          <a:bodyPr>
            <a:spAutoFit/>
          </a:bodyPr>
          <a:lstStyle/>
          <a:p>
            <a:r>
              <a:rPr lang="en-US" sz="2800" dirty="0" err="1">
                <a:solidFill>
                  <a:srgbClr val="0000FF"/>
                </a:solidFill>
                <a:latin typeface="Courier New" panose="02070309020205020404" pitchFamily="49" charset="0"/>
              </a:rPr>
              <a:t>def</a:t>
            </a:r>
            <a:r>
              <a:rPr lang="en-US" sz="2800" dirty="0">
                <a:solidFill>
                  <a:srgbClr val="000000"/>
                </a:solidFill>
                <a:latin typeface="Courier New" panose="02070309020205020404" pitchFamily="49" charset="0"/>
              </a:rPr>
              <a:t> </a:t>
            </a:r>
            <a:r>
              <a:rPr lang="en-US" sz="2800" dirty="0">
                <a:solidFill>
                  <a:srgbClr val="795E26"/>
                </a:solidFill>
                <a:latin typeface="Courier New" panose="02070309020205020404" pitchFamily="49" charset="0"/>
              </a:rPr>
              <a:t>f</a:t>
            </a:r>
            <a:r>
              <a:rPr lang="en-US" sz="2800" dirty="0">
                <a:solidFill>
                  <a:srgbClr val="000000"/>
                </a:solidFill>
                <a:latin typeface="Courier New" panose="02070309020205020404" pitchFamily="49" charset="0"/>
              </a:rPr>
              <a:t>(*</a:t>
            </a:r>
            <a:r>
              <a:rPr lang="en-US" sz="2800" dirty="0">
                <a:solidFill>
                  <a:srgbClr val="001080"/>
                </a:solidFill>
                <a:latin typeface="Courier New" panose="02070309020205020404" pitchFamily="49" charset="0"/>
              </a:rPr>
              <a:t>a</a:t>
            </a:r>
            <a:r>
              <a:rPr lang="en-US" sz="2800" dirty="0">
                <a:solidFill>
                  <a:srgbClr val="000000"/>
                </a:solidFill>
                <a:latin typeface="Courier New" panose="02070309020205020404" pitchFamily="49" charset="0"/>
              </a:rPr>
              <a:t>):</a:t>
            </a:r>
          </a:p>
          <a:p>
            <a:r>
              <a:rPr lang="en-US" sz="2800" dirty="0">
                <a:solidFill>
                  <a:srgbClr val="000000"/>
                </a:solidFill>
                <a:latin typeface="Courier New" panose="02070309020205020404" pitchFamily="49" charset="0"/>
              </a:rPr>
              <a:t>  r=</a:t>
            </a:r>
            <a:r>
              <a:rPr lang="en-US" sz="2800" dirty="0">
                <a:solidFill>
                  <a:srgbClr val="116644"/>
                </a:solidFill>
                <a:latin typeface="Courier New" panose="02070309020205020404" pitchFamily="49" charset="0"/>
              </a:rPr>
              <a:t>0</a:t>
            </a:r>
            <a:endParaRPr lang="en-US" sz="2800" dirty="0">
              <a:solidFill>
                <a:srgbClr val="000000"/>
              </a:solidFill>
              <a:latin typeface="Courier New" panose="02070309020205020404" pitchFamily="49" charset="0"/>
            </a:endParaRPr>
          </a:p>
          <a:p>
            <a:r>
              <a:rPr lang="en-US" sz="2800" dirty="0">
                <a:solidFill>
                  <a:srgbClr val="000000"/>
                </a:solidFill>
                <a:latin typeface="Courier New" panose="02070309020205020404" pitchFamily="49" charset="0"/>
              </a:rPr>
              <a:t>  </a:t>
            </a:r>
            <a:r>
              <a:rPr lang="en-US" sz="2800" dirty="0">
                <a:solidFill>
                  <a:srgbClr val="AF00DB"/>
                </a:solidFill>
                <a:latin typeface="Courier New" panose="02070309020205020404" pitchFamily="49" charset="0"/>
              </a:rPr>
              <a:t>for</a:t>
            </a:r>
            <a:r>
              <a:rPr lang="en-US" sz="2800" dirty="0">
                <a:solidFill>
                  <a:srgbClr val="000000"/>
                </a:solidFill>
                <a:latin typeface="Courier New" panose="02070309020205020404" pitchFamily="49" charset="0"/>
              </a:rPr>
              <a:t> </a:t>
            </a:r>
            <a:r>
              <a:rPr lang="en-US" sz="2800" dirty="0" err="1">
                <a:solidFill>
                  <a:srgbClr val="000000"/>
                </a:solidFill>
                <a:latin typeface="Courier New" panose="02070309020205020404" pitchFamily="49" charset="0"/>
              </a:rPr>
              <a:t>i</a:t>
            </a:r>
            <a:r>
              <a:rPr lang="en-US" sz="2800" dirty="0">
                <a:solidFill>
                  <a:srgbClr val="000000"/>
                </a:solidFill>
                <a:latin typeface="Courier New" panose="02070309020205020404" pitchFamily="49" charset="0"/>
              </a:rPr>
              <a:t> </a:t>
            </a:r>
            <a:r>
              <a:rPr lang="en-US" sz="2800" dirty="0">
                <a:solidFill>
                  <a:srgbClr val="0000FF"/>
                </a:solidFill>
                <a:latin typeface="Courier New" panose="02070309020205020404" pitchFamily="49" charset="0"/>
              </a:rPr>
              <a:t>in</a:t>
            </a:r>
            <a:r>
              <a:rPr lang="en-US" sz="2800" dirty="0">
                <a:solidFill>
                  <a:srgbClr val="000000"/>
                </a:solidFill>
                <a:latin typeface="Courier New" panose="02070309020205020404" pitchFamily="49" charset="0"/>
              </a:rPr>
              <a:t> a:</a:t>
            </a:r>
          </a:p>
          <a:p>
            <a:r>
              <a:rPr lang="en-US" sz="2800" dirty="0">
                <a:solidFill>
                  <a:srgbClr val="000000"/>
                </a:solidFill>
                <a:latin typeface="Courier New" panose="02070309020205020404" pitchFamily="49" charset="0"/>
              </a:rPr>
              <a:t>    r+=</a:t>
            </a:r>
            <a:r>
              <a:rPr lang="en-US" sz="2800" dirty="0">
                <a:solidFill>
                  <a:srgbClr val="116644"/>
                </a:solidFill>
                <a:latin typeface="Courier New" panose="02070309020205020404" pitchFamily="49" charset="0"/>
              </a:rPr>
              <a:t>1</a:t>
            </a:r>
            <a:endParaRPr lang="en-US" sz="2800" dirty="0">
              <a:solidFill>
                <a:srgbClr val="000000"/>
              </a:solidFill>
              <a:latin typeface="Courier New" panose="02070309020205020404" pitchFamily="49" charset="0"/>
            </a:endParaRPr>
          </a:p>
          <a:p>
            <a:r>
              <a:rPr lang="en-US" sz="2800" dirty="0">
                <a:solidFill>
                  <a:srgbClr val="000000"/>
                </a:solidFill>
                <a:latin typeface="Courier New" panose="02070309020205020404" pitchFamily="49" charset="0"/>
              </a:rPr>
              <a:t>  </a:t>
            </a:r>
            <a:r>
              <a:rPr lang="en-US" sz="2800" dirty="0">
                <a:solidFill>
                  <a:srgbClr val="AF00DB"/>
                </a:solidFill>
                <a:latin typeface="Courier New" panose="02070309020205020404" pitchFamily="49" charset="0"/>
              </a:rPr>
              <a:t>return</a:t>
            </a:r>
            <a:r>
              <a:rPr lang="en-US" sz="2800" dirty="0">
                <a:solidFill>
                  <a:srgbClr val="000000"/>
                </a:solidFill>
                <a:latin typeface="Courier New" panose="02070309020205020404" pitchFamily="49" charset="0"/>
              </a:rPr>
              <a:t> r</a:t>
            </a:r>
          </a:p>
          <a:p>
            <a:r>
              <a:rPr lang="en-US" sz="2800" dirty="0">
                <a:solidFill>
                  <a:srgbClr val="000000"/>
                </a:solidFill>
                <a:latin typeface="Courier New" panose="02070309020205020404" pitchFamily="49" charset="0"/>
              </a:rPr>
              <a:t/>
            </a:r>
            <a:br>
              <a:rPr lang="en-US" sz="2800" dirty="0">
                <a:solidFill>
                  <a:srgbClr val="000000"/>
                </a:solidFill>
                <a:latin typeface="Courier New" panose="02070309020205020404" pitchFamily="49" charset="0"/>
              </a:rPr>
            </a:br>
            <a:r>
              <a:rPr lang="en-US" sz="2800" dirty="0">
                <a:solidFill>
                  <a:srgbClr val="000000"/>
                </a:solidFill>
                <a:latin typeface="Courier New" panose="02070309020205020404" pitchFamily="49" charset="0"/>
              </a:rPr>
              <a:t>print (</a:t>
            </a:r>
            <a:r>
              <a:rPr lang="en-US" sz="2800" dirty="0" err="1">
                <a:solidFill>
                  <a:srgbClr val="000000"/>
                </a:solidFill>
                <a:latin typeface="Courier New" panose="02070309020205020404" pitchFamily="49" charset="0"/>
              </a:rPr>
              <a:t>f.</a:t>
            </a:r>
            <a:r>
              <a:rPr lang="en-US" sz="2800" dirty="0" err="1">
                <a:solidFill>
                  <a:srgbClr val="001080"/>
                </a:solidFill>
                <a:latin typeface="Courier New" panose="02070309020205020404" pitchFamily="49" charset="0"/>
              </a:rPr>
              <a:t>__doc</a:t>
            </a:r>
            <a:r>
              <a:rPr lang="en-US" sz="2800" dirty="0" smtClean="0">
                <a:solidFill>
                  <a:srgbClr val="001080"/>
                </a:solidFill>
                <a:latin typeface="Courier New" panose="02070309020205020404" pitchFamily="49" charset="0"/>
              </a:rPr>
              <a:t>__</a:t>
            </a:r>
            <a:r>
              <a:rPr lang="en-US" sz="2800" dirty="0" smtClean="0">
                <a:solidFill>
                  <a:srgbClr val="000000"/>
                </a:solidFill>
                <a:latin typeface="Courier New" panose="02070309020205020404" pitchFamily="49" charset="0"/>
              </a:rPr>
              <a:t>, </a:t>
            </a:r>
          </a:p>
          <a:p>
            <a:r>
              <a:rPr lang="en-US" sz="2800" dirty="0">
                <a:solidFill>
                  <a:srgbClr val="000000"/>
                </a:solidFill>
                <a:latin typeface="Courier New" panose="02070309020205020404" pitchFamily="49" charset="0"/>
              </a:rPr>
              <a:t>	</a:t>
            </a:r>
            <a:r>
              <a:rPr lang="en-US" sz="2800" dirty="0" smtClean="0">
                <a:solidFill>
                  <a:srgbClr val="000000"/>
                </a:solidFill>
                <a:latin typeface="Courier New" panose="02070309020205020404" pitchFamily="49" charset="0"/>
              </a:rPr>
              <a:t>		f(</a:t>
            </a:r>
            <a:r>
              <a:rPr lang="en-US" sz="2800" dirty="0" smtClean="0">
                <a:solidFill>
                  <a:srgbClr val="116644"/>
                </a:solidFill>
                <a:latin typeface="Courier New" panose="02070309020205020404" pitchFamily="49" charset="0"/>
              </a:rPr>
              <a:t>1</a:t>
            </a:r>
            <a:r>
              <a:rPr lang="en-US" sz="2800" dirty="0" smtClean="0">
                <a:solidFill>
                  <a:srgbClr val="000000"/>
                </a:solidFill>
                <a:latin typeface="Courier New" panose="02070309020205020404" pitchFamily="49" charset="0"/>
              </a:rPr>
              <a:t>,</a:t>
            </a:r>
            <a:r>
              <a:rPr lang="en-US" sz="2800" dirty="0" smtClean="0">
                <a:solidFill>
                  <a:srgbClr val="116644"/>
                </a:solidFill>
                <a:latin typeface="Courier New" panose="02070309020205020404" pitchFamily="49" charset="0"/>
              </a:rPr>
              <a:t>2</a:t>
            </a:r>
            <a:r>
              <a:rPr lang="en-US" sz="2800" dirty="0" smtClean="0">
                <a:solidFill>
                  <a:srgbClr val="000000"/>
                </a:solidFill>
                <a:latin typeface="Courier New" panose="02070309020205020404" pitchFamily="49" charset="0"/>
              </a:rPr>
              <a:t>,</a:t>
            </a:r>
            <a:r>
              <a:rPr lang="en-US" sz="2800" dirty="0" smtClean="0">
                <a:solidFill>
                  <a:srgbClr val="116644"/>
                </a:solidFill>
                <a:latin typeface="Courier New" panose="02070309020205020404" pitchFamily="49" charset="0"/>
              </a:rPr>
              <a:t>3</a:t>
            </a:r>
            <a:r>
              <a:rPr lang="en-US" sz="2800" dirty="0" smtClean="0">
                <a:solidFill>
                  <a:srgbClr val="000000"/>
                </a:solidFill>
                <a:latin typeface="Courier New" panose="02070309020205020404" pitchFamily="49" charset="0"/>
              </a:rPr>
              <a:t>),</a:t>
            </a:r>
            <a:endParaRPr lang="en-US" sz="2800" dirty="0">
              <a:solidFill>
                <a:srgbClr val="000000"/>
              </a:solidFill>
              <a:latin typeface="Courier New" panose="02070309020205020404" pitchFamily="49" charset="0"/>
            </a:endParaRPr>
          </a:p>
          <a:p>
            <a:r>
              <a:rPr lang="en-US" sz="2800" dirty="0" smtClean="0">
                <a:solidFill>
                  <a:srgbClr val="000000"/>
                </a:solidFill>
                <a:latin typeface="Courier New" panose="02070309020205020404" pitchFamily="49" charset="0"/>
              </a:rPr>
              <a:t>			f(</a:t>
            </a:r>
            <a:r>
              <a:rPr lang="en-US" sz="2800" dirty="0" smtClean="0">
                <a:solidFill>
                  <a:srgbClr val="116644"/>
                </a:solidFill>
                <a:latin typeface="Courier New" panose="02070309020205020404" pitchFamily="49" charset="0"/>
              </a:rPr>
              <a:t>1</a:t>
            </a:r>
            <a:r>
              <a:rPr lang="en-US" sz="2800" dirty="0" smtClean="0">
                <a:solidFill>
                  <a:srgbClr val="000000"/>
                </a:solidFill>
                <a:latin typeface="Courier New" panose="02070309020205020404" pitchFamily="49" charset="0"/>
              </a:rPr>
              <a:t>,</a:t>
            </a:r>
            <a:r>
              <a:rPr lang="en-US" sz="2800" dirty="0" smtClean="0">
                <a:solidFill>
                  <a:srgbClr val="116644"/>
                </a:solidFill>
                <a:latin typeface="Courier New" panose="02070309020205020404" pitchFamily="49" charset="0"/>
              </a:rPr>
              <a:t>2</a:t>
            </a:r>
            <a:r>
              <a:rPr lang="en-US" sz="2800" dirty="0" smtClean="0">
                <a:solidFill>
                  <a:srgbClr val="000000"/>
                </a:solidFill>
                <a:latin typeface="Courier New" panose="02070309020205020404" pitchFamily="49" charset="0"/>
              </a:rPr>
              <a:t>,</a:t>
            </a:r>
            <a:r>
              <a:rPr lang="en-US" sz="2800" dirty="0" smtClean="0">
                <a:solidFill>
                  <a:srgbClr val="116644"/>
                </a:solidFill>
                <a:latin typeface="Courier New" panose="02070309020205020404" pitchFamily="49" charset="0"/>
              </a:rPr>
              <a:t>3</a:t>
            </a:r>
            <a:r>
              <a:rPr lang="en-US" sz="2800" dirty="0" smtClean="0">
                <a:solidFill>
                  <a:srgbClr val="000000"/>
                </a:solidFill>
                <a:latin typeface="Courier New" panose="02070309020205020404" pitchFamily="49" charset="0"/>
              </a:rPr>
              <a:t>,</a:t>
            </a:r>
            <a:r>
              <a:rPr lang="en-US" sz="2800" dirty="0" smtClean="0">
                <a:solidFill>
                  <a:srgbClr val="116644"/>
                </a:solidFill>
                <a:latin typeface="Courier New" panose="02070309020205020404" pitchFamily="49" charset="0"/>
              </a:rPr>
              <a:t>4</a:t>
            </a:r>
            <a:r>
              <a:rPr lang="en-US" sz="2800" dirty="0" smtClean="0">
                <a:solidFill>
                  <a:srgbClr val="000000"/>
                </a:solidFill>
                <a:latin typeface="Courier New" panose="02070309020205020404" pitchFamily="49" charset="0"/>
              </a:rPr>
              <a:t>,</a:t>
            </a:r>
            <a:r>
              <a:rPr lang="en-US" sz="2800" dirty="0" smtClean="0">
                <a:solidFill>
                  <a:srgbClr val="116644"/>
                </a:solidFill>
                <a:latin typeface="Courier New" panose="02070309020205020404" pitchFamily="49" charset="0"/>
              </a:rPr>
              <a:t>5</a:t>
            </a:r>
            <a:r>
              <a:rPr lang="en-US" sz="2800" dirty="0">
                <a:solidFill>
                  <a:srgbClr val="000000"/>
                </a:solidFill>
                <a:latin typeface="Courier New" panose="02070309020205020404" pitchFamily="49" charset="0"/>
              </a:rPr>
              <a:t>))</a:t>
            </a:r>
            <a:endParaRPr lang="en-US" sz="2800" b="0" dirty="0">
              <a:solidFill>
                <a:srgbClr val="000000"/>
              </a:solidFill>
              <a:effectLst/>
              <a:latin typeface="Courier New" panose="02070309020205020404" pitchFamily="49" charset="0"/>
            </a:endParaRP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540800" y="1095480"/>
              <a:ext cx="6083640" cy="3991680"/>
            </p14:xfrm>
          </p:contentPart>
        </mc:Choice>
        <mc:Fallback>
          <p:pic>
            <p:nvPicPr>
              <p:cNvPr id="5" name="Ink 4"/>
              <p:cNvPicPr/>
              <p:nvPr/>
            </p:nvPicPr>
            <p:blipFill>
              <a:blip r:embed="rId5"/>
              <a:stretch>
                <a:fillRect/>
              </a:stretch>
            </p:blipFill>
            <p:spPr>
              <a:xfrm>
                <a:off x="1534680" y="1088280"/>
                <a:ext cx="6093360" cy="4005360"/>
              </a:xfrm>
              <a:prstGeom prst="rect">
                <a:avLst/>
              </a:prstGeom>
            </p:spPr>
          </p:pic>
        </mc:Fallback>
      </mc:AlternateContent>
    </p:spTree>
    <p:extLst>
      <p:ext uri="{BB962C8B-B14F-4D97-AF65-F5344CB8AC3E}">
        <p14:creationId xmlns:p14="http://schemas.microsoft.com/office/powerpoint/2010/main" val="14130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4627"/>
          <a:stretch/>
        </p:blipFill>
        <p:spPr>
          <a:xfrm>
            <a:off x="2743200" y="4999"/>
            <a:ext cx="4953000" cy="6700602"/>
          </a:xfrm>
          <a:prstGeom prst="rect">
            <a:avLst/>
          </a:prstGeom>
        </p:spPr>
      </p:pic>
      <p:sp>
        <p:nvSpPr>
          <p:cNvPr id="5" name="Rounded Rectangle 4"/>
          <p:cNvSpPr/>
          <p:nvPr/>
        </p:nvSpPr>
        <p:spPr>
          <a:xfrm>
            <a:off x="2726871" y="5410200"/>
            <a:ext cx="2013857" cy="635128"/>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290120" y="1701000"/>
              <a:ext cx="1757160" cy="1349280"/>
            </p14:xfrm>
          </p:contentPart>
        </mc:Choice>
        <mc:Fallback>
          <p:pic>
            <p:nvPicPr>
              <p:cNvPr id="2" name="Ink 1"/>
              <p:cNvPicPr/>
              <p:nvPr/>
            </p:nvPicPr>
            <p:blipFill>
              <a:blip r:embed="rId5"/>
              <a:stretch>
                <a:fillRect/>
              </a:stretch>
            </p:blipFill>
            <p:spPr>
              <a:xfrm>
                <a:off x="4283640" y="1694160"/>
                <a:ext cx="1774440" cy="1365840"/>
              </a:xfrm>
              <a:prstGeom prst="rect">
                <a:avLst/>
              </a:prstGeom>
            </p:spPr>
          </p:pic>
        </mc:Fallback>
      </mc:AlternateContent>
    </p:spTree>
    <p:extLst>
      <p:ext uri="{BB962C8B-B14F-4D97-AF65-F5344CB8AC3E}">
        <p14:creationId xmlns:p14="http://schemas.microsoft.com/office/powerpoint/2010/main" val="28868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28800" y="0"/>
            <a:ext cx="7265596" cy="6705600"/>
          </a:xfrm>
          <a:prstGeom prst="rect">
            <a:avLst/>
          </a:prstGeom>
        </p:spPr>
      </p:pic>
      <p:sp>
        <p:nvSpPr>
          <p:cNvPr id="3" name="Rounded Rectangle 2"/>
          <p:cNvSpPr/>
          <p:nvPr/>
        </p:nvSpPr>
        <p:spPr>
          <a:xfrm>
            <a:off x="1839686" y="3356364"/>
            <a:ext cx="2579914" cy="758435"/>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003400" y="320040"/>
              <a:ext cx="6950160" cy="3855600"/>
            </p14:xfrm>
          </p:contentPart>
        </mc:Choice>
        <mc:Fallback>
          <p:pic>
            <p:nvPicPr>
              <p:cNvPr id="2" name="Ink 1"/>
              <p:cNvPicPr/>
              <p:nvPr/>
            </p:nvPicPr>
            <p:blipFill>
              <a:blip r:embed="rId5"/>
              <a:stretch>
                <a:fillRect/>
              </a:stretch>
            </p:blipFill>
            <p:spPr>
              <a:xfrm>
                <a:off x="1995120" y="313200"/>
                <a:ext cx="6961680" cy="3869640"/>
              </a:xfrm>
              <a:prstGeom prst="rect">
                <a:avLst/>
              </a:prstGeom>
            </p:spPr>
          </p:pic>
        </mc:Fallback>
      </mc:AlternateContent>
    </p:spTree>
    <p:extLst>
      <p:ext uri="{BB962C8B-B14F-4D97-AF65-F5344CB8AC3E}">
        <p14:creationId xmlns:p14="http://schemas.microsoft.com/office/powerpoint/2010/main" val="213643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7999" y="-8978"/>
            <a:ext cx="6800661" cy="6485977"/>
          </a:xfrm>
          <a:prstGeom prst="rect">
            <a:avLst/>
          </a:prstGeom>
        </p:spPr>
      </p:pic>
      <p:sp>
        <p:nvSpPr>
          <p:cNvPr id="3" name="Rounded Rectangle 2"/>
          <p:cNvSpPr/>
          <p:nvPr/>
        </p:nvSpPr>
        <p:spPr>
          <a:xfrm>
            <a:off x="3167743" y="3505200"/>
            <a:ext cx="2013857" cy="914400"/>
          </a:xfrm>
          <a:prstGeom prst="roundRect">
            <a:avLst/>
          </a:prstGeom>
          <a:noFill/>
          <a:ln w="412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292480" y="745920"/>
              <a:ext cx="4526280" cy="1532520"/>
            </p14:xfrm>
          </p:contentPart>
        </mc:Choice>
        <mc:Fallback>
          <p:pic>
            <p:nvPicPr>
              <p:cNvPr id="2" name="Ink 1"/>
              <p:cNvPicPr/>
              <p:nvPr/>
            </p:nvPicPr>
            <p:blipFill>
              <a:blip r:embed="rId5"/>
              <a:stretch>
                <a:fillRect/>
              </a:stretch>
            </p:blipFill>
            <p:spPr>
              <a:xfrm>
                <a:off x="2285640" y="742680"/>
                <a:ext cx="4539600" cy="1542600"/>
              </a:xfrm>
              <a:prstGeom prst="rect">
                <a:avLst/>
              </a:prstGeom>
            </p:spPr>
          </p:pic>
        </mc:Fallback>
      </mc:AlternateContent>
    </p:spTree>
    <p:extLst>
      <p:ext uri="{BB962C8B-B14F-4D97-AF65-F5344CB8AC3E}">
        <p14:creationId xmlns:p14="http://schemas.microsoft.com/office/powerpoint/2010/main" val="191166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524000" y="857250"/>
            <a:ext cx="9144000" cy="5143500"/>
          </a:xfrm>
          <a:prstGeom prst="rect">
            <a:avLst/>
          </a:prstGeom>
          <a:solidFill>
            <a:srgbClr val="ECECF3"/>
          </a:solidFill>
          <a:ln/>
        </p:spPr>
      </p:sp>
      <p:sp>
        <p:nvSpPr>
          <p:cNvPr id="3" name="Shape 1"/>
          <p:cNvSpPr/>
          <p:nvPr/>
        </p:nvSpPr>
        <p:spPr>
          <a:xfrm>
            <a:off x="1524000" y="857250"/>
            <a:ext cx="9144000" cy="5143500"/>
          </a:xfrm>
          <a:prstGeom prst="rect">
            <a:avLst/>
          </a:prstGeom>
          <a:solidFill>
            <a:srgbClr val="FFFFFF">
              <a:alpha val="75000"/>
            </a:srgbClr>
          </a:solidFill>
          <a:ln w="13811">
            <a:solidFill>
              <a:srgbClr val="FFFFFF">
                <a:alpha val="64000"/>
              </a:srgbClr>
            </a:solidFill>
            <a:prstDash val="solid"/>
          </a:ln>
        </p:spPr>
      </p:sp>
      <p:pic>
        <p:nvPicPr>
          <p:cNvPr id="13" name="Picture 12" descr="Image result for Any ques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854" y="2601409"/>
            <a:ext cx="1440160" cy="2240249"/>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p:cNvSpPr>
            <a:spLocks noGrp="1"/>
          </p:cNvSpPr>
          <p:nvPr/>
        </p:nvSpPr>
        <p:spPr>
          <a:xfrm>
            <a:off x="3524250" y="2016344"/>
            <a:ext cx="5143500" cy="585065"/>
          </a:xfrm>
          <a:prstGeom prst="rect">
            <a:avLst/>
          </a:prstGeom>
        </p:spPr>
        <p:txBody>
          <a:bodyPr vert="horz" lIns="57150" tIns="28575" rIns="57150" bIns="28575"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altLang="zh-CN" sz="3750" dirty="0">
                <a:solidFill>
                  <a:srgbClr val="FF00FF"/>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Any question?</a:t>
            </a:r>
          </a:p>
          <a:p>
            <a:pPr marL="0" indent="0" algn="ctr">
              <a:buNone/>
            </a:pPr>
            <a:endParaRPr lang="en-US" altLang="zh-CN" sz="1250" dirty="0">
              <a:solidFill>
                <a:srgbClr val="FF00FF"/>
              </a:solidFill>
              <a:ea typeface="宋体" pitchFamily="2" charset="-122"/>
            </a:endParaRPr>
          </a:p>
          <a:p>
            <a:pPr marL="0" indent="0">
              <a:buNone/>
            </a:pPr>
            <a:endParaRPr lang="en-IN" altLang="zh-CN" sz="1250" dirty="0">
              <a:solidFill>
                <a:srgbClr val="FF00FF"/>
              </a:solidFill>
              <a:ea typeface="宋体" pitchFamily="2" charset="-122"/>
            </a:endParaRPr>
          </a:p>
        </p:txBody>
      </p:sp>
    </p:spTree>
    <p:extLst>
      <p:ext uri="{BB962C8B-B14F-4D97-AF65-F5344CB8AC3E}">
        <p14:creationId xmlns:p14="http://schemas.microsoft.com/office/powerpoint/2010/main" val="33349908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0"/>
            <a:ext cx="8229600" cy="838200"/>
          </a:xfrm>
        </p:spPr>
        <p:txBody>
          <a:bodyPr/>
          <a:lstStyle/>
          <a:p>
            <a:r>
              <a:rPr lang="en-US" dirty="0"/>
              <a:t>Printing Multiplication Table</a:t>
            </a:r>
          </a:p>
        </p:txBody>
      </p:sp>
      <p:sp>
        <p:nvSpPr>
          <p:cNvPr id="7" name="Rounded Rectangle 6"/>
          <p:cNvSpPr/>
          <p:nvPr/>
        </p:nvSpPr>
        <p:spPr bwMode="auto">
          <a:xfrm>
            <a:off x="5060315" y="838200"/>
            <a:ext cx="5317490" cy="4286250"/>
          </a:xfrm>
          <a:prstGeom prst="roundRect">
            <a:avLst/>
          </a:prstGeom>
          <a:solidFill>
            <a:schemeClr val="accent1">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pPr>
            <a:endParaRPr lang="en-US" sz="2800" dirty="0">
              <a:latin typeface="Verdana" pitchFamily="34" charset="0"/>
              <a:sym typeface="+mn-ea"/>
            </a:endParaRPr>
          </a:p>
          <a:p>
            <a:pPr defTabSz="914400" fontAlgn="base">
              <a:lnSpc>
                <a:spcPct val="90000"/>
              </a:lnSpc>
              <a:spcBef>
                <a:spcPct val="25000"/>
              </a:spcBef>
              <a:spcAft>
                <a:spcPct val="0"/>
              </a:spcAft>
              <a:buClr>
                <a:schemeClr val="bg1"/>
              </a:buClr>
              <a:buSzPct val="100000"/>
            </a:pPr>
            <a:r>
              <a:rPr lang="en-US" sz="2800" dirty="0">
                <a:latin typeface="Verdana" pitchFamily="34" charset="0"/>
                <a:sym typeface="+mn-ea"/>
              </a:rPr>
              <a:t>n = int(input('n=? '))</a:t>
            </a:r>
          </a:p>
          <a:p>
            <a:pPr defTabSz="914400" fontAlgn="base">
              <a:lnSpc>
                <a:spcPct val="90000"/>
              </a:lnSpc>
              <a:spcBef>
                <a:spcPct val="25000"/>
              </a:spcBef>
              <a:spcAft>
                <a:spcPct val="0"/>
              </a:spcAft>
              <a:buClr>
                <a:schemeClr val="bg1"/>
              </a:buClr>
              <a:buSzPct val="100000"/>
            </a:pPr>
            <a:r>
              <a:rPr lang="en-US" sz="2800" dirty="0" err="1">
                <a:latin typeface="Verdana" pitchFamily="34" charset="0"/>
              </a:rPr>
              <a:t>i</a:t>
            </a:r>
            <a:r>
              <a:rPr lang="en-US" sz="2800" dirty="0">
                <a:latin typeface="Verdana" pitchFamily="34" charset="0"/>
              </a:rPr>
              <a:t> = 1</a:t>
            </a:r>
          </a:p>
          <a:p>
            <a:pPr defTabSz="914400" fontAlgn="base">
              <a:lnSpc>
                <a:spcPct val="90000"/>
              </a:lnSpc>
              <a:spcBef>
                <a:spcPct val="25000"/>
              </a:spcBef>
              <a:spcAft>
                <a:spcPct val="0"/>
              </a:spcAft>
              <a:buClr>
                <a:schemeClr val="bg1"/>
              </a:buClr>
              <a:buSzPct val="100000"/>
            </a:pPr>
            <a:endParaRPr lang="en-US" sz="2800" dirty="0">
              <a:latin typeface="Verdana" pitchFamily="34" charset="0"/>
            </a:endParaRPr>
          </a:p>
          <a:p>
            <a:pPr defTabSz="914400" fontAlgn="base">
              <a:lnSpc>
                <a:spcPct val="90000"/>
              </a:lnSpc>
              <a:spcBef>
                <a:spcPct val="25000"/>
              </a:spcBef>
              <a:spcAft>
                <a:spcPct val="0"/>
              </a:spcAft>
              <a:buClr>
                <a:schemeClr val="bg1"/>
              </a:buClr>
              <a:buSzPct val="100000"/>
            </a:pPr>
            <a:r>
              <a:rPr lang="en-US" sz="2800" b="1" dirty="0">
                <a:solidFill>
                  <a:srgbClr val="FF0000"/>
                </a:solidFill>
                <a:latin typeface="Verdana" pitchFamily="34" charset="0"/>
              </a:rPr>
              <a:t>while</a:t>
            </a:r>
            <a:r>
              <a:rPr lang="en-US" sz="2800" dirty="0">
                <a:latin typeface="Verdana" pitchFamily="34" charset="0"/>
              </a:rPr>
              <a:t> (</a:t>
            </a:r>
            <a:r>
              <a:rPr lang="en-US" sz="2800" dirty="0" err="1">
                <a:latin typeface="Verdana" pitchFamily="34" charset="0"/>
              </a:rPr>
              <a:t>i</a:t>
            </a:r>
            <a:r>
              <a:rPr lang="en-US" sz="2800" dirty="0">
                <a:latin typeface="Verdana" pitchFamily="34" charset="0"/>
              </a:rPr>
              <a:t> &lt;= 10) :</a:t>
            </a:r>
          </a:p>
          <a:p>
            <a:pPr defTabSz="914400" fontAlgn="base">
              <a:lnSpc>
                <a:spcPct val="90000"/>
              </a:lnSpc>
              <a:spcBef>
                <a:spcPct val="25000"/>
              </a:spcBef>
              <a:spcAft>
                <a:spcPct val="0"/>
              </a:spcAft>
              <a:buClr>
                <a:schemeClr val="bg1"/>
              </a:buClr>
              <a:buSzPct val="100000"/>
            </a:pPr>
            <a:r>
              <a:rPr lang="en-US" sz="2800" dirty="0">
                <a:latin typeface="Verdana" pitchFamily="34" charset="0"/>
              </a:rPr>
              <a:t>   print (n ,'X', i, '=', n*</a:t>
            </a:r>
            <a:r>
              <a:rPr lang="en-US" sz="2800" dirty="0" err="1">
                <a:latin typeface="Verdana" pitchFamily="34" charset="0"/>
              </a:rPr>
              <a:t>i</a:t>
            </a:r>
            <a:r>
              <a:rPr lang="en-US" sz="2800" dirty="0">
                <a:latin typeface="Verdana" pitchFamily="34" charset="0"/>
              </a:rPr>
              <a:t>)</a:t>
            </a:r>
          </a:p>
          <a:p>
            <a:pPr defTabSz="914400" fontAlgn="base">
              <a:lnSpc>
                <a:spcPct val="90000"/>
              </a:lnSpc>
              <a:spcBef>
                <a:spcPct val="25000"/>
              </a:spcBef>
              <a:spcAft>
                <a:spcPct val="0"/>
              </a:spcAft>
              <a:buClr>
                <a:schemeClr val="bg1"/>
              </a:buClr>
              <a:buSzPct val="100000"/>
            </a:pPr>
            <a:r>
              <a:rPr lang="en-US" sz="2800" dirty="0">
                <a:latin typeface="Verdana" pitchFamily="34" charset="0"/>
              </a:rPr>
              <a:t>   </a:t>
            </a:r>
            <a:r>
              <a:rPr lang="en-US" sz="2800" dirty="0" err="1">
                <a:latin typeface="Verdana" pitchFamily="34" charset="0"/>
              </a:rPr>
              <a:t>i</a:t>
            </a:r>
            <a:r>
              <a:rPr lang="en-US" sz="2800" dirty="0">
                <a:latin typeface="Verdana" pitchFamily="34" charset="0"/>
              </a:rPr>
              <a:t> = </a:t>
            </a:r>
            <a:r>
              <a:rPr lang="en-US" sz="2800" dirty="0" err="1">
                <a:latin typeface="Verdana" pitchFamily="34" charset="0"/>
              </a:rPr>
              <a:t>i</a:t>
            </a:r>
            <a:r>
              <a:rPr lang="en-US" sz="2800" dirty="0">
                <a:latin typeface="Verdana" pitchFamily="34" charset="0"/>
              </a:rPr>
              <a:t> + 1</a:t>
            </a:r>
          </a:p>
          <a:p>
            <a:pPr defTabSz="914400" fontAlgn="base">
              <a:lnSpc>
                <a:spcPct val="90000"/>
              </a:lnSpc>
              <a:spcBef>
                <a:spcPct val="25000"/>
              </a:spcBef>
              <a:spcAft>
                <a:spcPct val="0"/>
              </a:spcAft>
              <a:buClr>
                <a:schemeClr val="bg1"/>
              </a:buClr>
              <a:buSzPct val="100000"/>
            </a:pPr>
            <a:r>
              <a:rPr lang="en-US" sz="2800" dirty="0">
                <a:latin typeface="Verdana" pitchFamily="34" charset="0"/>
              </a:rPr>
              <a:t>print ('done‘)</a:t>
            </a:r>
          </a:p>
        </p:txBody>
      </p:sp>
      <p:sp>
        <p:nvSpPr>
          <p:cNvPr id="12" name="Freeform 11"/>
          <p:cNvSpPr/>
          <p:nvPr/>
        </p:nvSpPr>
        <p:spPr bwMode="auto">
          <a:xfrm>
            <a:off x="1700844" y="1261110"/>
            <a:ext cx="2892323" cy="2650563"/>
          </a:xfrm>
          <a:custGeom>
            <a:avLst/>
            <a:gdLst>
              <a:gd name="connsiteX0" fmla="*/ 2646719 w 2999642"/>
              <a:gd name="connsiteY0" fmla="*/ 2951018 h 2951018"/>
              <a:gd name="connsiteX1" fmla="*/ 2646719 w 2999642"/>
              <a:gd name="connsiteY1" fmla="*/ 2951018 h 2951018"/>
              <a:gd name="connsiteX2" fmla="*/ 2605155 w 2999642"/>
              <a:gd name="connsiteY2" fmla="*/ 2646218 h 2951018"/>
              <a:gd name="connsiteX3" fmla="*/ 2591301 w 2999642"/>
              <a:gd name="connsiteY3" fmla="*/ 2590800 h 2951018"/>
              <a:gd name="connsiteX4" fmla="*/ 2563591 w 2999642"/>
              <a:gd name="connsiteY4" fmla="*/ 2549236 h 2951018"/>
              <a:gd name="connsiteX5" fmla="*/ 2522028 w 2999642"/>
              <a:gd name="connsiteY5" fmla="*/ 2452254 h 2951018"/>
              <a:gd name="connsiteX6" fmla="*/ 2508173 w 2999642"/>
              <a:gd name="connsiteY6" fmla="*/ 2355272 h 2951018"/>
              <a:gd name="connsiteX7" fmla="*/ 2466610 w 2999642"/>
              <a:gd name="connsiteY7" fmla="*/ 2299854 h 2951018"/>
              <a:gd name="connsiteX8" fmla="*/ 2452755 w 2999642"/>
              <a:gd name="connsiteY8" fmla="*/ 2230581 h 2951018"/>
              <a:gd name="connsiteX9" fmla="*/ 2466610 w 2999642"/>
              <a:gd name="connsiteY9" fmla="*/ 2133600 h 2951018"/>
              <a:gd name="connsiteX10" fmla="*/ 2411191 w 2999642"/>
              <a:gd name="connsiteY10" fmla="*/ 2092036 h 2951018"/>
              <a:gd name="connsiteX11" fmla="*/ 2383482 w 2999642"/>
              <a:gd name="connsiteY11" fmla="*/ 2036618 h 2951018"/>
              <a:gd name="connsiteX12" fmla="*/ 2397337 w 2999642"/>
              <a:gd name="connsiteY12" fmla="*/ 1967345 h 2951018"/>
              <a:gd name="connsiteX13" fmla="*/ 2494319 w 2999642"/>
              <a:gd name="connsiteY13" fmla="*/ 1842654 h 2951018"/>
              <a:gd name="connsiteX14" fmla="*/ 2535882 w 2999642"/>
              <a:gd name="connsiteY14" fmla="*/ 1745672 h 2951018"/>
              <a:gd name="connsiteX15" fmla="*/ 2563591 w 2999642"/>
              <a:gd name="connsiteY15" fmla="*/ 1662545 h 2951018"/>
              <a:gd name="connsiteX16" fmla="*/ 2619010 w 2999642"/>
              <a:gd name="connsiteY16" fmla="*/ 1537854 h 2951018"/>
              <a:gd name="connsiteX17" fmla="*/ 2632864 w 2999642"/>
              <a:gd name="connsiteY17" fmla="*/ 1496291 h 2951018"/>
              <a:gd name="connsiteX18" fmla="*/ 2688282 w 2999642"/>
              <a:gd name="connsiteY18" fmla="*/ 1371600 h 2951018"/>
              <a:gd name="connsiteX19" fmla="*/ 2729846 w 2999642"/>
              <a:gd name="connsiteY19" fmla="*/ 1302327 h 2951018"/>
              <a:gd name="connsiteX20" fmla="*/ 2771410 w 2999642"/>
              <a:gd name="connsiteY20" fmla="*/ 1163781 h 2951018"/>
              <a:gd name="connsiteX21" fmla="*/ 2937664 w 2999642"/>
              <a:gd name="connsiteY21" fmla="*/ 1066800 h 2951018"/>
              <a:gd name="connsiteX22" fmla="*/ 2951519 w 2999642"/>
              <a:gd name="connsiteY22" fmla="*/ 872836 h 2951018"/>
              <a:gd name="connsiteX23" fmla="*/ 2979228 w 2999642"/>
              <a:gd name="connsiteY23" fmla="*/ 706581 h 2951018"/>
              <a:gd name="connsiteX24" fmla="*/ 2923810 w 2999642"/>
              <a:gd name="connsiteY24" fmla="*/ 665018 h 2951018"/>
              <a:gd name="connsiteX25" fmla="*/ 2868391 w 2999642"/>
              <a:gd name="connsiteY25" fmla="*/ 609600 h 2951018"/>
              <a:gd name="connsiteX26" fmla="*/ 2840682 w 2999642"/>
              <a:gd name="connsiteY26" fmla="*/ 568036 h 2951018"/>
              <a:gd name="connsiteX27" fmla="*/ 2799119 w 2999642"/>
              <a:gd name="connsiteY27" fmla="*/ 540327 h 2951018"/>
              <a:gd name="connsiteX28" fmla="*/ 2715991 w 2999642"/>
              <a:gd name="connsiteY28" fmla="*/ 471054 h 2951018"/>
              <a:gd name="connsiteX29" fmla="*/ 2522028 w 2999642"/>
              <a:gd name="connsiteY29" fmla="*/ 401781 h 2951018"/>
              <a:gd name="connsiteX30" fmla="*/ 2383482 w 2999642"/>
              <a:gd name="connsiteY30" fmla="*/ 346363 h 2951018"/>
              <a:gd name="connsiteX31" fmla="*/ 2328064 w 2999642"/>
              <a:gd name="connsiteY31" fmla="*/ 318654 h 2951018"/>
              <a:gd name="connsiteX32" fmla="*/ 2286501 w 2999642"/>
              <a:gd name="connsiteY32" fmla="*/ 290945 h 2951018"/>
              <a:gd name="connsiteX33" fmla="*/ 2161810 w 2999642"/>
              <a:gd name="connsiteY33" fmla="*/ 263236 h 2951018"/>
              <a:gd name="connsiteX34" fmla="*/ 2050973 w 2999642"/>
              <a:gd name="connsiteY34" fmla="*/ 207818 h 2951018"/>
              <a:gd name="connsiteX35" fmla="*/ 2009410 w 2999642"/>
              <a:gd name="connsiteY35" fmla="*/ 180109 h 2951018"/>
              <a:gd name="connsiteX36" fmla="*/ 1953991 w 2999642"/>
              <a:gd name="connsiteY36" fmla="*/ 166254 h 2951018"/>
              <a:gd name="connsiteX37" fmla="*/ 1884719 w 2999642"/>
              <a:gd name="connsiteY37" fmla="*/ 138545 h 2951018"/>
              <a:gd name="connsiteX38" fmla="*/ 1718464 w 2999642"/>
              <a:gd name="connsiteY38" fmla="*/ 152400 h 2951018"/>
              <a:gd name="connsiteX39" fmla="*/ 1676901 w 2999642"/>
              <a:gd name="connsiteY39" fmla="*/ 166254 h 2951018"/>
              <a:gd name="connsiteX40" fmla="*/ 1579919 w 2999642"/>
              <a:gd name="connsiteY40" fmla="*/ 180109 h 2951018"/>
              <a:gd name="connsiteX41" fmla="*/ 1316682 w 2999642"/>
              <a:gd name="connsiteY41" fmla="*/ 152400 h 2951018"/>
              <a:gd name="connsiteX42" fmla="*/ 1219701 w 2999642"/>
              <a:gd name="connsiteY42" fmla="*/ 124691 h 2951018"/>
              <a:gd name="connsiteX43" fmla="*/ 1081155 w 2999642"/>
              <a:gd name="connsiteY43" fmla="*/ 96981 h 2951018"/>
              <a:gd name="connsiteX44" fmla="*/ 914901 w 2999642"/>
              <a:gd name="connsiteY44" fmla="*/ 55418 h 2951018"/>
              <a:gd name="connsiteX45" fmla="*/ 859482 w 2999642"/>
              <a:gd name="connsiteY45" fmla="*/ 27709 h 2951018"/>
              <a:gd name="connsiteX46" fmla="*/ 734791 w 2999642"/>
              <a:gd name="connsiteY46" fmla="*/ 13854 h 2951018"/>
              <a:gd name="connsiteX47" fmla="*/ 679373 w 2999642"/>
              <a:gd name="connsiteY47" fmla="*/ 0 h 2951018"/>
              <a:gd name="connsiteX48" fmla="*/ 554682 w 2999642"/>
              <a:gd name="connsiteY48" fmla="*/ 27709 h 2951018"/>
              <a:gd name="connsiteX49" fmla="*/ 485410 w 2999642"/>
              <a:gd name="connsiteY49" fmla="*/ 96981 h 2951018"/>
              <a:gd name="connsiteX50" fmla="*/ 402282 w 2999642"/>
              <a:gd name="connsiteY50" fmla="*/ 166254 h 2951018"/>
              <a:gd name="connsiteX51" fmla="*/ 305301 w 2999642"/>
              <a:gd name="connsiteY51" fmla="*/ 263236 h 2951018"/>
              <a:gd name="connsiteX52" fmla="*/ 166755 w 2999642"/>
              <a:gd name="connsiteY52" fmla="*/ 374072 h 2951018"/>
              <a:gd name="connsiteX53" fmla="*/ 139046 w 2999642"/>
              <a:gd name="connsiteY53" fmla="*/ 457200 h 2951018"/>
              <a:gd name="connsiteX54" fmla="*/ 97482 w 2999642"/>
              <a:gd name="connsiteY54" fmla="*/ 540327 h 2951018"/>
              <a:gd name="connsiteX55" fmla="*/ 69773 w 2999642"/>
              <a:gd name="connsiteY55" fmla="*/ 609600 h 2951018"/>
              <a:gd name="connsiteX56" fmla="*/ 55919 w 2999642"/>
              <a:gd name="connsiteY56" fmla="*/ 720436 h 2951018"/>
              <a:gd name="connsiteX57" fmla="*/ 42064 w 2999642"/>
              <a:gd name="connsiteY57" fmla="*/ 762000 h 2951018"/>
              <a:gd name="connsiteX58" fmla="*/ 28210 w 2999642"/>
              <a:gd name="connsiteY58" fmla="*/ 886691 h 2951018"/>
              <a:gd name="connsiteX59" fmla="*/ 14355 w 2999642"/>
              <a:gd name="connsiteY59" fmla="*/ 983672 h 2951018"/>
              <a:gd name="connsiteX60" fmla="*/ 42064 w 2999642"/>
              <a:gd name="connsiteY60" fmla="*/ 1870363 h 2951018"/>
              <a:gd name="connsiteX61" fmla="*/ 125191 w 2999642"/>
              <a:gd name="connsiteY61" fmla="*/ 2036618 h 2951018"/>
              <a:gd name="connsiteX62" fmla="*/ 111337 w 2999642"/>
              <a:gd name="connsiteY62" fmla="*/ 2161309 h 2951018"/>
              <a:gd name="connsiteX63" fmla="*/ 97482 w 2999642"/>
              <a:gd name="connsiteY63" fmla="*/ 2244436 h 2951018"/>
              <a:gd name="connsiteX64" fmla="*/ 83628 w 2999642"/>
              <a:gd name="connsiteY64" fmla="*/ 2369127 h 2951018"/>
              <a:gd name="connsiteX65" fmla="*/ 111337 w 2999642"/>
              <a:gd name="connsiteY65" fmla="*/ 2604654 h 2951018"/>
              <a:gd name="connsiteX66" fmla="*/ 152901 w 2999642"/>
              <a:gd name="connsiteY66" fmla="*/ 2632363 h 2951018"/>
              <a:gd name="connsiteX67" fmla="*/ 236028 w 2999642"/>
              <a:gd name="connsiteY67" fmla="*/ 2729345 h 2951018"/>
              <a:gd name="connsiteX68" fmla="*/ 319155 w 2999642"/>
              <a:gd name="connsiteY68" fmla="*/ 2757054 h 2951018"/>
              <a:gd name="connsiteX69" fmla="*/ 513119 w 2999642"/>
              <a:gd name="connsiteY69" fmla="*/ 2812472 h 2951018"/>
              <a:gd name="connsiteX70" fmla="*/ 554682 w 2999642"/>
              <a:gd name="connsiteY70" fmla="*/ 2840181 h 2951018"/>
              <a:gd name="connsiteX71" fmla="*/ 665519 w 2999642"/>
              <a:gd name="connsiteY71" fmla="*/ 2867891 h 2951018"/>
              <a:gd name="connsiteX72" fmla="*/ 873337 w 2999642"/>
              <a:gd name="connsiteY72" fmla="*/ 2895600 h 2951018"/>
              <a:gd name="connsiteX73" fmla="*/ 1108864 w 2999642"/>
              <a:gd name="connsiteY73" fmla="*/ 2826327 h 2951018"/>
              <a:gd name="connsiteX74" fmla="*/ 1164282 w 2999642"/>
              <a:gd name="connsiteY74" fmla="*/ 2743200 h 2951018"/>
              <a:gd name="connsiteX75" fmla="*/ 1205846 w 2999642"/>
              <a:gd name="connsiteY75" fmla="*/ 2715491 h 2951018"/>
              <a:gd name="connsiteX76" fmla="*/ 1233555 w 2999642"/>
              <a:gd name="connsiteY76" fmla="*/ 2687781 h 2951018"/>
              <a:gd name="connsiteX77" fmla="*/ 1372101 w 2999642"/>
              <a:gd name="connsiteY77" fmla="*/ 2632363 h 2951018"/>
              <a:gd name="connsiteX78" fmla="*/ 1441373 w 2999642"/>
              <a:gd name="connsiteY78" fmla="*/ 2604654 h 2951018"/>
              <a:gd name="connsiteX79" fmla="*/ 1787737 w 2999642"/>
              <a:gd name="connsiteY79" fmla="*/ 2576945 h 2951018"/>
              <a:gd name="connsiteX80" fmla="*/ 1843155 w 2999642"/>
              <a:gd name="connsiteY80" fmla="*/ 2493818 h 2951018"/>
              <a:gd name="connsiteX81" fmla="*/ 1898573 w 2999642"/>
              <a:gd name="connsiteY81" fmla="*/ 2382981 h 2951018"/>
              <a:gd name="connsiteX82" fmla="*/ 1967846 w 2999642"/>
              <a:gd name="connsiteY82" fmla="*/ 2355272 h 2951018"/>
              <a:gd name="connsiteX83" fmla="*/ 2009410 w 2999642"/>
              <a:gd name="connsiteY83" fmla="*/ 2327563 h 2951018"/>
              <a:gd name="connsiteX84" fmla="*/ 2161810 w 2999642"/>
              <a:gd name="connsiteY84" fmla="*/ 2230581 h 2951018"/>
              <a:gd name="connsiteX85" fmla="*/ 2244937 w 2999642"/>
              <a:gd name="connsiteY85" fmla="*/ 2216727 h 2951018"/>
              <a:gd name="connsiteX86" fmla="*/ 2341919 w 2999642"/>
              <a:gd name="connsiteY86" fmla="*/ 2175163 h 2951018"/>
              <a:gd name="connsiteX87" fmla="*/ 2383482 w 2999642"/>
              <a:gd name="connsiteY87" fmla="*/ 2161309 h 2951018"/>
              <a:gd name="connsiteX88" fmla="*/ 2452755 w 2999642"/>
              <a:gd name="connsiteY88" fmla="*/ 2133600 h 2951018"/>
              <a:gd name="connsiteX89" fmla="*/ 2438901 w 2999642"/>
              <a:gd name="connsiteY89" fmla="*/ 2133600 h 2951018"/>
              <a:gd name="connsiteX90" fmla="*/ 2452755 w 2999642"/>
              <a:gd name="connsiteY90" fmla="*/ 2147454 h 2951018"/>
              <a:gd name="connsiteX0-1" fmla="*/ 2646719 w 2999642"/>
              <a:gd name="connsiteY0-2" fmla="*/ 2951018 h 2951018"/>
              <a:gd name="connsiteX1-3" fmla="*/ 2617653 w 2999642"/>
              <a:gd name="connsiteY1-4" fmla="*/ 2678582 h 2951018"/>
              <a:gd name="connsiteX2-5" fmla="*/ 2605155 w 2999642"/>
              <a:gd name="connsiteY2-6" fmla="*/ 2646218 h 2951018"/>
              <a:gd name="connsiteX3-7" fmla="*/ 2591301 w 2999642"/>
              <a:gd name="connsiteY3-8" fmla="*/ 2590800 h 2951018"/>
              <a:gd name="connsiteX4-9" fmla="*/ 2563591 w 2999642"/>
              <a:gd name="connsiteY4-10" fmla="*/ 2549236 h 2951018"/>
              <a:gd name="connsiteX5-11" fmla="*/ 2522028 w 2999642"/>
              <a:gd name="connsiteY5-12" fmla="*/ 2452254 h 2951018"/>
              <a:gd name="connsiteX6-13" fmla="*/ 2508173 w 2999642"/>
              <a:gd name="connsiteY6-14" fmla="*/ 2355272 h 2951018"/>
              <a:gd name="connsiteX7-15" fmla="*/ 2466610 w 2999642"/>
              <a:gd name="connsiteY7-16" fmla="*/ 2299854 h 2951018"/>
              <a:gd name="connsiteX8-17" fmla="*/ 2452755 w 2999642"/>
              <a:gd name="connsiteY8-18" fmla="*/ 2230581 h 2951018"/>
              <a:gd name="connsiteX9-19" fmla="*/ 2466610 w 2999642"/>
              <a:gd name="connsiteY9-20" fmla="*/ 2133600 h 2951018"/>
              <a:gd name="connsiteX10-21" fmla="*/ 2411191 w 2999642"/>
              <a:gd name="connsiteY10-22" fmla="*/ 2092036 h 2951018"/>
              <a:gd name="connsiteX11-23" fmla="*/ 2383482 w 2999642"/>
              <a:gd name="connsiteY11-24" fmla="*/ 2036618 h 2951018"/>
              <a:gd name="connsiteX12-25" fmla="*/ 2397337 w 2999642"/>
              <a:gd name="connsiteY12-26" fmla="*/ 1967345 h 2951018"/>
              <a:gd name="connsiteX13-27" fmla="*/ 2494319 w 2999642"/>
              <a:gd name="connsiteY13-28" fmla="*/ 1842654 h 2951018"/>
              <a:gd name="connsiteX14-29" fmla="*/ 2535882 w 2999642"/>
              <a:gd name="connsiteY14-30" fmla="*/ 1745672 h 2951018"/>
              <a:gd name="connsiteX15-31" fmla="*/ 2563591 w 2999642"/>
              <a:gd name="connsiteY15-32" fmla="*/ 1662545 h 2951018"/>
              <a:gd name="connsiteX16-33" fmla="*/ 2619010 w 2999642"/>
              <a:gd name="connsiteY16-34" fmla="*/ 1537854 h 2951018"/>
              <a:gd name="connsiteX17-35" fmla="*/ 2632864 w 2999642"/>
              <a:gd name="connsiteY17-36" fmla="*/ 1496291 h 2951018"/>
              <a:gd name="connsiteX18-37" fmla="*/ 2688282 w 2999642"/>
              <a:gd name="connsiteY18-38" fmla="*/ 1371600 h 2951018"/>
              <a:gd name="connsiteX19-39" fmla="*/ 2729846 w 2999642"/>
              <a:gd name="connsiteY19-40" fmla="*/ 1302327 h 2951018"/>
              <a:gd name="connsiteX20-41" fmla="*/ 2771410 w 2999642"/>
              <a:gd name="connsiteY20-42" fmla="*/ 1163781 h 2951018"/>
              <a:gd name="connsiteX21-43" fmla="*/ 2937664 w 2999642"/>
              <a:gd name="connsiteY21-44" fmla="*/ 1066800 h 2951018"/>
              <a:gd name="connsiteX22-45" fmla="*/ 2951519 w 2999642"/>
              <a:gd name="connsiteY22-46" fmla="*/ 872836 h 2951018"/>
              <a:gd name="connsiteX23-47" fmla="*/ 2979228 w 2999642"/>
              <a:gd name="connsiteY23-48" fmla="*/ 706581 h 2951018"/>
              <a:gd name="connsiteX24-49" fmla="*/ 2923810 w 2999642"/>
              <a:gd name="connsiteY24-50" fmla="*/ 665018 h 2951018"/>
              <a:gd name="connsiteX25-51" fmla="*/ 2868391 w 2999642"/>
              <a:gd name="connsiteY25-52" fmla="*/ 609600 h 2951018"/>
              <a:gd name="connsiteX26-53" fmla="*/ 2840682 w 2999642"/>
              <a:gd name="connsiteY26-54" fmla="*/ 568036 h 2951018"/>
              <a:gd name="connsiteX27-55" fmla="*/ 2799119 w 2999642"/>
              <a:gd name="connsiteY27-56" fmla="*/ 540327 h 2951018"/>
              <a:gd name="connsiteX28-57" fmla="*/ 2715991 w 2999642"/>
              <a:gd name="connsiteY28-58" fmla="*/ 471054 h 2951018"/>
              <a:gd name="connsiteX29-59" fmla="*/ 2522028 w 2999642"/>
              <a:gd name="connsiteY29-60" fmla="*/ 401781 h 2951018"/>
              <a:gd name="connsiteX30-61" fmla="*/ 2383482 w 2999642"/>
              <a:gd name="connsiteY30-62" fmla="*/ 346363 h 2951018"/>
              <a:gd name="connsiteX31-63" fmla="*/ 2328064 w 2999642"/>
              <a:gd name="connsiteY31-64" fmla="*/ 318654 h 2951018"/>
              <a:gd name="connsiteX32-65" fmla="*/ 2286501 w 2999642"/>
              <a:gd name="connsiteY32-66" fmla="*/ 290945 h 2951018"/>
              <a:gd name="connsiteX33-67" fmla="*/ 2161810 w 2999642"/>
              <a:gd name="connsiteY33-68" fmla="*/ 263236 h 2951018"/>
              <a:gd name="connsiteX34-69" fmla="*/ 2050973 w 2999642"/>
              <a:gd name="connsiteY34-70" fmla="*/ 207818 h 2951018"/>
              <a:gd name="connsiteX35-71" fmla="*/ 2009410 w 2999642"/>
              <a:gd name="connsiteY35-72" fmla="*/ 180109 h 2951018"/>
              <a:gd name="connsiteX36-73" fmla="*/ 1953991 w 2999642"/>
              <a:gd name="connsiteY36-74" fmla="*/ 166254 h 2951018"/>
              <a:gd name="connsiteX37-75" fmla="*/ 1884719 w 2999642"/>
              <a:gd name="connsiteY37-76" fmla="*/ 138545 h 2951018"/>
              <a:gd name="connsiteX38-77" fmla="*/ 1718464 w 2999642"/>
              <a:gd name="connsiteY38-78" fmla="*/ 152400 h 2951018"/>
              <a:gd name="connsiteX39-79" fmla="*/ 1676901 w 2999642"/>
              <a:gd name="connsiteY39-80" fmla="*/ 166254 h 2951018"/>
              <a:gd name="connsiteX40-81" fmla="*/ 1579919 w 2999642"/>
              <a:gd name="connsiteY40-82" fmla="*/ 180109 h 2951018"/>
              <a:gd name="connsiteX41-83" fmla="*/ 1316682 w 2999642"/>
              <a:gd name="connsiteY41-84" fmla="*/ 152400 h 2951018"/>
              <a:gd name="connsiteX42-85" fmla="*/ 1219701 w 2999642"/>
              <a:gd name="connsiteY42-86" fmla="*/ 124691 h 2951018"/>
              <a:gd name="connsiteX43-87" fmla="*/ 1081155 w 2999642"/>
              <a:gd name="connsiteY43-88" fmla="*/ 96981 h 2951018"/>
              <a:gd name="connsiteX44-89" fmla="*/ 914901 w 2999642"/>
              <a:gd name="connsiteY44-90" fmla="*/ 55418 h 2951018"/>
              <a:gd name="connsiteX45-91" fmla="*/ 859482 w 2999642"/>
              <a:gd name="connsiteY45-92" fmla="*/ 27709 h 2951018"/>
              <a:gd name="connsiteX46-93" fmla="*/ 734791 w 2999642"/>
              <a:gd name="connsiteY46-94" fmla="*/ 13854 h 2951018"/>
              <a:gd name="connsiteX47-95" fmla="*/ 679373 w 2999642"/>
              <a:gd name="connsiteY47-96" fmla="*/ 0 h 2951018"/>
              <a:gd name="connsiteX48-97" fmla="*/ 554682 w 2999642"/>
              <a:gd name="connsiteY48-98" fmla="*/ 27709 h 2951018"/>
              <a:gd name="connsiteX49-99" fmla="*/ 485410 w 2999642"/>
              <a:gd name="connsiteY49-100" fmla="*/ 96981 h 2951018"/>
              <a:gd name="connsiteX50-101" fmla="*/ 402282 w 2999642"/>
              <a:gd name="connsiteY50-102" fmla="*/ 166254 h 2951018"/>
              <a:gd name="connsiteX51-103" fmla="*/ 305301 w 2999642"/>
              <a:gd name="connsiteY51-104" fmla="*/ 263236 h 2951018"/>
              <a:gd name="connsiteX52-105" fmla="*/ 166755 w 2999642"/>
              <a:gd name="connsiteY52-106" fmla="*/ 374072 h 2951018"/>
              <a:gd name="connsiteX53-107" fmla="*/ 139046 w 2999642"/>
              <a:gd name="connsiteY53-108" fmla="*/ 457200 h 2951018"/>
              <a:gd name="connsiteX54-109" fmla="*/ 97482 w 2999642"/>
              <a:gd name="connsiteY54-110" fmla="*/ 540327 h 2951018"/>
              <a:gd name="connsiteX55-111" fmla="*/ 69773 w 2999642"/>
              <a:gd name="connsiteY55-112" fmla="*/ 609600 h 2951018"/>
              <a:gd name="connsiteX56-113" fmla="*/ 55919 w 2999642"/>
              <a:gd name="connsiteY56-114" fmla="*/ 720436 h 2951018"/>
              <a:gd name="connsiteX57-115" fmla="*/ 42064 w 2999642"/>
              <a:gd name="connsiteY57-116" fmla="*/ 762000 h 2951018"/>
              <a:gd name="connsiteX58-117" fmla="*/ 28210 w 2999642"/>
              <a:gd name="connsiteY58-118" fmla="*/ 886691 h 2951018"/>
              <a:gd name="connsiteX59-119" fmla="*/ 14355 w 2999642"/>
              <a:gd name="connsiteY59-120" fmla="*/ 983672 h 2951018"/>
              <a:gd name="connsiteX60-121" fmla="*/ 42064 w 2999642"/>
              <a:gd name="connsiteY60-122" fmla="*/ 1870363 h 2951018"/>
              <a:gd name="connsiteX61-123" fmla="*/ 125191 w 2999642"/>
              <a:gd name="connsiteY61-124" fmla="*/ 2036618 h 2951018"/>
              <a:gd name="connsiteX62-125" fmla="*/ 111337 w 2999642"/>
              <a:gd name="connsiteY62-126" fmla="*/ 2161309 h 2951018"/>
              <a:gd name="connsiteX63-127" fmla="*/ 97482 w 2999642"/>
              <a:gd name="connsiteY63-128" fmla="*/ 2244436 h 2951018"/>
              <a:gd name="connsiteX64-129" fmla="*/ 83628 w 2999642"/>
              <a:gd name="connsiteY64-130" fmla="*/ 2369127 h 2951018"/>
              <a:gd name="connsiteX65-131" fmla="*/ 111337 w 2999642"/>
              <a:gd name="connsiteY65-132" fmla="*/ 2604654 h 2951018"/>
              <a:gd name="connsiteX66-133" fmla="*/ 152901 w 2999642"/>
              <a:gd name="connsiteY66-134" fmla="*/ 2632363 h 2951018"/>
              <a:gd name="connsiteX67-135" fmla="*/ 236028 w 2999642"/>
              <a:gd name="connsiteY67-136" fmla="*/ 2729345 h 2951018"/>
              <a:gd name="connsiteX68-137" fmla="*/ 319155 w 2999642"/>
              <a:gd name="connsiteY68-138" fmla="*/ 2757054 h 2951018"/>
              <a:gd name="connsiteX69-139" fmla="*/ 513119 w 2999642"/>
              <a:gd name="connsiteY69-140" fmla="*/ 2812472 h 2951018"/>
              <a:gd name="connsiteX70-141" fmla="*/ 554682 w 2999642"/>
              <a:gd name="connsiteY70-142" fmla="*/ 2840181 h 2951018"/>
              <a:gd name="connsiteX71-143" fmla="*/ 665519 w 2999642"/>
              <a:gd name="connsiteY71-144" fmla="*/ 2867891 h 2951018"/>
              <a:gd name="connsiteX72-145" fmla="*/ 873337 w 2999642"/>
              <a:gd name="connsiteY72-146" fmla="*/ 2895600 h 2951018"/>
              <a:gd name="connsiteX73-147" fmla="*/ 1108864 w 2999642"/>
              <a:gd name="connsiteY73-148" fmla="*/ 2826327 h 2951018"/>
              <a:gd name="connsiteX74-149" fmla="*/ 1164282 w 2999642"/>
              <a:gd name="connsiteY74-150" fmla="*/ 2743200 h 2951018"/>
              <a:gd name="connsiteX75-151" fmla="*/ 1205846 w 2999642"/>
              <a:gd name="connsiteY75-152" fmla="*/ 2715491 h 2951018"/>
              <a:gd name="connsiteX76-153" fmla="*/ 1233555 w 2999642"/>
              <a:gd name="connsiteY76-154" fmla="*/ 2687781 h 2951018"/>
              <a:gd name="connsiteX77-155" fmla="*/ 1372101 w 2999642"/>
              <a:gd name="connsiteY77-156" fmla="*/ 2632363 h 2951018"/>
              <a:gd name="connsiteX78-157" fmla="*/ 1441373 w 2999642"/>
              <a:gd name="connsiteY78-158" fmla="*/ 2604654 h 2951018"/>
              <a:gd name="connsiteX79-159" fmla="*/ 1787737 w 2999642"/>
              <a:gd name="connsiteY79-160" fmla="*/ 2576945 h 2951018"/>
              <a:gd name="connsiteX80-161" fmla="*/ 1843155 w 2999642"/>
              <a:gd name="connsiteY80-162" fmla="*/ 2493818 h 2951018"/>
              <a:gd name="connsiteX81-163" fmla="*/ 1898573 w 2999642"/>
              <a:gd name="connsiteY81-164" fmla="*/ 2382981 h 2951018"/>
              <a:gd name="connsiteX82-165" fmla="*/ 1967846 w 2999642"/>
              <a:gd name="connsiteY82-166" fmla="*/ 2355272 h 2951018"/>
              <a:gd name="connsiteX83-167" fmla="*/ 2009410 w 2999642"/>
              <a:gd name="connsiteY83-168" fmla="*/ 2327563 h 2951018"/>
              <a:gd name="connsiteX84-169" fmla="*/ 2161810 w 2999642"/>
              <a:gd name="connsiteY84-170" fmla="*/ 2230581 h 2951018"/>
              <a:gd name="connsiteX85-171" fmla="*/ 2244937 w 2999642"/>
              <a:gd name="connsiteY85-172" fmla="*/ 2216727 h 2951018"/>
              <a:gd name="connsiteX86-173" fmla="*/ 2341919 w 2999642"/>
              <a:gd name="connsiteY86-174" fmla="*/ 2175163 h 2951018"/>
              <a:gd name="connsiteX87-175" fmla="*/ 2383482 w 2999642"/>
              <a:gd name="connsiteY87-176" fmla="*/ 2161309 h 2951018"/>
              <a:gd name="connsiteX88-177" fmla="*/ 2452755 w 2999642"/>
              <a:gd name="connsiteY88-178" fmla="*/ 2133600 h 2951018"/>
              <a:gd name="connsiteX89-179" fmla="*/ 2438901 w 2999642"/>
              <a:gd name="connsiteY89-180" fmla="*/ 2133600 h 2951018"/>
              <a:gd name="connsiteX90-181" fmla="*/ 2452755 w 2999642"/>
              <a:gd name="connsiteY90-182" fmla="*/ 2147454 h 2951018"/>
              <a:gd name="connsiteX0-183" fmla="*/ 2690317 w 2999642"/>
              <a:gd name="connsiteY0-184" fmla="*/ 2633175 h 2895600"/>
              <a:gd name="connsiteX1-185" fmla="*/ 2617653 w 2999642"/>
              <a:gd name="connsiteY1-186" fmla="*/ 2678582 h 2895600"/>
              <a:gd name="connsiteX2-187" fmla="*/ 2605155 w 2999642"/>
              <a:gd name="connsiteY2-188" fmla="*/ 2646218 h 2895600"/>
              <a:gd name="connsiteX3-189" fmla="*/ 2591301 w 2999642"/>
              <a:gd name="connsiteY3-190" fmla="*/ 2590800 h 2895600"/>
              <a:gd name="connsiteX4-191" fmla="*/ 2563591 w 2999642"/>
              <a:gd name="connsiteY4-192" fmla="*/ 2549236 h 2895600"/>
              <a:gd name="connsiteX5-193" fmla="*/ 2522028 w 2999642"/>
              <a:gd name="connsiteY5-194" fmla="*/ 2452254 h 2895600"/>
              <a:gd name="connsiteX6-195" fmla="*/ 2508173 w 2999642"/>
              <a:gd name="connsiteY6-196" fmla="*/ 2355272 h 2895600"/>
              <a:gd name="connsiteX7-197" fmla="*/ 2466610 w 2999642"/>
              <a:gd name="connsiteY7-198" fmla="*/ 2299854 h 2895600"/>
              <a:gd name="connsiteX8-199" fmla="*/ 2452755 w 2999642"/>
              <a:gd name="connsiteY8-200" fmla="*/ 2230581 h 2895600"/>
              <a:gd name="connsiteX9-201" fmla="*/ 2466610 w 2999642"/>
              <a:gd name="connsiteY9-202" fmla="*/ 2133600 h 2895600"/>
              <a:gd name="connsiteX10-203" fmla="*/ 2411191 w 2999642"/>
              <a:gd name="connsiteY10-204" fmla="*/ 2092036 h 2895600"/>
              <a:gd name="connsiteX11-205" fmla="*/ 2383482 w 2999642"/>
              <a:gd name="connsiteY11-206" fmla="*/ 2036618 h 2895600"/>
              <a:gd name="connsiteX12-207" fmla="*/ 2397337 w 2999642"/>
              <a:gd name="connsiteY12-208" fmla="*/ 1967345 h 2895600"/>
              <a:gd name="connsiteX13-209" fmla="*/ 2494319 w 2999642"/>
              <a:gd name="connsiteY13-210" fmla="*/ 1842654 h 2895600"/>
              <a:gd name="connsiteX14-211" fmla="*/ 2535882 w 2999642"/>
              <a:gd name="connsiteY14-212" fmla="*/ 1745672 h 2895600"/>
              <a:gd name="connsiteX15-213" fmla="*/ 2563591 w 2999642"/>
              <a:gd name="connsiteY15-214" fmla="*/ 1662545 h 2895600"/>
              <a:gd name="connsiteX16-215" fmla="*/ 2619010 w 2999642"/>
              <a:gd name="connsiteY16-216" fmla="*/ 1537854 h 2895600"/>
              <a:gd name="connsiteX17-217" fmla="*/ 2632864 w 2999642"/>
              <a:gd name="connsiteY17-218" fmla="*/ 1496291 h 2895600"/>
              <a:gd name="connsiteX18-219" fmla="*/ 2688282 w 2999642"/>
              <a:gd name="connsiteY18-220" fmla="*/ 1371600 h 2895600"/>
              <a:gd name="connsiteX19-221" fmla="*/ 2729846 w 2999642"/>
              <a:gd name="connsiteY19-222" fmla="*/ 1302327 h 2895600"/>
              <a:gd name="connsiteX20-223" fmla="*/ 2771410 w 2999642"/>
              <a:gd name="connsiteY20-224" fmla="*/ 1163781 h 2895600"/>
              <a:gd name="connsiteX21-225" fmla="*/ 2937664 w 2999642"/>
              <a:gd name="connsiteY21-226" fmla="*/ 1066800 h 2895600"/>
              <a:gd name="connsiteX22-227" fmla="*/ 2951519 w 2999642"/>
              <a:gd name="connsiteY22-228" fmla="*/ 872836 h 2895600"/>
              <a:gd name="connsiteX23-229" fmla="*/ 2979228 w 2999642"/>
              <a:gd name="connsiteY23-230" fmla="*/ 706581 h 2895600"/>
              <a:gd name="connsiteX24-231" fmla="*/ 2923810 w 2999642"/>
              <a:gd name="connsiteY24-232" fmla="*/ 665018 h 2895600"/>
              <a:gd name="connsiteX25-233" fmla="*/ 2868391 w 2999642"/>
              <a:gd name="connsiteY25-234" fmla="*/ 609600 h 2895600"/>
              <a:gd name="connsiteX26-235" fmla="*/ 2840682 w 2999642"/>
              <a:gd name="connsiteY26-236" fmla="*/ 568036 h 2895600"/>
              <a:gd name="connsiteX27-237" fmla="*/ 2799119 w 2999642"/>
              <a:gd name="connsiteY27-238" fmla="*/ 540327 h 2895600"/>
              <a:gd name="connsiteX28-239" fmla="*/ 2715991 w 2999642"/>
              <a:gd name="connsiteY28-240" fmla="*/ 471054 h 2895600"/>
              <a:gd name="connsiteX29-241" fmla="*/ 2522028 w 2999642"/>
              <a:gd name="connsiteY29-242" fmla="*/ 401781 h 2895600"/>
              <a:gd name="connsiteX30-243" fmla="*/ 2383482 w 2999642"/>
              <a:gd name="connsiteY30-244" fmla="*/ 346363 h 2895600"/>
              <a:gd name="connsiteX31-245" fmla="*/ 2328064 w 2999642"/>
              <a:gd name="connsiteY31-246" fmla="*/ 318654 h 2895600"/>
              <a:gd name="connsiteX32-247" fmla="*/ 2286501 w 2999642"/>
              <a:gd name="connsiteY32-248" fmla="*/ 290945 h 2895600"/>
              <a:gd name="connsiteX33-249" fmla="*/ 2161810 w 2999642"/>
              <a:gd name="connsiteY33-250" fmla="*/ 263236 h 2895600"/>
              <a:gd name="connsiteX34-251" fmla="*/ 2050973 w 2999642"/>
              <a:gd name="connsiteY34-252" fmla="*/ 207818 h 2895600"/>
              <a:gd name="connsiteX35-253" fmla="*/ 2009410 w 2999642"/>
              <a:gd name="connsiteY35-254" fmla="*/ 180109 h 2895600"/>
              <a:gd name="connsiteX36-255" fmla="*/ 1953991 w 2999642"/>
              <a:gd name="connsiteY36-256" fmla="*/ 166254 h 2895600"/>
              <a:gd name="connsiteX37-257" fmla="*/ 1884719 w 2999642"/>
              <a:gd name="connsiteY37-258" fmla="*/ 138545 h 2895600"/>
              <a:gd name="connsiteX38-259" fmla="*/ 1718464 w 2999642"/>
              <a:gd name="connsiteY38-260" fmla="*/ 152400 h 2895600"/>
              <a:gd name="connsiteX39-261" fmla="*/ 1676901 w 2999642"/>
              <a:gd name="connsiteY39-262" fmla="*/ 166254 h 2895600"/>
              <a:gd name="connsiteX40-263" fmla="*/ 1579919 w 2999642"/>
              <a:gd name="connsiteY40-264" fmla="*/ 180109 h 2895600"/>
              <a:gd name="connsiteX41-265" fmla="*/ 1316682 w 2999642"/>
              <a:gd name="connsiteY41-266" fmla="*/ 152400 h 2895600"/>
              <a:gd name="connsiteX42-267" fmla="*/ 1219701 w 2999642"/>
              <a:gd name="connsiteY42-268" fmla="*/ 124691 h 2895600"/>
              <a:gd name="connsiteX43-269" fmla="*/ 1081155 w 2999642"/>
              <a:gd name="connsiteY43-270" fmla="*/ 96981 h 2895600"/>
              <a:gd name="connsiteX44-271" fmla="*/ 914901 w 2999642"/>
              <a:gd name="connsiteY44-272" fmla="*/ 55418 h 2895600"/>
              <a:gd name="connsiteX45-273" fmla="*/ 859482 w 2999642"/>
              <a:gd name="connsiteY45-274" fmla="*/ 27709 h 2895600"/>
              <a:gd name="connsiteX46-275" fmla="*/ 734791 w 2999642"/>
              <a:gd name="connsiteY46-276" fmla="*/ 13854 h 2895600"/>
              <a:gd name="connsiteX47-277" fmla="*/ 679373 w 2999642"/>
              <a:gd name="connsiteY47-278" fmla="*/ 0 h 2895600"/>
              <a:gd name="connsiteX48-279" fmla="*/ 554682 w 2999642"/>
              <a:gd name="connsiteY48-280" fmla="*/ 27709 h 2895600"/>
              <a:gd name="connsiteX49-281" fmla="*/ 485410 w 2999642"/>
              <a:gd name="connsiteY49-282" fmla="*/ 96981 h 2895600"/>
              <a:gd name="connsiteX50-283" fmla="*/ 402282 w 2999642"/>
              <a:gd name="connsiteY50-284" fmla="*/ 166254 h 2895600"/>
              <a:gd name="connsiteX51-285" fmla="*/ 305301 w 2999642"/>
              <a:gd name="connsiteY51-286" fmla="*/ 263236 h 2895600"/>
              <a:gd name="connsiteX52-287" fmla="*/ 166755 w 2999642"/>
              <a:gd name="connsiteY52-288" fmla="*/ 374072 h 2895600"/>
              <a:gd name="connsiteX53-289" fmla="*/ 139046 w 2999642"/>
              <a:gd name="connsiteY53-290" fmla="*/ 457200 h 2895600"/>
              <a:gd name="connsiteX54-291" fmla="*/ 97482 w 2999642"/>
              <a:gd name="connsiteY54-292" fmla="*/ 540327 h 2895600"/>
              <a:gd name="connsiteX55-293" fmla="*/ 69773 w 2999642"/>
              <a:gd name="connsiteY55-294" fmla="*/ 609600 h 2895600"/>
              <a:gd name="connsiteX56-295" fmla="*/ 55919 w 2999642"/>
              <a:gd name="connsiteY56-296" fmla="*/ 720436 h 2895600"/>
              <a:gd name="connsiteX57-297" fmla="*/ 42064 w 2999642"/>
              <a:gd name="connsiteY57-298" fmla="*/ 762000 h 2895600"/>
              <a:gd name="connsiteX58-299" fmla="*/ 28210 w 2999642"/>
              <a:gd name="connsiteY58-300" fmla="*/ 886691 h 2895600"/>
              <a:gd name="connsiteX59-301" fmla="*/ 14355 w 2999642"/>
              <a:gd name="connsiteY59-302" fmla="*/ 983672 h 2895600"/>
              <a:gd name="connsiteX60-303" fmla="*/ 42064 w 2999642"/>
              <a:gd name="connsiteY60-304" fmla="*/ 1870363 h 2895600"/>
              <a:gd name="connsiteX61-305" fmla="*/ 125191 w 2999642"/>
              <a:gd name="connsiteY61-306" fmla="*/ 2036618 h 2895600"/>
              <a:gd name="connsiteX62-307" fmla="*/ 111337 w 2999642"/>
              <a:gd name="connsiteY62-308" fmla="*/ 2161309 h 2895600"/>
              <a:gd name="connsiteX63-309" fmla="*/ 97482 w 2999642"/>
              <a:gd name="connsiteY63-310" fmla="*/ 2244436 h 2895600"/>
              <a:gd name="connsiteX64-311" fmla="*/ 83628 w 2999642"/>
              <a:gd name="connsiteY64-312" fmla="*/ 2369127 h 2895600"/>
              <a:gd name="connsiteX65-313" fmla="*/ 111337 w 2999642"/>
              <a:gd name="connsiteY65-314" fmla="*/ 2604654 h 2895600"/>
              <a:gd name="connsiteX66-315" fmla="*/ 152901 w 2999642"/>
              <a:gd name="connsiteY66-316" fmla="*/ 2632363 h 2895600"/>
              <a:gd name="connsiteX67-317" fmla="*/ 236028 w 2999642"/>
              <a:gd name="connsiteY67-318" fmla="*/ 2729345 h 2895600"/>
              <a:gd name="connsiteX68-319" fmla="*/ 319155 w 2999642"/>
              <a:gd name="connsiteY68-320" fmla="*/ 2757054 h 2895600"/>
              <a:gd name="connsiteX69-321" fmla="*/ 513119 w 2999642"/>
              <a:gd name="connsiteY69-322" fmla="*/ 2812472 h 2895600"/>
              <a:gd name="connsiteX70-323" fmla="*/ 554682 w 2999642"/>
              <a:gd name="connsiteY70-324" fmla="*/ 2840181 h 2895600"/>
              <a:gd name="connsiteX71-325" fmla="*/ 665519 w 2999642"/>
              <a:gd name="connsiteY71-326" fmla="*/ 2867891 h 2895600"/>
              <a:gd name="connsiteX72-327" fmla="*/ 873337 w 2999642"/>
              <a:gd name="connsiteY72-328" fmla="*/ 2895600 h 2895600"/>
              <a:gd name="connsiteX73-329" fmla="*/ 1108864 w 2999642"/>
              <a:gd name="connsiteY73-330" fmla="*/ 2826327 h 2895600"/>
              <a:gd name="connsiteX74-331" fmla="*/ 1164282 w 2999642"/>
              <a:gd name="connsiteY74-332" fmla="*/ 2743200 h 2895600"/>
              <a:gd name="connsiteX75-333" fmla="*/ 1205846 w 2999642"/>
              <a:gd name="connsiteY75-334" fmla="*/ 2715491 h 2895600"/>
              <a:gd name="connsiteX76-335" fmla="*/ 1233555 w 2999642"/>
              <a:gd name="connsiteY76-336" fmla="*/ 2687781 h 2895600"/>
              <a:gd name="connsiteX77-337" fmla="*/ 1372101 w 2999642"/>
              <a:gd name="connsiteY77-338" fmla="*/ 2632363 h 2895600"/>
              <a:gd name="connsiteX78-339" fmla="*/ 1441373 w 2999642"/>
              <a:gd name="connsiteY78-340" fmla="*/ 2604654 h 2895600"/>
              <a:gd name="connsiteX79-341" fmla="*/ 1787737 w 2999642"/>
              <a:gd name="connsiteY79-342" fmla="*/ 2576945 h 2895600"/>
              <a:gd name="connsiteX80-343" fmla="*/ 1843155 w 2999642"/>
              <a:gd name="connsiteY80-344" fmla="*/ 2493818 h 2895600"/>
              <a:gd name="connsiteX81-345" fmla="*/ 1898573 w 2999642"/>
              <a:gd name="connsiteY81-346" fmla="*/ 2382981 h 2895600"/>
              <a:gd name="connsiteX82-347" fmla="*/ 1967846 w 2999642"/>
              <a:gd name="connsiteY82-348" fmla="*/ 2355272 h 2895600"/>
              <a:gd name="connsiteX83-349" fmla="*/ 2009410 w 2999642"/>
              <a:gd name="connsiteY83-350" fmla="*/ 2327563 h 2895600"/>
              <a:gd name="connsiteX84-351" fmla="*/ 2161810 w 2999642"/>
              <a:gd name="connsiteY84-352" fmla="*/ 2230581 h 2895600"/>
              <a:gd name="connsiteX85-353" fmla="*/ 2244937 w 2999642"/>
              <a:gd name="connsiteY85-354" fmla="*/ 2216727 h 2895600"/>
              <a:gd name="connsiteX86-355" fmla="*/ 2341919 w 2999642"/>
              <a:gd name="connsiteY86-356" fmla="*/ 2175163 h 2895600"/>
              <a:gd name="connsiteX87-357" fmla="*/ 2383482 w 2999642"/>
              <a:gd name="connsiteY87-358" fmla="*/ 2161309 h 2895600"/>
              <a:gd name="connsiteX88-359" fmla="*/ 2452755 w 2999642"/>
              <a:gd name="connsiteY88-360" fmla="*/ 2133600 h 2895600"/>
              <a:gd name="connsiteX89-361" fmla="*/ 2438901 w 2999642"/>
              <a:gd name="connsiteY89-362" fmla="*/ 2133600 h 2895600"/>
              <a:gd name="connsiteX90-363" fmla="*/ 2452755 w 2999642"/>
              <a:gd name="connsiteY90-364" fmla="*/ 2147454 h 2895600"/>
              <a:gd name="connsiteX0-365" fmla="*/ 2698294 w 3007619"/>
              <a:gd name="connsiteY0-366" fmla="*/ 2633175 h 2895600"/>
              <a:gd name="connsiteX1-367" fmla="*/ 2625630 w 3007619"/>
              <a:gd name="connsiteY1-368" fmla="*/ 2678582 h 2895600"/>
              <a:gd name="connsiteX2-369" fmla="*/ 2613132 w 3007619"/>
              <a:gd name="connsiteY2-370" fmla="*/ 2646218 h 2895600"/>
              <a:gd name="connsiteX3-371" fmla="*/ 2599278 w 3007619"/>
              <a:gd name="connsiteY3-372" fmla="*/ 2590800 h 2895600"/>
              <a:gd name="connsiteX4-373" fmla="*/ 2571568 w 3007619"/>
              <a:gd name="connsiteY4-374" fmla="*/ 2549236 h 2895600"/>
              <a:gd name="connsiteX5-375" fmla="*/ 2530005 w 3007619"/>
              <a:gd name="connsiteY5-376" fmla="*/ 2452254 h 2895600"/>
              <a:gd name="connsiteX6-377" fmla="*/ 2516150 w 3007619"/>
              <a:gd name="connsiteY6-378" fmla="*/ 2355272 h 2895600"/>
              <a:gd name="connsiteX7-379" fmla="*/ 2474587 w 3007619"/>
              <a:gd name="connsiteY7-380" fmla="*/ 2299854 h 2895600"/>
              <a:gd name="connsiteX8-381" fmla="*/ 2460732 w 3007619"/>
              <a:gd name="connsiteY8-382" fmla="*/ 2230581 h 2895600"/>
              <a:gd name="connsiteX9-383" fmla="*/ 2474587 w 3007619"/>
              <a:gd name="connsiteY9-384" fmla="*/ 2133600 h 2895600"/>
              <a:gd name="connsiteX10-385" fmla="*/ 2419168 w 3007619"/>
              <a:gd name="connsiteY10-386" fmla="*/ 2092036 h 2895600"/>
              <a:gd name="connsiteX11-387" fmla="*/ 2391459 w 3007619"/>
              <a:gd name="connsiteY11-388" fmla="*/ 2036618 h 2895600"/>
              <a:gd name="connsiteX12-389" fmla="*/ 2405314 w 3007619"/>
              <a:gd name="connsiteY12-390" fmla="*/ 1967345 h 2895600"/>
              <a:gd name="connsiteX13-391" fmla="*/ 2502296 w 3007619"/>
              <a:gd name="connsiteY13-392" fmla="*/ 1842654 h 2895600"/>
              <a:gd name="connsiteX14-393" fmla="*/ 2543859 w 3007619"/>
              <a:gd name="connsiteY14-394" fmla="*/ 1745672 h 2895600"/>
              <a:gd name="connsiteX15-395" fmla="*/ 2571568 w 3007619"/>
              <a:gd name="connsiteY15-396" fmla="*/ 1662545 h 2895600"/>
              <a:gd name="connsiteX16-397" fmla="*/ 2626987 w 3007619"/>
              <a:gd name="connsiteY16-398" fmla="*/ 1537854 h 2895600"/>
              <a:gd name="connsiteX17-399" fmla="*/ 2640841 w 3007619"/>
              <a:gd name="connsiteY17-400" fmla="*/ 1496291 h 2895600"/>
              <a:gd name="connsiteX18-401" fmla="*/ 2696259 w 3007619"/>
              <a:gd name="connsiteY18-402" fmla="*/ 1371600 h 2895600"/>
              <a:gd name="connsiteX19-403" fmla="*/ 2737823 w 3007619"/>
              <a:gd name="connsiteY19-404" fmla="*/ 1302327 h 2895600"/>
              <a:gd name="connsiteX20-405" fmla="*/ 2779387 w 3007619"/>
              <a:gd name="connsiteY20-406" fmla="*/ 1163781 h 2895600"/>
              <a:gd name="connsiteX21-407" fmla="*/ 2945641 w 3007619"/>
              <a:gd name="connsiteY21-408" fmla="*/ 1066800 h 2895600"/>
              <a:gd name="connsiteX22-409" fmla="*/ 2959496 w 3007619"/>
              <a:gd name="connsiteY22-410" fmla="*/ 872836 h 2895600"/>
              <a:gd name="connsiteX23-411" fmla="*/ 2987205 w 3007619"/>
              <a:gd name="connsiteY23-412" fmla="*/ 706581 h 2895600"/>
              <a:gd name="connsiteX24-413" fmla="*/ 2931787 w 3007619"/>
              <a:gd name="connsiteY24-414" fmla="*/ 665018 h 2895600"/>
              <a:gd name="connsiteX25-415" fmla="*/ 2876368 w 3007619"/>
              <a:gd name="connsiteY25-416" fmla="*/ 609600 h 2895600"/>
              <a:gd name="connsiteX26-417" fmla="*/ 2848659 w 3007619"/>
              <a:gd name="connsiteY26-418" fmla="*/ 568036 h 2895600"/>
              <a:gd name="connsiteX27-419" fmla="*/ 2807096 w 3007619"/>
              <a:gd name="connsiteY27-420" fmla="*/ 540327 h 2895600"/>
              <a:gd name="connsiteX28-421" fmla="*/ 2723968 w 3007619"/>
              <a:gd name="connsiteY28-422" fmla="*/ 471054 h 2895600"/>
              <a:gd name="connsiteX29-423" fmla="*/ 2530005 w 3007619"/>
              <a:gd name="connsiteY29-424" fmla="*/ 401781 h 2895600"/>
              <a:gd name="connsiteX30-425" fmla="*/ 2391459 w 3007619"/>
              <a:gd name="connsiteY30-426" fmla="*/ 346363 h 2895600"/>
              <a:gd name="connsiteX31-427" fmla="*/ 2336041 w 3007619"/>
              <a:gd name="connsiteY31-428" fmla="*/ 318654 h 2895600"/>
              <a:gd name="connsiteX32-429" fmla="*/ 2294478 w 3007619"/>
              <a:gd name="connsiteY32-430" fmla="*/ 290945 h 2895600"/>
              <a:gd name="connsiteX33-431" fmla="*/ 2169787 w 3007619"/>
              <a:gd name="connsiteY33-432" fmla="*/ 263236 h 2895600"/>
              <a:gd name="connsiteX34-433" fmla="*/ 2058950 w 3007619"/>
              <a:gd name="connsiteY34-434" fmla="*/ 207818 h 2895600"/>
              <a:gd name="connsiteX35-435" fmla="*/ 2017387 w 3007619"/>
              <a:gd name="connsiteY35-436" fmla="*/ 180109 h 2895600"/>
              <a:gd name="connsiteX36-437" fmla="*/ 1961968 w 3007619"/>
              <a:gd name="connsiteY36-438" fmla="*/ 166254 h 2895600"/>
              <a:gd name="connsiteX37-439" fmla="*/ 1892696 w 3007619"/>
              <a:gd name="connsiteY37-440" fmla="*/ 138545 h 2895600"/>
              <a:gd name="connsiteX38-441" fmla="*/ 1726441 w 3007619"/>
              <a:gd name="connsiteY38-442" fmla="*/ 152400 h 2895600"/>
              <a:gd name="connsiteX39-443" fmla="*/ 1684878 w 3007619"/>
              <a:gd name="connsiteY39-444" fmla="*/ 166254 h 2895600"/>
              <a:gd name="connsiteX40-445" fmla="*/ 1587896 w 3007619"/>
              <a:gd name="connsiteY40-446" fmla="*/ 180109 h 2895600"/>
              <a:gd name="connsiteX41-447" fmla="*/ 1324659 w 3007619"/>
              <a:gd name="connsiteY41-448" fmla="*/ 152400 h 2895600"/>
              <a:gd name="connsiteX42-449" fmla="*/ 1227678 w 3007619"/>
              <a:gd name="connsiteY42-450" fmla="*/ 124691 h 2895600"/>
              <a:gd name="connsiteX43-451" fmla="*/ 1089132 w 3007619"/>
              <a:gd name="connsiteY43-452" fmla="*/ 96981 h 2895600"/>
              <a:gd name="connsiteX44-453" fmla="*/ 922878 w 3007619"/>
              <a:gd name="connsiteY44-454" fmla="*/ 55418 h 2895600"/>
              <a:gd name="connsiteX45-455" fmla="*/ 867459 w 3007619"/>
              <a:gd name="connsiteY45-456" fmla="*/ 27709 h 2895600"/>
              <a:gd name="connsiteX46-457" fmla="*/ 742768 w 3007619"/>
              <a:gd name="connsiteY46-458" fmla="*/ 13854 h 2895600"/>
              <a:gd name="connsiteX47-459" fmla="*/ 687350 w 3007619"/>
              <a:gd name="connsiteY47-460" fmla="*/ 0 h 2895600"/>
              <a:gd name="connsiteX48-461" fmla="*/ 562659 w 3007619"/>
              <a:gd name="connsiteY48-462" fmla="*/ 27709 h 2895600"/>
              <a:gd name="connsiteX49-463" fmla="*/ 493387 w 3007619"/>
              <a:gd name="connsiteY49-464" fmla="*/ 96981 h 2895600"/>
              <a:gd name="connsiteX50-465" fmla="*/ 410259 w 3007619"/>
              <a:gd name="connsiteY50-466" fmla="*/ 166254 h 2895600"/>
              <a:gd name="connsiteX51-467" fmla="*/ 313278 w 3007619"/>
              <a:gd name="connsiteY51-468" fmla="*/ 263236 h 2895600"/>
              <a:gd name="connsiteX52-469" fmla="*/ 174732 w 3007619"/>
              <a:gd name="connsiteY52-470" fmla="*/ 374072 h 2895600"/>
              <a:gd name="connsiteX53-471" fmla="*/ 147023 w 3007619"/>
              <a:gd name="connsiteY53-472" fmla="*/ 457200 h 2895600"/>
              <a:gd name="connsiteX54-473" fmla="*/ 105459 w 3007619"/>
              <a:gd name="connsiteY54-474" fmla="*/ 540327 h 2895600"/>
              <a:gd name="connsiteX55-475" fmla="*/ 77750 w 3007619"/>
              <a:gd name="connsiteY55-476" fmla="*/ 609600 h 2895600"/>
              <a:gd name="connsiteX56-477" fmla="*/ 63896 w 3007619"/>
              <a:gd name="connsiteY56-478" fmla="*/ 720436 h 2895600"/>
              <a:gd name="connsiteX57-479" fmla="*/ 50041 w 3007619"/>
              <a:gd name="connsiteY57-480" fmla="*/ 762000 h 2895600"/>
              <a:gd name="connsiteX58-481" fmla="*/ 36187 w 3007619"/>
              <a:gd name="connsiteY58-482" fmla="*/ 886691 h 2895600"/>
              <a:gd name="connsiteX59-483" fmla="*/ 22332 w 3007619"/>
              <a:gd name="connsiteY59-484" fmla="*/ 983672 h 2895600"/>
              <a:gd name="connsiteX60-485" fmla="*/ 50041 w 3007619"/>
              <a:gd name="connsiteY60-486" fmla="*/ 1870363 h 2895600"/>
              <a:gd name="connsiteX61-487" fmla="*/ 2374 w 3007619"/>
              <a:gd name="connsiteY61-488" fmla="*/ 2036618 h 2895600"/>
              <a:gd name="connsiteX62-489" fmla="*/ 119314 w 3007619"/>
              <a:gd name="connsiteY62-490" fmla="*/ 2161309 h 2895600"/>
              <a:gd name="connsiteX63-491" fmla="*/ 105459 w 3007619"/>
              <a:gd name="connsiteY63-492" fmla="*/ 2244436 h 2895600"/>
              <a:gd name="connsiteX64-493" fmla="*/ 91605 w 3007619"/>
              <a:gd name="connsiteY64-494" fmla="*/ 2369127 h 2895600"/>
              <a:gd name="connsiteX65-495" fmla="*/ 119314 w 3007619"/>
              <a:gd name="connsiteY65-496" fmla="*/ 2604654 h 2895600"/>
              <a:gd name="connsiteX66-497" fmla="*/ 160878 w 3007619"/>
              <a:gd name="connsiteY66-498" fmla="*/ 2632363 h 2895600"/>
              <a:gd name="connsiteX67-499" fmla="*/ 244005 w 3007619"/>
              <a:gd name="connsiteY67-500" fmla="*/ 2729345 h 2895600"/>
              <a:gd name="connsiteX68-501" fmla="*/ 327132 w 3007619"/>
              <a:gd name="connsiteY68-502" fmla="*/ 2757054 h 2895600"/>
              <a:gd name="connsiteX69-503" fmla="*/ 521096 w 3007619"/>
              <a:gd name="connsiteY69-504" fmla="*/ 2812472 h 2895600"/>
              <a:gd name="connsiteX70-505" fmla="*/ 562659 w 3007619"/>
              <a:gd name="connsiteY70-506" fmla="*/ 2840181 h 2895600"/>
              <a:gd name="connsiteX71-507" fmla="*/ 673496 w 3007619"/>
              <a:gd name="connsiteY71-508" fmla="*/ 2867891 h 2895600"/>
              <a:gd name="connsiteX72-509" fmla="*/ 881314 w 3007619"/>
              <a:gd name="connsiteY72-510" fmla="*/ 2895600 h 2895600"/>
              <a:gd name="connsiteX73-511" fmla="*/ 1116841 w 3007619"/>
              <a:gd name="connsiteY73-512" fmla="*/ 2826327 h 2895600"/>
              <a:gd name="connsiteX74-513" fmla="*/ 1172259 w 3007619"/>
              <a:gd name="connsiteY74-514" fmla="*/ 2743200 h 2895600"/>
              <a:gd name="connsiteX75-515" fmla="*/ 1213823 w 3007619"/>
              <a:gd name="connsiteY75-516" fmla="*/ 2715491 h 2895600"/>
              <a:gd name="connsiteX76-517" fmla="*/ 1241532 w 3007619"/>
              <a:gd name="connsiteY76-518" fmla="*/ 2687781 h 2895600"/>
              <a:gd name="connsiteX77-519" fmla="*/ 1380078 w 3007619"/>
              <a:gd name="connsiteY77-520" fmla="*/ 2632363 h 2895600"/>
              <a:gd name="connsiteX78-521" fmla="*/ 1449350 w 3007619"/>
              <a:gd name="connsiteY78-522" fmla="*/ 2604654 h 2895600"/>
              <a:gd name="connsiteX79-523" fmla="*/ 1795714 w 3007619"/>
              <a:gd name="connsiteY79-524" fmla="*/ 2576945 h 2895600"/>
              <a:gd name="connsiteX80-525" fmla="*/ 1851132 w 3007619"/>
              <a:gd name="connsiteY80-526" fmla="*/ 2493818 h 2895600"/>
              <a:gd name="connsiteX81-527" fmla="*/ 1906550 w 3007619"/>
              <a:gd name="connsiteY81-528" fmla="*/ 2382981 h 2895600"/>
              <a:gd name="connsiteX82-529" fmla="*/ 1975823 w 3007619"/>
              <a:gd name="connsiteY82-530" fmla="*/ 2355272 h 2895600"/>
              <a:gd name="connsiteX83-531" fmla="*/ 2017387 w 3007619"/>
              <a:gd name="connsiteY83-532" fmla="*/ 2327563 h 2895600"/>
              <a:gd name="connsiteX84-533" fmla="*/ 2169787 w 3007619"/>
              <a:gd name="connsiteY84-534" fmla="*/ 2230581 h 2895600"/>
              <a:gd name="connsiteX85-535" fmla="*/ 2252914 w 3007619"/>
              <a:gd name="connsiteY85-536" fmla="*/ 2216727 h 2895600"/>
              <a:gd name="connsiteX86-537" fmla="*/ 2349896 w 3007619"/>
              <a:gd name="connsiteY86-538" fmla="*/ 2175163 h 2895600"/>
              <a:gd name="connsiteX87-539" fmla="*/ 2391459 w 3007619"/>
              <a:gd name="connsiteY87-540" fmla="*/ 2161309 h 2895600"/>
              <a:gd name="connsiteX88-541" fmla="*/ 2460732 w 3007619"/>
              <a:gd name="connsiteY88-542" fmla="*/ 2133600 h 2895600"/>
              <a:gd name="connsiteX89-543" fmla="*/ 2446878 w 3007619"/>
              <a:gd name="connsiteY89-544" fmla="*/ 2133600 h 2895600"/>
              <a:gd name="connsiteX90-545" fmla="*/ 2460732 w 3007619"/>
              <a:gd name="connsiteY90-546" fmla="*/ 2147454 h 2895600"/>
              <a:gd name="connsiteX0-547" fmla="*/ 2709293 w 3018618"/>
              <a:gd name="connsiteY0-548" fmla="*/ 2633175 h 2895600"/>
              <a:gd name="connsiteX1-549" fmla="*/ 2636629 w 3018618"/>
              <a:gd name="connsiteY1-550" fmla="*/ 2678582 h 2895600"/>
              <a:gd name="connsiteX2-551" fmla="*/ 2624131 w 3018618"/>
              <a:gd name="connsiteY2-552" fmla="*/ 2646218 h 2895600"/>
              <a:gd name="connsiteX3-553" fmla="*/ 2610277 w 3018618"/>
              <a:gd name="connsiteY3-554" fmla="*/ 2590800 h 2895600"/>
              <a:gd name="connsiteX4-555" fmla="*/ 2582567 w 3018618"/>
              <a:gd name="connsiteY4-556" fmla="*/ 2549236 h 2895600"/>
              <a:gd name="connsiteX5-557" fmla="*/ 2541004 w 3018618"/>
              <a:gd name="connsiteY5-558" fmla="*/ 2452254 h 2895600"/>
              <a:gd name="connsiteX6-559" fmla="*/ 2527149 w 3018618"/>
              <a:gd name="connsiteY6-560" fmla="*/ 2355272 h 2895600"/>
              <a:gd name="connsiteX7-561" fmla="*/ 2485586 w 3018618"/>
              <a:gd name="connsiteY7-562" fmla="*/ 2299854 h 2895600"/>
              <a:gd name="connsiteX8-563" fmla="*/ 2471731 w 3018618"/>
              <a:gd name="connsiteY8-564" fmla="*/ 2230581 h 2895600"/>
              <a:gd name="connsiteX9-565" fmla="*/ 2485586 w 3018618"/>
              <a:gd name="connsiteY9-566" fmla="*/ 2133600 h 2895600"/>
              <a:gd name="connsiteX10-567" fmla="*/ 2430167 w 3018618"/>
              <a:gd name="connsiteY10-568" fmla="*/ 2092036 h 2895600"/>
              <a:gd name="connsiteX11-569" fmla="*/ 2402458 w 3018618"/>
              <a:gd name="connsiteY11-570" fmla="*/ 2036618 h 2895600"/>
              <a:gd name="connsiteX12-571" fmla="*/ 2416313 w 3018618"/>
              <a:gd name="connsiteY12-572" fmla="*/ 1967345 h 2895600"/>
              <a:gd name="connsiteX13-573" fmla="*/ 2513295 w 3018618"/>
              <a:gd name="connsiteY13-574" fmla="*/ 1842654 h 2895600"/>
              <a:gd name="connsiteX14-575" fmla="*/ 2554858 w 3018618"/>
              <a:gd name="connsiteY14-576" fmla="*/ 1745672 h 2895600"/>
              <a:gd name="connsiteX15-577" fmla="*/ 2582567 w 3018618"/>
              <a:gd name="connsiteY15-578" fmla="*/ 1662545 h 2895600"/>
              <a:gd name="connsiteX16-579" fmla="*/ 2637986 w 3018618"/>
              <a:gd name="connsiteY16-580" fmla="*/ 1537854 h 2895600"/>
              <a:gd name="connsiteX17-581" fmla="*/ 2651840 w 3018618"/>
              <a:gd name="connsiteY17-582" fmla="*/ 1496291 h 2895600"/>
              <a:gd name="connsiteX18-583" fmla="*/ 2707258 w 3018618"/>
              <a:gd name="connsiteY18-584" fmla="*/ 1371600 h 2895600"/>
              <a:gd name="connsiteX19-585" fmla="*/ 2748822 w 3018618"/>
              <a:gd name="connsiteY19-586" fmla="*/ 1302327 h 2895600"/>
              <a:gd name="connsiteX20-587" fmla="*/ 2790386 w 3018618"/>
              <a:gd name="connsiteY20-588" fmla="*/ 1163781 h 2895600"/>
              <a:gd name="connsiteX21-589" fmla="*/ 2956640 w 3018618"/>
              <a:gd name="connsiteY21-590" fmla="*/ 1066800 h 2895600"/>
              <a:gd name="connsiteX22-591" fmla="*/ 2970495 w 3018618"/>
              <a:gd name="connsiteY22-592" fmla="*/ 872836 h 2895600"/>
              <a:gd name="connsiteX23-593" fmla="*/ 2998204 w 3018618"/>
              <a:gd name="connsiteY23-594" fmla="*/ 706581 h 2895600"/>
              <a:gd name="connsiteX24-595" fmla="*/ 2942786 w 3018618"/>
              <a:gd name="connsiteY24-596" fmla="*/ 665018 h 2895600"/>
              <a:gd name="connsiteX25-597" fmla="*/ 2887367 w 3018618"/>
              <a:gd name="connsiteY25-598" fmla="*/ 609600 h 2895600"/>
              <a:gd name="connsiteX26-599" fmla="*/ 2859658 w 3018618"/>
              <a:gd name="connsiteY26-600" fmla="*/ 568036 h 2895600"/>
              <a:gd name="connsiteX27-601" fmla="*/ 2818095 w 3018618"/>
              <a:gd name="connsiteY27-602" fmla="*/ 540327 h 2895600"/>
              <a:gd name="connsiteX28-603" fmla="*/ 2734967 w 3018618"/>
              <a:gd name="connsiteY28-604" fmla="*/ 471054 h 2895600"/>
              <a:gd name="connsiteX29-605" fmla="*/ 2541004 w 3018618"/>
              <a:gd name="connsiteY29-606" fmla="*/ 401781 h 2895600"/>
              <a:gd name="connsiteX30-607" fmla="*/ 2402458 w 3018618"/>
              <a:gd name="connsiteY30-608" fmla="*/ 346363 h 2895600"/>
              <a:gd name="connsiteX31-609" fmla="*/ 2347040 w 3018618"/>
              <a:gd name="connsiteY31-610" fmla="*/ 318654 h 2895600"/>
              <a:gd name="connsiteX32-611" fmla="*/ 2305477 w 3018618"/>
              <a:gd name="connsiteY32-612" fmla="*/ 290945 h 2895600"/>
              <a:gd name="connsiteX33-613" fmla="*/ 2180786 w 3018618"/>
              <a:gd name="connsiteY33-614" fmla="*/ 263236 h 2895600"/>
              <a:gd name="connsiteX34-615" fmla="*/ 2069949 w 3018618"/>
              <a:gd name="connsiteY34-616" fmla="*/ 207818 h 2895600"/>
              <a:gd name="connsiteX35-617" fmla="*/ 2028386 w 3018618"/>
              <a:gd name="connsiteY35-618" fmla="*/ 180109 h 2895600"/>
              <a:gd name="connsiteX36-619" fmla="*/ 1972967 w 3018618"/>
              <a:gd name="connsiteY36-620" fmla="*/ 166254 h 2895600"/>
              <a:gd name="connsiteX37-621" fmla="*/ 1903695 w 3018618"/>
              <a:gd name="connsiteY37-622" fmla="*/ 138545 h 2895600"/>
              <a:gd name="connsiteX38-623" fmla="*/ 1737440 w 3018618"/>
              <a:gd name="connsiteY38-624" fmla="*/ 152400 h 2895600"/>
              <a:gd name="connsiteX39-625" fmla="*/ 1695877 w 3018618"/>
              <a:gd name="connsiteY39-626" fmla="*/ 166254 h 2895600"/>
              <a:gd name="connsiteX40-627" fmla="*/ 1598895 w 3018618"/>
              <a:gd name="connsiteY40-628" fmla="*/ 180109 h 2895600"/>
              <a:gd name="connsiteX41-629" fmla="*/ 1335658 w 3018618"/>
              <a:gd name="connsiteY41-630" fmla="*/ 152400 h 2895600"/>
              <a:gd name="connsiteX42-631" fmla="*/ 1238677 w 3018618"/>
              <a:gd name="connsiteY42-632" fmla="*/ 124691 h 2895600"/>
              <a:gd name="connsiteX43-633" fmla="*/ 1100131 w 3018618"/>
              <a:gd name="connsiteY43-634" fmla="*/ 96981 h 2895600"/>
              <a:gd name="connsiteX44-635" fmla="*/ 933877 w 3018618"/>
              <a:gd name="connsiteY44-636" fmla="*/ 55418 h 2895600"/>
              <a:gd name="connsiteX45-637" fmla="*/ 878458 w 3018618"/>
              <a:gd name="connsiteY45-638" fmla="*/ 27709 h 2895600"/>
              <a:gd name="connsiteX46-639" fmla="*/ 753767 w 3018618"/>
              <a:gd name="connsiteY46-640" fmla="*/ 13854 h 2895600"/>
              <a:gd name="connsiteX47-641" fmla="*/ 698349 w 3018618"/>
              <a:gd name="connsiteY47-642" fmla="*/ 0 h 2895600"/>
              <a:gd name="connsiteX48-643" fmla="*/ 573658 w 3018618"/>
              <a:gd name="connsiteY48-644" fmla="*/ 27709 h 2895600"/>
              <a:gd name="connsiteX49-645" fmla="*/ 504386 w 3018618"/>
              <a:gd name="connsiteY49-646" fmla="*/ 96981 h 2895600"/>
              <a:gd name="connsiteX50-647" fmla="*/ 421258 w 3018618"/>
              <a:gd name="connsiteY50-648" fmla="*/ 166254 h 2895600"/>
              <a:gd name="connsiteX51-649" fmla="*/ 324277 w 3018618"/>
              <a:gd name="connsiteY51-650" fmla="*/ 263236 h 2895600"/>
              <a:gd name="connsiteX52-651" fmla="*/ 185731 w 3018618"/>
              <a:gd name="connsiteY52-652" fmla="*/ 374072 h 2895600"/>
              <a:gd name="connsiteX53-653" fmla="*/ 158022 w 3018618"/>
              <a:gd name="connsiteY53-654" fmla="*/ 457200 h 2895600"/>
              <a:gd name="connsiteX54-655" fmla="*/ 116458 w 3018618"/>
              <a:gd name="connsiteY54-656" fmla="*/ 540327 h 2895600"/>
              <a:gd name="connsiteX55-657" fmla="*/ 88749 w 3018618"/>
              <a:gd name="connsiteY55-658" fmla="*/ 609600 h 2895600"/>
              <a:gd name="connsiteX56-659" fmla="*/ 74895 w 3018618"/>
              <a:gd name="connsiteY56-660" fmla="*/ 720436 h 2895600"/>
              <a:gd name="connsiteX57-661" fmla="*/ 61040 w 3018618"/>
              <a:gd name="connsiteY57-662" fmla="*/ 762000 h 2895600"/>
              <a:gd name="connsiteX58-663" fmla="*/ 47186 w 3018618"/>
              <a:gd name="connsiteY58-664" fmla="*/ 886691 h 2895600"/>
              <a:gd name="connsiteX59-665" fmla="*/ 33331 w 3018618"/>
              <a:gd name="connsiteY59-666" fmla="*/ 983672 h 2895600"/>
              <a:gd name="connsiteX60-667" fmla="*/ 61040 w 3018618"/>
              <a:gd name="connsiteY60-668" fmla="*/ 1870363 h 2895600"/>
              <a:gd name="connsiteX61-669" fmla="*/ 13373 w 3018618"/>
              <a:gd name="connsiteY61-670" fmla="*/ 2036618 h 2895600"/>
              <a:gd name="connsiteX62-671" fmla="*/ 130313 w 3018618"/>
              <a:gd name="connsiteY62-672" fmla="*/ 2161309 h 2895600"/>
              <a:gd name="connsiteX63-673" fmla="*/ 197 w 3018618"/>
              <a:gd name="connsiteY63-674" fmla="*/ 2259571 h 2895600"/>
              <a:gd name="connsiteX64-675" fmla="*/ 102604 w 3018618"/>
              <a:gd name="connsiteY64-676" fmla="*/ 2369127 h 2895600"/>
              <a:gd name="connsiteX65-677" fmla="*/ 130313 w 3018618"/>
              <a:gd name="connsiteY65-678" fmla="*/ 2604654 h 2895600"/>
              <a:gd name="connsiteX66-679" fmla="*/ 171877 w 3018618"/>
              <a:gd name="connsiteY66-680" fmla="*/ 2632363 h 2895600"/>
              <a:gd name="connsiteX67-681" fmla="*/ 255004 w 3018618"/>
              <a:gd name="connsiteY67-682" fmla="*/ 2729345 h 2895600"/>
              <a:gd name="connsiteX68-683" fmla="*/ 338131 w 3018618"/>
              <a:gd name="connsiteY68-684" fmla="*/ 2757054 h 2895600"/>
              <a:gd name="connsiteX69-685" fmla="*/ 532095 w 3018618"/>
              <a:gd name="connsiteY69-686" fmla="*/ 2812472 h 2895600"/>
              <a:gd name="connsiteX70-687" fmla="*/ 573658 w 3018618"/>
              <a:gd name="connsiteY70-688" fmla="*/ 2840181 h 2895600"/>
              <a:gd name="connsiteX71-689" fmla="*/ 684495 w 3018618"/>
              <a:gd name="connsiteY71-690" fmla="*/ 2867891 h 2895600"/>
              <a:gd name="connsiteX72-691" fmla="*/ 892313 w 3018618"/>
              <a:gd name="connsiteY72-692" fmla="*/ 2895600 h 2895600"/>
              <a:gd name="connsiteX73-693" fmla="*/ 1127840 w 3018618"/>
              <a:gd name="connsiteY73-694" fmla="*/ 2826327 h 2895600"/>
              <a:gd name="connsiteX74-695" fmla="*/ 1183258 w 3018618"/>
              <a:gd name="connsiteY74-696" fmla="*/ 2743200 h 2895600"/>
              <a:gd name="connsiteX75-697" fmla="*/ 1224822 w 3018618"/>
              <a:gd name="connsiteY75-698" fmla="*/ 2715491 h 2895600"/>
              <a:gd name="connsiteX76-699" fmla="*/ 1252531 w 3018618"/>
              <a:gd name="connsiteY76-700" fmla="*/ 2687781 h 2895600"/>
              <a:gd name="connsiteX77-701" fmla="*/ 1391077 w 3018618"/>
              <a:gd name="connsiteY77-702" fmla="*/ 2632363 h 2895600"/>
              <a:gd name="connsiteX78-703" fmla="*/ 1460349 w 3018618"/>
              <a:gd name="connsiteY78-704" fmla="*/ 2604654 h 2895600"/>
              <a:gd name="connsiteX79-705" fmla="*/ 1806713 w 3018618"/>
              <a:gd name="connsiteY79-706" fmla="*/ 2576945 h 2895600"/>
              <a:gd name="connsiteX80-707" fmla="*/ 1862131 w 3018618"/>
              <a:gd name="connsiteY80-708" fmla="*/ 2493818 h 2895600"/>
              <a:gd name="connsiteX81-709" fmla="*/ 1917549 w 3018618"/>
              <a:gd name="connsiteY81-710" fmla="*/ 2382981 h 2895600"/>
              <a:gd name="connsiteX82-711" fmla="*/ 1986822 w 3018618"/>
              <a:gd name="connsiteY82-712" fmla="*/ 2355272 h 2895600"/>
              <a:gd name="connsiteX83-713" fmla="*/ 2028386 w 3018618"/>
              <a:gd name="connsiteY83-714" fmla="*/ 2327563 h 2895600"/>
              <a:gd name="connsiteX84-715" fmla="*/ 2180786 w 3018618"/>
              <a:gd name="connsiteY84-716" fmla="*/ 2230581 h 2895600"/>
              <a:gd name="connsiteX85-717" fmla="*/ 2263913 w 3018618"/>
              <a:gd name="connsiteY85-718" fmla="*/ 2216727 h 2895600"/>
              <a:gd name="connsiteX86-719" fmla="*/ 2360895 w 3018618"/>
              <a:gd name="connsiteY86-720" fmla="*/ 2175163 h 2895600"/>
              <a:gd name="connsiteX87-721" fmla="*/ 2402458 w 3018618"/>
              <a:gd name="connsiteY87-722" fmla="*/ 2161309 h 2895600"/>
              <a:gd name="connsiteX88-723" fmla="*/ 2471731 w 3018618"/>
              <a:gd name="connsiteY88-724" fmla="*/ 2133600 h 2895600"/>
              <a:gd name="connsiteX89-725" fmla="*/ 2457877 w 3018618"/>
              <a:gd name="connsiteY89-726" fmla="*/ 2133600 h 2895600"/>
              <a:gd name="connsiteX90-727" fmla="*/ 2471731 w 3018618"/>
              <a:gd name="connsiteY90-728" fmla="*/ 2147454 h 2895600"/>
              <a:gd name="connsiteX0-729" fmla="*/ 2725700 w 3035025"/>
              <a:gd name="connsiteY0-730" fmla="*/ 2633175 h 2895600"/>
              <a:gd name="connsiteX1-731" fmla="*/ 2653036 w 3035025"/>
              <a:gd name="connsiteY1-732" fmla="*/ 2678582 h 2895600"/>
              <a:gd name="connsiteX2-733" fmla="*/ 2640538 w 3035025"/>
              <a:gd name="connsiteY2-734" fmla="*/ 2646218 h 2895600"/>
              <a:gd name="connsiteX3-735" fmla="*/ 2626684 w 3035025"/>
              <a:gd name="connsiteY3-736" fmla="*/ 2590800 h 2895600"/>
              <a:gd name="connsiteX4-737" fmla="*/ 2598974 w 3035025"/>
              <a:gd name="connsiteY4-738" fmla="*/ 2549236 h 2895600"/>
              <a:gd name="connsiteX5-739" fmla="*/ 2557411 w 3035025"/>
              <a:gd name="connsiteY5-740" fmla="*/ 2452254 h 2895600"/>
              <a:gd name="connsiteX6-741" fmla="*/ 2543556 w 3035025"/>
              <a:gd name="connsiteY6-742" fmla="*/ 2355272 h 2895600"/>
              <a:gd name="connsiteX7-743" fmla="*/ 2501993 w 3035025"/>
              <a:gd name="connsiteY7-744" fmla="*/ 2299854 h 2895600"/>
              <a:gd name="connsiteX8-745" fmla="*/ 2488138 w 3035025"/>
              <a:gd name="connsiteY8-746" fmla="*/ 2230581 h 2895600"/>
              <a:gd name="connsiteX9-747" fmla="*/ 2501993 w 3035025"/>
              <a:gd name="connsiteY9-748" fmla="*/ 2133600 h 2895600"/>
              <a:gd name="connsiteX10-749" fmla="*/ 2446574 w 3035025"/>
              <a:gd name="connsiteY10-750" fmla="*/ 2092036 h 2895600"/>
              <a:gd name="connsiteX11-751" fmla="*/ 2418865 w 3035025"/>
              <a:gd name="connsiteY11-752" fmla="*/ 2036618 h 2895600"/>
              <a:gd name="connsiteX12-753" fmla="*/ 2432720 w 3035025"/>
              <a:gd name="connsiteY12-754" fmla="*/ 1967345 h 2895600"/>
              <a:gd name="connsiteX13-755" fmla="*/ 2529702 w 3035025"/>
              <a:gd name="connsiteY13-756" fmla="*/ 1842654 h 2895600"/>
              <a:gd name="connsiteX14-757" fmla="*/ 2571265 w 3035025"/>
              <a:gd name="connsiteY14-758" fmla="*/ 1745672 h 2895600"/>
              <a:gd name="connsiteX15-759" fmla="*/ 2598974 w 3035025"/>
              <a:gd name="connsiteY15-760" fmla="*/ 1662545 h 2895600"/>
              <a:gd name="connsiteX16-761" fmla="*/ 2654393 w 3035025"/>
              <a:gd name="connsiteY16-762" fmla="*/ 1537854 h 2895600"/>
              <a:gd name="connsiteX17-763" fmla="*/ 2668247 w 3035025"/>
              <a:gd name="connsiteY17-764" fmla="*/ 1496291 h 2895600"/>
              <a:gd name="connsiteX18-765" fmla="*/ 2723665 w 3035025"/>
              <a:gd name="connsiteY18-766" fmla="*/ 1371600 h 2895600"/>
              <a:gd name="connsiteX19-767" fmla="*/ 2765229 w 3035025"/>
              <a:gd name="connsiteY19-768" fmla="*/ 1302327 h 2895600"/>
              <a:gd name="connsiteX20-769" fmla="*/ 2806793 w 3035025"/>
              <a:gd name="connsiteY20-770" fmla="*/ 1163781 h 2895600"/>
              <a:gd name="connsiteX21-771" fmla="*/ 2973047 w 3035025"/>
              <a:gd name="connsiteY21-772" fmla="*/ 1066800 h 2895600"/>
              <a:gd name="connsiteX22-773" fmla="*/ 2986902 w 3035025"/>
              <a:gd name="connsiteY22-774" fmla="*/ 872836 h 2895600"/>
              <a:gd name="connsiteX23-775" fmla="*/ 3014611 w 3035025"/>
              <a:gd name="connsiteY23-776" fmla="*/ 706581 h 2895600"/>
              <a:gd name="connsiteX24-777" fmla="*/ 2959193 w 3035025"/>
              <a:gd name="connsiteY24-778" fmla="*/ 665018 h 2895600"/>
              <a:gd name="connsiteX25-779" fmla="*/ 2903774 w 3035025"/>
              <a:gd name="connsiteY25-780" fmla="*/ 609600 h 2895600"/>
              <a:gd name="connsiteX26-781" fmla="*/ 2876065 w 3035025"/>
              <a:gd name="connsiteY26-782" fmla="*/ 568036 h 2895600"/>
              <a:gd name="connsiteX27-783" fmla="*/ 2834502 w 3035025"/>
              <a:gd name="connsiteY27-784" fmla="*/ 540327 h 2895600"/>
              <a:gd name="connsiteX28-785" fmla="*/ 2751374 w 3035025"/>
              <a:gd name="connsiteY28-786" fmla="*/ 471054 h 2895600"/>
              <a:gd name="connsiteX29-787" fmla="*/ 2557411 w 3035025"/>
              <a:gd name="connsiteY29-788" fmla="*/ 401781 h 2895600"/>
              <a:gd name="connsiteX30-789" fmla="*/ 2418865 w 3035025"/>
              <a:gd name="connsiteY30-790" fmla="*/ 346363 h 2895600"/>
              <a:gd name="connsiteX31-791" fmla="*/ 2363447 w 3035025"/>
              <a:gd name="connsiteY31-792" fmla="*/ 318654 h 2895600"/>
              <a:gd name="connsiteX32-793" fmla="*/ 2321884 w 3035025"/>
              <a:gd name="connsiteY32-794" fmla="*/ 290945 h 2895600"/>
              <a:gd name="connsiteX33-795" fmla="*/ 2197193 w 3035025"/>
              <a:gd name="connsiteY33-796" fmla="*/ 263236 h 2895600"/>
              <a:gd name="connsiteX34-797" fmla="*/ 2086356 w 3035025"/>
              <a:gd name="connsiteY34-798" fmla="*/ 207818 h 2895600"/>
              <a:gd name="connsiteX35-799" fmla="*/ 2044793 w 3035025"/>
              <a:gd name="connsiteY35-800" fmla="*/ 180109 h 2895600"/>
              <a:gd name="connsiteX36-801" fmla="*/ 1989374 w 3035025"/>
              <a:gd name="connsiteY36-802" fmla="*/ 166254 h 2895600"/>
              <a:gd name="connsiteX37-803" fmla="*/ 1920102 w 3035025"/>
              <a:gd name="connsiteY37-804" fmla="*/ 138545 h 2895600"/>
              <a:gd name="connsiteX38-805" fmla="*/ 1753847 w 3035025"/>
              <a:gd name="connsiteY38-806" fmla="*/ 152400 h 2895600"/>
              <a:gd name="connsiteX39-807" fmla="*/ 1712284 w 3035025"/>
              <a:gd name="connsiteY39-808" fmla="*/ 166254 h 2895600"/>
              <a:gd name="connsiteX40-809" fmla="*/ 1615302 w 3035025"/>
              <a:gd name="connsiteY40-810" fmla="*/ 180109 h 2895600"/>
              <a:gd name="connsiteX41-811" fmla="*/ 1352065 w 3035025"/>
              <a:gd name="connsiteY41-812" fmla="*/ 152400 h 2895600"/>
              <a:gd name="connsiteX42-813" fmla="*/ 1255084 w 3035025"/>
              <a:gd name="connsiteY42-814" fmla="*/ 124691 h 2895600"/>
              <a:gd name="connsiteX43-815" fmla="*/ 1116538 w 3035025"/>
              <a:gd name="connsiteY43-816" fmla="*/ 96981 h 2895600"/>
              <a:gd name="connsiteX44-817" fmla="*/ 950284 w 3035025"/>
              <a:gd name="connsiteY44-818" fmla="*/ 55418 h 2895600"/>
              <a:gd name="connsiteX45-819" fmla="*/ 894865 w 3035025"/>
              <a:gd name="connsiteY45-820" fmla="*/ 27709 h 2895600"/>
              <a:gd name="connsiteX46-821" fmla="*/ 770174 w 3035025"/>
              <a:gd name="connsiteY46-822" fmla="*/ 13854 h 2895600"/>
              <a:gd name="connsiteX47-823" fmla="*/ 714756 w 3035025"/>
              <a:gd name="connsiteY47-824" fmla="*/ 0 h 2895600"/>
              <a:gd name="connsiteX48-825" fmla="*/ 590065 w 3035025"/>
              <a:gd name="connsiteY48-826" fmla="*/ 27709 h 2895600"/>
              <a:gd name="connsiteX49-827" fmla="*/ 520793 w 3035025"/>
              <a:gd name="connsiteY49-828" fmla="*/ 96981 h 2895600"/>
              <a:gd name="connsiteX50-829" fmla="*/ 437665 w 3035025"/>
              <a:gd name="connsiteY50-830" fmla="*/ 166254 h 2895600"/>
              <a:gd name="connsiteX51-831" fmla="*/ 340684 w 3035025"/>
              <a:gd name="connsiteY51-832" fmla="*/ 263236 h 2895600"/>
              <a:gd name="connsiteX52-833" fmla="*/ 202138 w 3035025"/>
              <a:gd name="connsiteY52-834" fmla="*/ 374072 h 2895600"/>
              <a:gd name="connsiteX53-835" fmla="*/ 174429 w 3035025"/>
              <a:gd name="connsiteY53-836" fmla="*/ 457200 h 2895600"/>
              <a:gd name="connsiteX54-837" fmla="*/ 132865 w 3035025"/>
              <a:gd name="connsiteY54-838" fmla="*/ 540327 h 2895600"/>
              <a:gd name="connsiteX55-839" fmla="*/ 105156 w 3035025"/>
              <a:gd name="connsiteY55-840" fmla="*/ 609600 h 2895600"/>
              <a:gd name="connsiteX56-841" fmla="*/ 91302 w 3035025"/>
              <a:gd name="connsiteY56-842" fmla="*/ 720436 h 2895600"/>
              <a:gd name="connsiteX57-843" fmla="*/ 77447 w 3035025"/>
              <a:gd name="connsiteY57-844" fmla="*/ 762000 h 2895600"/>
              <a:gd name="connsiteX58-845" fmla="*/ 63593 w 3035025"/>
              <a:gd name="connsiteY58-846" fmla="*/ 886691 h 2895600"/>
              <a:gd name="connsiteX59-847" fmla="*/ 49738 w 3035025"/>
              <a:gd name="connsiteY59-848" fmla="*/ 983672 h 2895600"/>
              <a:gd name="connsiteX60-849" fmla="*/ 77447 w 3035025"/>
              <a:gd name="connsiteY60-850" fmla="*/ 1870363 h 2895600"/>
              <a:gd name="connsiteX61-851" fmla="*/ 29780 w 3035025"/>
              <a:gd name="connsiteY61-852" fmla="*/ 2036618 h 2895600"/>
              <a:gd name="connsiteX62-853" fmla="*/ 1393 w 3035025"/>
              <a:gd name="connsiteY62-854" fmla="*/ 2070497 h 2895600"/>
              <a:gd name="connsiteX63-855" fmla="*/ 16604 w 3035025"/>
              <a:gd name="connsiteY63-856" fmla="*/ 2259571 h 2895600"/>
              <a:gd name="connsiteX64-857" fmla="*/ 119011 w 3035025"/>
              <a:gd name="connsiteY64-858" fmla="*/ 2369127 h 2895600"/>
              <a:gd name="connsiteX65-859" fmla="*/ 146720 w 3035025"/>
              <a:gd name="connsiteY65-860" fmla="*/ 2604654 h 2895600"/>
              <a:gd name="connsiteX66-861" fmla="*/ 188284 w 3035025"/>
              <a:gd name="connsiteY66-862" fmla="*/ 2632363 h 2895600"/>
              <a:gd name="connsiteX67-863" fmla="*/ 271411 w 3035025"/>
              <a:gd name="connsiteY67-864" fmla="*/ 2729345 h 2895600"/>
              <a:gd name="connsiteX68-865" fmla="*/ 354538 w 3035025"/>
              <a:gd name="connsiteY68-866" fmla="*/ 2757054 h 2895600"/>
              <a:gd name="connsiteX69-867" fmla="*/ 548502 w 3035025"/>
              <a:gd name="connsiteY69-868" fmla="*/ 2812472 h 2895600"/>
              <a:gd name="connsiteX70-869" fmla="*/ 590065 w 3035025"/>
              <a:gd name="connsiteY70-870" fmla="*/ 2840181 h 2895600"/>
              <a:gd name="connsiteX71-871" fmla="*/ 700902 w 3035025"/>
              <a:gd name="connsiteY71-872" fmla="*/ 2867891 h 2895600"/>
              <a:gd name="connsiteX72-873" fmla="*/ 908720 w 3035025"/>
              <a:gd name="connsiteY72-874" fmla="*/ 2895600 h 2895600"/>
              <a:gd name="connsiteX73-875" fmla="*/ 1144247 w 3035025"/>
              <a:gd name="connsiteY73-876" fmla="*/ 2826327 h 2895600"/>
              <a:gd name="connsiteX74-877" fmla="*/ 1199665 w 3035025"/>
              <a:gd name="connsiteY74-878" fmla="*/ 2743200 h 2895600"/>
              <a:gd name="connsiteX75-879" fmla="*/ 1241229 w 3035025"/>
              <a:gd name="connsiteY75-880" fmla="*/ 2715491 h 2895600"/>
              <a:gd name="connsiteX76-881" fmla="*/ 1268938 w 3035025"/>
              <a:gd name="connsiteY76-882" fmla="*/ 2687781 h 2895600"/>
              <a:gd name="connsiteX77-883" fmla="*/ 1407484 w 3035025"/>
              <a:gd name="connsiteY77-884" fmla="*/ 2632363 h 2895600"/>
              <a:gd name="connsiteX78-885" fmla="*/ 1476756 w 3035025"/>
              <a:gd name="connsiteY78-886" fmla="*/ 2604654 h 2895600"/>
              <a:gd name="connsiteX79-887" fmla="*/ 1823120 w 3035025"/>
              <a:gd name="connsiteY79-888" fmla="*/ 2576945 h 2895600"/>
              <a:gd name="connsiteX80-889" fmla="*/ 1878538 w 3035025"/>
              <a:gd name="connsiteY80-890" fmla="*/ 2493818 h 2895600"/>
              <a:gd name="connsiteX81-891" fmla="*/ 1933956 w 3035025"/>
              <a:gd name="connsiteY81-892" fmla="*/ 2382981 h 2895600"/>
              <a:gd name="connsiteX82-893" fmla="*/ 2003229 w 3035025"/>
              <a:gd name="connsiteY82-894" fmla="*/ 2355272 h 2895600"/>
              <a:gd name="connsiteX83-895" fmla="*/ 2044793 w 3035025"/>
              <a:gd name="connsiteY83-896" fmla="*/ 2327563 h 2895600"/>
              <a:gd name="connsiteX84-897" fmla="*/ 2197193 w 3035025"/>
              <a:gd name="connsiteY84-898" fmla="*/ 2230581 h 2895600"/>
              <a:gd name="connsiteX85-899" fmla="*/ 2280320 w 3035025"/>
              <a:gd name="connsiteY85-900" fmla="*/ 2216727 h 2895600"/>
              <a:gd name="connsiteX86-901" fmla="*/ 2377302 w 3035025"/>
              <a:gd name="connsiteY86-902" fmla="*/ 2175163 h 2895600"/>
              <a:gd name="connsiteX87-903" fmla="*/ 2418865 w 3035025"/>
              <a:gd name="connsiteY87-904" fmla="*/ 2161309 h 2895600"/>
              <a:gd name="connsiteX88-905" fmla="*/ 2488138 w 3035025"/>
              <a:gd name="connsiteY88-906" fmla="*/ 2133600 h 2895600"/>
              <a:gd name="connsiteX89-907" fmla="*/ 2474284 w 3035025"/>
              <a:gd name="connsiteY89-908" fmla="*/ 2133600 h 2895600"/>
              <a:gd name="connsiteX90-909" fmla="*/ 2488138 w 3035025"/>
              <a:gd name="connsiteY90-910" fmla="*/ 2147454 h 2895600"/>
              <a:gd name="connsiteX0-911" fmla="*/ 2724567 w 3033892"/>
              <a:gd name="connsiteY0-912" fmla="*/ 2633175 h 2895600"/>
              <a:gd name="connsiteX1-913" fmla="*/ 2651903 w 3033892"/>
              <a:gd name="connsiteY1-914" fmla="*/ 2678582 h 2895600"/>
              <a:gd name="connsiteX2-915" fmla="*/ 2639405 w 3033892"/>
              <a:gd name="connsiteY2-916" fmla="*/ 2646218 h 2895600"/>
              <a:gd name="connsiteX3-917" fmla="*/ 2625551 w 3033892"/>
              <a:gd name="connsiteY3-918" fmla="*/ 2590800 h 2895600"/>
              <a:gd name="connsiteX4-919" fmla="*/ 2597841 w 3033892"/>
              <a:gd name="connsiteY4-920" fmla="*/ 2549236 h 2895600"/>
              <a:gd name="connsiteX5-921" fmla="*/ 2556278 w 3033892"/>
              <a:gd name="connsiteY5-922" fmla="*/ 2452254 h 2895600"/>
              <a:gd name="connsiteX6-923" fmla="*/ 2542423 w 3033892"/>
              <a:gd name="connsiteY6-924" fmla="*/ 2355272 h 2895600"/>
              <a:gd name="connsiteX7-925" fmla="*/ 2500860 w 3033892"/>
              <a:gd name="connsiteY7-926" fmla="*/ 2299854 h 2895600"/>
              <a:gd name="connsiteX8-927" fmla="*/ 2487005 w 3033892"/>
              <a:gd name="connsiteY8-928" fmla="*/ 2230581 h 2895600"/>
              <a:gd name="connsiteX9-929" fmla="*/ 2500860 w 3033892"/>
              <a:gd name="connsiteY9-930" fmla="*/ 2133600 h 2895600"/>
              <a:gd name="connsiteX10-931" fmla="*/ 2445441 w 3033892"/>
              <a:gd name="connsiteY10-932" fmla="*/ 2092036 h 2895600"/>
              <a:gd name="connsiteX11-933" fmla="*/ 2417732 w 3033892"/>
              <a:gd name="connsiteY11-934" fmla="*/ 2036618 h 2895600"/>
              <a:gd name="connsiteX12-935" fmla="*/ 2431587 w 3033892"/>
              <a:gd name="connsiteY12-936" fmla="*/ 1967345 h 2895600"/>
              <a:gd name="connsiteX13-937" fmla="*/ 2528569 w 3033892"/>
              <a:gd name="connsiteY13-938" fmla="*/ 1842654 h 2895600"/>
              <a:gd name="connsiteX14-939" fmla="*/ 2570132 w 3033892"/>
              <a:gd name="connsiteY14-940" fmla="*/ 1745672 h 2895600"/>
              <a:gd name="connsiteX15-941" fmla="*/ 2597841 w 3033892"/>
              <a:gd name="connsiteY15-942" fmla="*/ 1662545 h 2895600"/>
              <a:gd name="connsiteX16-943" fmla="*/ 2653260 w 3033892"/>
              <a:gd name="connsiteY16-944" fmla="*/ 1537854 h 2895600"/>
              <a:gd name="connsiteX17-945" fmla="*/ 2667114 w 3033892"/>
              <a:gd name="connsiteY17-946" fmla="*/ 1496291 h 2895600"/>
              <a:gd name="connsiteX18-947" fmla="*/ 2722532 w 3033892"/>
              <a:gd name="connsiteY18-948" fmla="*/ 1371600 h 2895600"/>
              <a:gd name="connsiteX19-949" fmla="*/ 2764096 w 3033892"/>
              <a:gd name="connsiteY19-950" fmla="*/ 1302327 h 2895600"/>
              <a:gd name="connsiteX20-951" fmla="*/ 2805660 w 3033892"/>
              <a:gd name="connsiteY20-952" fmla="*/ 1163781 h 2895600"/>
              <a:gd name="connsiteX21-953" fmla="*/ 2971914 w 3033892"/>
              <a:gd name="connsiteY21-954" fmla="*/ 1066800 h 2895600"/>
              <a:gd name="connsiteX22-955" fmla="*/ 2985769 w 3033892"/>
              <a:gd name="connsiteY22-956" fmla="*/ 872836 h 2895600"/>
              <a:gd name="connsiteX23-957" fmla="*/ 3013478 w 3033892"/>
              <a:gd name="connsiteY23-958" fmla="*/ 706581 h 2895600"/>
              <a:gd name="connsiteX24-959" fmla="*/ 2958060 w 3033892"/>
              <a:gd name="connsiteY24-960" fmla="*/ 665018 h 2895600"/>
              <a:gd name="connsiteX25-961" fmla="*/ 2902641 w 3033892"/>
              <a:gd name="connsiteY25-962" fmla="*/ 609600 h 2895600"/>
              <a:gd name="connsiteX26-963" fmla="*/ 2874932 w 3033892"/>
              <a:gd name="connsiteY26-964" fmla="*/ 568036 h 2895600"/>
              <a:gd name="connsiteX27-965" fmla="*/ 2833369 w 3033892"/>
              <a:gd name="connsiteY27-966" fmla="*/ 540327 h 2895600"/>
              <a:gd name="connsiteX28-967" fmla="*/ 2750241 w 3033892"/>
              <a:gd name="connsiteY28-968" fmla="*/ 471054 h 2895600"/>
              <a:gd name="connsiteX29-969" fmla="*/ 2556278 w 3033892"/>
              <a:gd name="connsiteY29-970" fmla="*/ 401781 h 2895600"/>
              <a:gd name="connsiteX30-971" fmla="*/ 2417732 w 3033892"/>
              <a:gd name="connsiteY30-972" fmla="*/ 346363 h 2895600"/>
              <a:gd name="connsiteX31-973" fmla="*/ 2362314 w 3033892"/>
              <a:gd name="connsiteY31-974" fmla="*/ 318654 h 2895600"/>
              <a:gd name="connsiteX32-975" fmla="*/ 2320751 w 3033892"/>
              <a:gd name="connsiteY32-976" fmla="*/ 290945 h 2895600"/>
              <a:gd name="connsiteX33-977" fmla="*/ 2196060 w 3033892"/>
              <a:gd name="connsiteY33-978" fmla="*/ 263236 h 2895600"/>
              <a:gd name="connsiteX34-979" fmla="*/ 2085223 w 3033892"/>
              <a:gd name="connsiteY34-980" fmla="*/ 207818 h 2895600"/>
              <a:gd name="connsiteX35-981" fmla="*/ 2043660 w 3033892"/>
              <a:gd name="connsiteY35-982" fmla="*/ 180109 h 2895600"/>
              <a:gd name="connsiteX36-983" fmla="*/ 1988241 w 3033892"/>
              <a:gd name="connsiteY36-984" fmla="*/ 166254 h 2895600"/>
              <a:gd name="connsiteX37-985" fmla="*/ 1918969 w 3033892"/>
              <a:gd name="connsiteY37-986" fmla="*/ 138545 h 2895600"/>
              <a:gd name="connsiteX38-987" fmla="*/ 1752714 w 3033892"/>
              <a:gd name="connsiteY38-988" fmla="*/ 152400 h 2895600"/>
              <a:gd name="connsiteX39-989" fmla="*/ 1711151 w 3033892"/>
              <a:gd name="connsiteY39-990" fmla="*/ 166254 h 2895600"/>
              <a:gd name="connsiteX40-991" fmla="*/ 1614169 w 3033892"/>
              <a:gd name="connsiteY40-992" fmla="*/ 180109 h 2895600"/>
              <a:gd name="connsiteX41-993" fmla="*/ 1350932 w 3033892"/>
              <a:gd name="connsiteY41-994" fmla="*/ 152400 h 2895600"/>
              <a:gd name="connsiteX42-995" fmla="*/ 1253951 w 3033892"/>
              <a:gd name="connsiteY42-996" fmla="*/ 124691 h 2895600"/>
              <a:gd name="connsiteX43-997" fmla="*/ 1115405 w 3033892"/>
              <a:gd name="connsiteY43-998" fmla="*/ 96981 h 2895600"/>
              <a:gd name="connsiteX44-999" fmla="*/ 949151 w 3033892"/>
              <a:gd name="connsiteY44-1000" fmla="*/ 55418 h 2895600"/>
              <a:gd name="connsiteX45-1001" fmla="*/ 893732 w 3033892"/>
              <a:gd name="connsiteY45-1002" fmla="*/ 27709 h 2895600"/>
              <a:gd name="connsiteX46-1003" fmla="*/ 769041 w 3033892"/>
              <a:gd name="connsiteY46-1004" fmla="*/ 13854 h 2895600"/>
              <a:gd name="connsiteX47-1005" fmla="*/ 713623 w 3033892"/>
              <a:gd name="connsiteY47-1006" fmla="*/ 0 h 2895600"/>
              <a:gd name="connsiteX48-1007" fmla="*/ 588932 w 3033892"/>
              <a:gd name="connsiteY48-1008" fmla="*/ 27709 h 2895600"/>
              <a:gd name="connsiteX49-1009" fmla="*/ 519660 w 3033892"/>
              <a:gd name="connsiteY49-1010" fmla="*/ 96981 h 2895600"/>
              <a:gd name="connsiteX50-1011" fmla="*/ 436532 w 3033892"/>
              <a:gd name="connsiteY50-1012" fmla="*/ 166254 h 2895600"/>
              <a:gd name="connsiteX51-1013" fmla="*/ 339551 w 3033892"/>
              <a:gd name="connsiteY51-1014" fmla="*/ 263236 h 2895600"/>
              <a:gd name="connsiteX52-1015" fmla="*/ 201005 w 3033892"/>
              <a:gd name="connsiteY52-1016" fmla="*/ 374072 h 2895600"/>
              <a:gd name="connsiteX53-1017" fmla="*/ 173296 w 3033892"/>
              <a:gd name="connsiteY53-1018" fmla="*/ 457200 h 2895600"/>
              <a:gd name="connsiteX54-1019" fmla="*/ 131732 w 3033892"/>
              <a:gd name="connsiteY54-1020" fmla="*/ 540327 h 2895600"/>
              <a:gd name="connsiteX55-1021" fmla="*/ 104023 w 3033892"/>
              <a:gd name="connsiteY55-1022" fmla="*/ 609600 h 2895600"/>
              <a:gd name="connsiteX56-1023" fmla="*/ 90169 w 3033892"/>
              <a:gd name="connsiteY56-1024" fmla="*/ 720436 h 2895600"/>
              <a:gd name="connsiteX57-1025" fmla="*/ 76314 w 3033892"/>
              <a:gd name="connsiteY57-1026" fmla="*/ 762000 h 2895600"/>
              <a:gd name="connsiteX58-1027" fmla="*/ 62460 w 3033892"/>
              <a:gd name="connsiteY58-1028" fmla="*/ 886691 h 2895600"/>
              <a:gd name="connsiteX59-1029" fmla="*/ 48605 w 3033892"/>
              <a:gd name="connsiteY59-1030" fmla="*/ 983672 h 2895600"/>
              <a:gd name="connsiteX60-1031" fmla="*/ 76314 w 3033892"/>
              <a:gd name="connsiteY60-1032" fmla="*/ 1870363 h 2895600"/>
              <a:gd name="connsiteX61-1033" fmla="*/ 28647 w 3033892"/>
              <a:gd name="connsiteY61-1034" fmla="*/ 2036618 h 2895600"/>
              <a:gd name="connsiteX62-1035" fmla="*/ 260 w 3033892"/>
              <a:gd name="connsiteY62-1036" fmla="*/ 2070497 h 2895600"/>
              <a:gd name="connsiteX63-1037" fmla="*/ 15471 w 3033892"/>
              <a:gd name="connsiteY63-1038" fmla="*/ 2259571 h 2895600"/>
              <a:gd name="connsiteX64-1039" fmla="*/ 30683 w 3033892"/>
              <a:gd name="connsiteY64-1040" fmla="*/ 2475074 h 2895600"/>
              <a:gd name="connsiteX65-1041" fmla="*/ 145587 w 3033892"/>
              <a:gd name="connsiteY65-1042" fmla="*/ 2604654 h 2895600"/>
              <a:gd name="connsiteX66-1043" fmla="*/ 187151 w 3033892"/>
              <a:gd name="connsiteY66-1044" fmla="*/ 2632363 h 2895600"/>
              <a:gd name="connsiteX67-1045" fmla="*/ 270278 w 3033892"/>
              <a:gd name="connsiteY67-1046" fmla="*/ 2729345 h 2895600"/>
              <a:gd name="connsiteX68-1047" fmla="*/ 353405 w 3033892"/>
              <a:gd name="connsiteY68-1048" fmla="*/ 2757054 h 2895600"/>
              <a:gd name="connsiteX69-1049" fmla="*/ 547369 w 3033892"/>
              <a:gd name="connsiteY69-1050" fmla="*/ 2812472 h 2895600"/>
              <a:gd name="connsiteX70-1051" fmla="*/ 588932 w 3033892"/>
              <a:gd name="connsiteY70-1052" fmla="*/ 2840181 h 2895600"/>
              <a:gd name="connsiteX71-1053" fmla="*/ 699769 w 3033892"/>
              <a:gd name="connsiteY71-1054" fmla="*/ 2867891 h 2895600"/>
              <a:gd name="connsiteX72-1055" fmla="*/ 907587 w 3033892"/>
              <a:gd name="connsiteY72-1056" fmla="*/ 2895600 h 2895600"/>
              <a:gd name="connsiteX73-1057" fmla="*/ 1143114 w 3033892"/>
              <a:gd name="connsiteY73-1058" fmla="*/ 2826327 h 2895600"/>
              <a:gd name="connsiteX74-1059" fmla="*/ 1198532 w 3033892"/>
              <a:gd name="connsiteY74-1060" fmla="*/ 2743200 h 2895600"/>
              <a:gd name="connsiteX75-1061" fmla="*/ 1240096 w 3033892"/>
              <a:gd name="connsiteY75-1062" fmla="*/ 2715491 h 2895600"/>
              <a:gd name="connsiteX76-1063" fmla="*/ 1267805 w 3033892"/>
              <a:gd name="connsiteY76-1064" fmla="*/ 2687781 h 2895600"/>
              <a:gd name="connsiteX77-1065" fmla="*/ 1406351 w 3033892"/>
              <a:gd name="connsiteY77-1066" fmla="*/ 2632363 h 2895600"/>
              <a:gd name="connsiteX78-1067" fmla="*/ 1475623 w 3033892"/>
              <a:gd name="connsiteY78-1068" fmla="*/ 2604654 h 2895600"/>
              <a:gd name="connsiteX79-1069" fmla="*/ 1821987 w 3033892"/>
              <a:gd name="connsiteY79-1070" fmla="*/ 2576945 h 2895600"/>
              <a:gd name="connsiteX80-1071" fmla="*/ 1877405 w 3033892"/>
              <a:gd name="connsiteY80-1072" fmla="*/ 2493818 h 2895600"/>
              <a:gd name="connsiteX81-1073" fmla="*/ 1932823 w 3033892"/>
              <a:gd name="connsiteY81-1074" fmla="*/ 2382981 h 2895600"/>
              <a:gd name="connsiteX82-1075" fmla="*/ 2002096 w 3033892"/>
              <a:gd name="connsiteY82-1076" fmla="*/ 2355272 h 2895600"/>
              <a:gd name="connsiteX83-1077" fmla="*/ 2043660 w 3033892"/>
              <a:gd name="connsiteY83-1078" fmla="*/ 2327563 h 2895600"/>
              <a:gd name="connsiteX84-1079" fmla="*/ 2196060 w 3033892"/>
              <a:gd name="connsiteY84-1080" fmla="*/ 2230581 h 2895600"/>
              <a:gd name="connsiteX85-1081" fmla="*/ 2279187 w 3033892"/>
              <a:gd name="connsiteY85-1082" fmla="*/ 2216727 h 2895600"/>
              <a:gd name="connsiteX86-1083" fmla="*/ 2376169 w 3033892"/>
              <a:gd name="connsiteY86-1084" fmla="*/ 2175163 h 2895600"/>
              <a:gd name="connsiteX87-1085" fmla="*/ 2417732 w 3033892"/>
              <a:gd name="connsiteY87-1086" fmla="*/ 2161309 h 2895600"/>
              <a:gd name="connsiteX88-1087" fmla="*/ 2487005 w 3033892"/>
              <a:gd name="connsiteY88-1088" fmla="*/ 2133600 h 2895600"/>
              <a:gd name="connsiteX89-1089" fmla="*/ 2473151 w 3033892"/>
              <a:gd name="connsiteY89-1090" fmla="*/ 2133600 h 2895600"/>
              <a:gd name="connsiteX90-1091" fmla="*/ 2487005 w 3033892"/>
              <a:gd name="connsiteY90-1092" fmla="*/ 2147454 h 2895600"/>
              <a:gd name="connsiteX0-1093" fmla="*/ 2724567 w 3033892"/>
              <a:gd name="connsiteY0-1094" fmla="*/ 2633175 h 2895600"/>
              <a:gd name="connsiteX1-1095" fmla="*/ 2651903 w 3033892"/>
              <a:gd name="connsiteY1-1096" fmla="*/ 2678582 h 2895600"/>
              <a:gd name="connsiteX2-1097" fmla="*/ 2639405 w 3033892"/>
              <a:gd name="connsiteY2-1098" fmla="*/ 2646218 h 2895600"/>
              <a:gd name="connsiteX3-1099" fmla="*/ 2625551 w 3033892"/>
              <a:gd name="connsiteY3-1100" fmla="*/ 2590800 h 2895600"/>
              <a:gd name="connsiteX4-1101" fmla="*/ 2597841 w 3033892"/>
              <a:gd name="connsiteY4-1102" fmla="*/ 2549236 h 2895600"/>
              <a:gd name="connsiteX5-1103" fmla="*/ 2556278 w 3033892"/>
              <a:gd name="connsiteY5-1104" fmla="*/ 2452254 h 2895600"/>
              <a:gd name="connsiteX6-1105" fmla="*/ 2542423 w 3033892"/>
              <a:gd name="connsiteY6-1106" fmla="*/ 2355272 h 2895600"/>
              <a:gd name="connsiteX7-1107" fmla="*/ 2500860 w 3033892"/>
              <a:gd name="connsiteY7-1108" fmla="*/ 2299854 h 2895600"/>
              <a:gd name="connsiteX8-1109" fmla="*/ 2487005 w 3033892"/>
              <a:gd name="connsiteY8-1110" fmla="*/ 2230581 h 2895600"/>
              <a:gd name="connsiteX9-1111" fmla="*/ 2500860 w 3033892"/>
              <a:gd name="connsiteY9-1112" fmla="*/ 2133600 h 2895600"/>
              <a:gd name="connsiteX10-1113" fmla="*/ 2445441 w 3033892"/>
              <a:gd name="connsiteY10-1114" fmla="*/ 2092036 h 2895600"/>
              <a:gd name="connsiteX11-1115" fmla="*/ 2417732 w 3033892"/>
              <a:gd name="connsiteY11-1116" fmla="*/ 2036618 h 2895600"/>
              <a:gd name="connsiteX12-1117" fmla="*/ 2431587 w 3033892"/>
              <a:gd name="connsiteY12-1118" fmla="*/ 1967345 h 2895600"/>
              <a:gd name="connsiteX13-1119" fmla="*/ 2528569 w 3033892"/>
              <a:gd name="connsiteY13-1120" fmla="*/ 1842654 h 2895600"/>
              <a:gd name="connsiteX14-1121" fmla="*/ 2570132 w 3033892"/>
              <a:gd name="connsiteY14-1122" fmla="*/ 1745672 h 2895600"/>
              <a:gd name="connsiteX15-1123" fmla="*/ 2597841 w 3033892"/>
              <a:gd name="connsiteY15-1124" fmla="*/ 1662545 h 2895600"/>
              <a:gd name="connsiteX16-1125" fmla="*/ 2653260 w 3033892"/>
              <a:gd name="connsiteY16-1126" fmla="*/ 1537854 h 2895600"/>
              <a:gd name="connsiteX17-1127" fmla="*/ 2667114 w 3033892"/>
              <a:gd name="connsiteY17-1128" fmla="*/ 1496291 h 2895600"/>
              <a:gd name="connsiteX18-1129" fmla="*/ 2722532 w 3033892"/>
              <a:gd name="connsiteY18-1130" fmla="*/ 1371600 h 2895600"/>
              <a:gd name="connsiteX19-1131" fmla="*/ 2764096 w 3033892"/>
              <a:gd name="connsiteY19-1132" fmla="*/ 1302327 h 2895600"/>
              <a:gd name="connsiteX20-1133" fmla="*/ 2805660 w 3033892"/>
              <a:gd name="connsiteY20-1134" fmla="*/ 1163781 h 2895600"/>
              <a:gd name="connsiteX21-1135" fmla="*/ 2971914 w 3033892"/>
              <a:gd name="connsiteY21-1136" fmla="*/ 1066800 h 2895600"/>
              <a:gd name="connsiteX22-1137" fmla="*/ 2985769 w 3033892"/>
              <a:gd name="connsiteY22-1138" fmla="*/ 872836 h 2895600"/>
              <a:gd name="connsiteX23-1139" fmla="*/ 3013478 w 3033892"/>
              <a:gd name="connsiteY23-1140" fmla="*/ 706581 h 2895600"/>
              <a:gd name="connsiteX24-1141" fmla="*/ 2958060 w 3033892"/>
              <a:gd name="connsiteY24-1142" fmla="*/ 665018 h 2895600"/>
              <a:gd name="connsiteX25-1143" fmla="*/ 2902641 w 3033892"/>
              <a:gd name="connsiteY25-1144" fmla="*/ 609600 h 2895600"/>
              <a:gd name="connsiteX26-1145" fmla="*/ 2874932 w 3033892"/>
              <a:gd name="connsiteY26-1146" fmla="*/ 568036 h 2895600"/>
              <a:gd name="connsiteX27-1147" fmla="*/ 2833369 w 3033892"/>
              <a:gd name="connsiteY27-1148" fmla="*/ 540327 h 2895600"/>
              <a:gd name="connsiteX28-1149" fmla="*/ 2750241 w 3033892"/>
              <a:gd name="connsiteY28-1150" fmla="*/ 471054 h 2895600"/>
              <a:gd name="connsiteX29-1151" fmla="*/ 2556278 w 3033892"/>
              <a:gd name="connsiteY29-1152" fmla="*/ 401781 h 2895600"/>
              <a:gd name="connsiteX30-1153" fmla="*/ 2417732 w 3033892"/>
              <a:gd name="connsiteY30-1154" fmla="*/ 346363 h 2895600"/>
              <a:gd name="connsiteX31-1155" fmla="*/ 2362314 w 3033892"/>
              <a:gd name="connsiteY31-1156" fmla="*/ 318654 h 2895600"/>
              <a:gd name="connsiteX32-1157" fmla="*/ 2320751 w 3033892"/>
              <a:gd name="connsiteY32-1158" fmla="*/ 290945 h 2895600"/>
              <a:gd name="connsiteX33-1159" fmla="*/ 2196060 w 3033892"/>
              <a:gd name="connsiteY33-1160" fmla="*/ 263236 h 2895600"/>
              <a:gd name="connsiteX34-1161" fmla="*/ 2085223 w 3033892"/>
              <a:gd name="connsiteY34-1162" fmla="*/ 207818 h 2895600"/>
              <a:gd name="connsiteX35-1163" fmla="*/ 2043660 w 3033892"/>
              <a:gd name="connsiteY35-1164" fmla="*/ 180109 h 2895600"/>
              <a:gd name="connsiteX36-1165" fmla="*/ 1988241 w 3033892"/>
              <a:gd name="connsiteY36-1166" fmla="*/ 166254 h 2895600"/>
              <a:gd name="connsiteX37-1167" fmla="*/ 1918969 w 3033892"/>
              <a:gd name="connsiteY37-1168" fmla="*/ 138545 h 2895600"/>
              <a:gd name="connsiteX38-1169" fmla="*/ 1752714 w 3033892"/>
              <a:gd name="connsiteY38-1170" fmla="*/ 152400 h 2895600"/>
              <a:gd name="connsiteX39-1171" fmla="*/ 1711151 w 3033892"/>
              <a:gd name="connsiteY39-1172" fmla="*/ 166254 h 2895600"/>
              <a:gd name="connsiteX40-1173" fmla="*/ 1614169 w 3033892"/>
              <a:gd name="connsiteY40-1174" fmla="*/ 180109 h 2895600"/>
              <a:gd name="connsiteX41-1175" fmla="*/ 1350932 w 3033892"/>
              <a:gd name="connsiteY41-1176" fmla="*/ 152400 h 2895600"/>
              <a:gd name="connsiteX42-1177" fmla="*/ 1253951 w 3033892"/>
              <a:gd name="connsiteY42-1178" fmla="*/ 124691 h 2895600"/>
              <a:gd name="connsiteX43-1179" fmla="*/ 1115405 w 3033892"/>
              <a:gd name="connsiteY43-1180" fmla="*/ 96981 h 2895600"/>
              <a:gd name="connsiteX44-1181" fmla="*/ 949151 w 3033892"/>
              <a:gd name="connsiteY44-1182" fmla="*/ 55418 h 2895600"/>
              <a:gd name="connsiteX45-1183" fmla="*/ 893732 w 3033892"/>
              <a:gd name="connsiteY45-1184" fmla="*/ 27709 h 2895600"/>
              <a:gd name="connsiteX46-1185" fmla="*/ 769041 w 3033892"/>
              <a:gd name="connsiteY46-1186" fmla="*/ 13854 h 2895600"/>
              <a:gd name="connsiteX47-1187" fmla="*/ 713623 w 3033892"/>
              <a:gd name="connsiteY47-1188" fmla="*/ 0 h 2895600"/>
              <a:gd name="connsiteX48-1189" fmla="*/ 588932 w 3033892"/>
              <a:gd name="connsiteY48-1190" fmla="*/ 27709 h 2895600"/>
              <a:gd name="connsiteX49-1191" fmla="*/ 519660 w 3033892"/>
              <a:gd name="connsiteY49-1192" fmla="*/ 96981 h 2895600"/>
              <a:gd name="connsiteX50-1193" fmla="*/ 436532 w 3033892"/>
              <a:gd name="connsiteY50-1194" fmla="*/ 166254 h 2895600"/>
              <a:gd name="connsiteX51-1195" fmla="*/ 339551 w 3033892"/>
              <a:gd name="connsiteY51-1196" fmla="*/ 263236 h 2895600"/>
              <a:gd name="connsiteX52-1197" fmla="*/ 113810 w 3033892"/>
              <a:gd name="connsiteY52-1198" fmla="*/ 313531 h 2895600"/>
              <a:gd name="connsiteX53-1199" fmla="*/ 173296 w 3033892"/>
              <a:gd name="connsiteY53-1200" fmla="*/ 457200 h 2895600"/>
              <a:gd name="connsiteX54-1201" fmla="*/ 131732 w 3033892"/>
              <a:gd name="connsiteY54-1202" fmla="*/ 540327 h 2895600"/>
              <a:gd name="connsiteX55-1203" fmla="*/ 104023 w 3033892"/>
              <a:gd name="connsiteY55-1204" fmla="*/ 609600 h 2895600"/>
              <a:gd name="connsiteX56-1205" fmla="*/ 90169 w 3033892"/>
              <a:gd name="connsiteY56-1206" fmla="*/ 720436 h 2895600"/>
              <a:gd name="connsiteX57-1207" fmla="*/ 76314 w 3033892"/>
              <a:gd name="connsiteY57-1208" fmla="*/ 762000 h 2895600"/>
              <a:gd name="connsiteX58-1209" fmla="*/ 62460 w 3033892"/>
              <a:gd name="connsiteY58-1210" fmla="*/ 886691 h 2895600"/>
              <a:gd name="connsiteX59-1211" fmla="*/ 48605 w 3033892"/>
              <a:gd name="connsiteY59-1212" fmla="*/ 983672 h 2895600"/>
              <a:gd name="connsiteX60-1213" fmla="*/ 76314 w 3033892"/>
              <a:gd name="connsiteY60-1214" fmla="*/ 1870363 h 2895600"/>
              <a:gd name="connsiteX61-1215" fmla="*/ 28647 w 3033892"/>
              <a:gd name="connsiteY61-1216" fmla="*/ 2036618 h 2895600"/>
              <a:gd name="connsiteX62-1217" fmla="*/ 260 w 3033892"/>
              <a:gd name="connsiteY62-1218" fmla="*/ 2070497 h 2895600"/>
              <a:gd name="connsiteX63-1219" fmla="*/ 15471 w 3033892"/>
              <a:gd name="connsiteY63-1220" fmla="*/ 2259571 h 2895600"/>
              <a:gd name="connsiteX64-1221" fmla="*/ 30683 w 3033892"/>
              <a:gd name="connsiteY64-1222" fmla="*/ 2475074 h 2895600"/>
              <a:gd name="connsiteX65-1223" fmla="*/ 145587 w 3033892"/>
              <a:gd name="connsiteY65-1224" fmla="*/ 2604654 h 2895600"/>
              <a:gd name="connsiteX66-1225" fmla="*/ 187151 w 3033892"/>
              <a:gd name="connsiteY66-1226" fmla="*/ 2632363 h 2895600"/>
              <a:gd name="connsiteX67-1227" fmla="*/ 270278 w 3033892"/>
              <a:gd name="connsiteY67-1228" fmla="*/ 2729345 h 2895600"/>
              <a:gd name="connsiteX68-1229" fmla="*/ 353405 w 3033892"/>
              <a:gd name="connsiteY68-1230" fmla="*/ 2757054 h 2895600"/>
              <a:gd name="connsiteX69-1231" fmla="*/ 547369 w 3033892"/>
              <a:gd name="connsiteY69-1232" fmla="*/ 2812472 h 2895600"/>
              <a:gd name="connsiteX70-1233" fmla="*/ 588932 w 3033892"/>
              <a:gd name="connsiteY70-1234" fmla="*/ 2840181 h 2895600"/>
              <a:gd name="connsiteX71-1235" fmla="*/ 699769 w 3033892"/>
              <a:gd name="connsiteY71-1236" fmla="*/ 2867891 h 2895600"/>
              <a:gd name="connsiteX72-1237" fmla="*/ 907587 w 3033892"/>
              <a:gd name="connsiteY72-1238" fmla="*/ 2895600 h 2895600"/>
              <a:gd name="connsiteX73-1239" fmla="*/ 1143114 w 3033892"/>
              <a:gd name="connsiteY73-1240" fmla="*/ 2826327 h 2895600"/>
              <a:gd name="connsiteX74-1241" fmla="*/ 1198532 w 3033892"/>
              <a:gd name="connsiteY74-1242" fmla="*/ 2743200 h 2895600"/>
              <a:gd name="connsiteX75-1243" fmla="*/ 1240096 w 3033892"/>
              <a:gd name="connsiteY75-1244" fmla="*/ 2715491 h 2895600"/>
              <a:gd name="connsiteX76-1245" fmla="*/ 1267805 w 3033892"/>
              <a:gd name="connsiteY76-1246" fmla="*/ 2687781 h 2895600"/>
              <a:gd name="connsiteX77-1247" fmla="*/ 1406351 w 3033892"/>
              <a:gd name="connsiteY77-1248" fmla="*/ 2632363 h 2895600"/>
              <a:gd name="connsiteX78-1249" fmla="*/ 1475623 w 3033892"/>
              <a:gd name="connsiteY78-1250" fmla="*/ 2604654 h 2895600"/>
              <a:gd name="connsiteX79-1251" fmla="*/ 1821987 w 3033892"/>
              <a:gd name="connsiteY79-1252" fmla="*/ 2576945 h 2895600"/>
              <a:gd name="connsiteX80-1253" fmla="*/ 1877405 w 3033892"/>
              <a:gd name="connsiteY80-1254" fmla="*/ 2493818 h 2895600"/>
              <a:gd name="connsiteX81-1255" fmla="*/ 1932823 w 3033892"/>
              <a:gd name="connsiteY81-1256" fmla="*/ 2382981 h 2895600"/>
              <a:gd name="connsiteX82-1257" fmla="*/ 2002096 w 3033892"/>
              <a:gd name="connsiteY82-1258" fmla="*/ 2355272 h 2895600"/>
              <a:gd name="connsiteX83-1259" fmla="*/ 2043660 w 3033892"/>
              <a:gd name="connsiteY83-1260" fmla="*/ 2327563 h 2895600"/>
              <a:gd name="connsiteX84-1261" fmla="*/ 2196060 w 3033892"/>
              <a:gd name="connsiteY84-1262" fmla="*/ 2230581 h 2895600"/>
              <a:gd name="connsiteX85-1263" fmla="*/ 2279187 w 3033892"/>
              <a:gd name="connsiteY85-1264" fmla="*/ 2216727 h 2895600"/>
              <a:gd name="connsiteX86-1265" fmla="*/ 2376169 w 3033892"/>
              <a:gd name="connsiteY86-1266" fmla="*/ 2175163 h 2895600"/>
              <a:gd name="connsiteX87-1267" fmla="*/ 2417732 w 3033892"/>
              <a:gd name="connsiteY87-1268" fmla="*/ 2161309 h 2895600"/>
              <a:gd name="connsiteX88-1269" fmla="*/ 2487005 w 3033892"/>
              <a:gd name="connsiteY88-1270" fmla="*/ 2133600 h 2895600"/>
              <a:gd name="connsiteX89-1271" fmla="*/ 2473151 w 3033892"/>
              <a:gd name="connsiteY89-1272" fmla="*/ 2133600 h 2895600"/>
              <a:gd name="connsiteX90-1273" fmla="*/ 2487005 w 3033892"/>
              <a:gd name="connsiteY90-1274" fmla="*/ 2147454 h 2895600"/>
              <a:gd name="connsiteX0-1275" fmla="*/ 2724567 w 3033892"/>
              <a:gd name="connsiteY0-1276" fmla="*/ 2633175 h 2895600"/>
              <a:gd name="connsiteX1-1277" fmla="*/ 2651903 w 3033892"/>
              <a:gd name="connsiteY1-1278" fmla="*/ 2678582 h 2895600"/>
              <a:gd name="connsiteX2-1279" fmla="*/ 2639405 w 3033892"/>
              <a:gd name="connsiteY2-1280" fmla="*/ 2646218 h 2895600"/>
              <a:gd name="connsiteX3-1281" fmla="*/ 2625551 w 3033892"/>
              <a:gd name="connsiteY3-1282" fmla="*/ 2590800 h 2895600"/>
              <a:gd name="connsiteX4-1283" fmla="*/ 2597841 w 3033892"/>
              <a:gd name="connsiteY4-1284" fmla="*/ 2549236 h 2895600"/>
              <a:gd name="connsiteX5-1285" fmla="*/ 2556278 w 3033892"/>
              <a:gd name="connsiteY5-1286" fmla="*/ 2452254 h 2895600"/>
              <a:gd name="connsiteX6-1287" fmla="*/ 2542423 w 3033892"/>
              <a:gd name="connsiteY6-1288" fmla="*/ 2355272 h 2895600"/>
              <a:gd name="connsiteX7-1289" fmla="*/ 2500860 w 3033892"/>
              <a:gd name="connsiteY7-1290" fmla="*/ 2299854 h 2895600"/>
              <a:gd name="connsiteX8-1291" fmla="*/ 2487005 w 3033892"/>
              <a:gd name="connsiteY8-1292" fmla="*/ 2230581 h 2895600"/>
              <a:gd name="connsiteX9-1293" fmla="*/ 2500860 w 3033892"/>
              <a:gd name="connsiteY9-1294" fmla="*/ 2133600 h 2895600"/>
              <a:gd name="connsiteX10-1295" fmla="*/ 2445441 w 3033892"/>
              <a:gd name="connsiteY10-1296" fmla="*/ 2092036 h 2895600"/>
              <a:gd name="connsiteX11-1297" fmla="*/ 2417732 w 3033892"/>
              <a:gd name="connsiteY11-1298" fmla="*/ 2036618 h 2895600"/>
              <a:gd name="connsiteX12-1299" fmla="*/ 2431587 w 3033892"/>
              <a:gd name="connsiteY12-1300" fmla="*/ 1967345 h 2895600"/>
              <a:gd name="connsiteX13-1301" fmla="*/ 2528569 w 3033892"/>
              <a:gd name="connsiteY13-1302" fmla="*/ 1842654 h 2895600"/>
              <a:gd name="connsiteX14-1303" fmla="*/ 2570132 w 3033892"/>
              <a:gd name="connsiteY14-1304" fmla="*/ 1745672 h 2895600"/>
              <a:gd name="connsiteX15-1305" fmla="*/ 2597841 w 3033892"/>
              <a:gd name="connsiteY15-1306" fmla="*/ 1662545 h 2895600"/>
              <a:gd name="connsiteX16-1307" fmla="*/ 2653260 w 3033892"/>
              <a:gd name="connsiteY16-1308" fmla="*/ 1537854 h 2895600"/>
              <a:gd name="connsiteX17-1309" fmla="*/ 2667114 w 3033892"/>
              <a:gd name="connsiteY17-1310" fmla="*/ 1496291 h 2895600"/>
              <a:gd name="connsiteX18-1311" fmla="*/ 2722532 w 3033892"/>
              <a:gd name="connsiteY18-1312" fmla="*/ 1371600 h 2895600"/>
              <a:gd name="connsiteX19-1313" fmla="*/ 2764096 w 3033892"/>
              <a:gd name="connsiteY19-1314" fmla="*/ 1302327 h 2895600"/>
              <a:gd name="connsiteX20-1315" fmla="*/ 2805660 w 3033892"/>
              <a:gd name="connsiteY20-1316" fmla="*/ 1163781 h 2895600"/>
              <a:gd name="connsiteX21-1317" fmla="*/ 2971914 w 3033892"/>
              <a:gd name="connsiteY21-1318" fmla="*/ 1066800 h 2895600"/>
              <a:gd name="connsiteX22-1319" fmla="*/ 2985769 w 3033892"/>
              <a:gd name="connsiteY22-1320" fmla="*/ 872836 h 2895600"/>
              <a:gd name="connsiteX23-1321" fmla="*/ 3013478 w 3033892"/>
              <a:gd name="connsiteY23-1322" fmla="*/ 706581 h 2895600"/>
              <a:gd name="connsiteX24-1323" fmla="*/ 2958060 w 3033892"/>
              <a:gd name="connsiteY24-1324" fmla="*/ 665018 h 2895600"/>
              <a:gd name="connsiteX25-1325" fmla="*/ 2902641 w 3033892"/>
              <a:gd name="connsiteY25-1326" fmla="*/ 609600 h 2895600"/>
              <a:gd name="connsiteX26-1327" fmla="*/ 2874932 w 3033892"/>
              <a:gd name="connsiteY26-1328" fmla="*/ 568036 h 2895600"/>
              <a:gd name="connsiteX27-1329" fmla="*/ 2833369 w 3033892"/>
              <a:gd name="connsiteY27-1330" fmla="*/ 540327 h 2895600"/>
              <a:gd name="connsiteX28-1331" fmla="*/ 2750241 w 3033892"/>
              <a:gd name="connsiteY28-1332" fmla="*/ 471054 h 2895600"/>
              <a:gd name="connsiteX29-1333" fmla="*/ 2556278 w 3033892"/>
              <a:gd name="connsiteY29-1334" fmla="*/ 401781 h 2895600"/>
              <a:gd name="connsiteX30-1335" fmla="*/ 2417732 w 3033892"/>
              <a:gd name="connsiteY30-1336" fmla="*/ 346363 h 2895600"/>
              <a:gd name="connsiteX31-1337" fmla="*/ 2362314 w 3033892"/>
              <a:gd name="connsiteY31-1338" fmla="*/ 318654 h 2895600"/>
              <a:gd name="connsiteX32-1339" fmla="*/ 2320751 w 3033892"/>
              <a:gd name="connsiteY32-1340" fmla="*/ 290945 h 2895600"/>
              <a:gd name="connsiteX33-1341" fmla="*/ 2196060 w 3033892"/>
              <a:gd name="connsiteY33-1342" fmla="*/ 263236 h 2895600"/>
              <a:gd name="connsiteX34-1343" fmla="*/ 2085223 w 3033892"/>
              <a:gd name="connsiteY34-1344" fmla="*/ 207818 h 2895600"/>
              <a:gd name="connsiteX35-1345" fmla="*/ 2043660 w 3033892"/>
              <a:gd name="connsiteY35-1346" fmla="*/ 180109 h 2895600"/>
              <a:gd name="connsiteX36-1347" fmla="*/ 1988241 w 3033892"/>
              <a:gd name="connsiteY36-1348" fmla="*/ 166254 h 2895600"/>
              <a:gd name="connsiteX37-1349" fmla="*/ 1918969 w 3033892"/>
              <a:gd name="connsiteY37-1350" fmla="*/ 138545 h 2895600"/>
              <a:gd name="connsiteX38-1351" fmla="*/ 1752714 w 3033892"/>
              <a:gd name="connsiteY38-1352" fmla="*/ 152400 h 2895600"/>
              <a:gd name="connsiteX39-1353" fmla="*/ 1711151 w 3033892"/>
              <a:gd name="connsiteY39-1354" fmla="*/ 166254 h 2895600"/>
              <a:gd name="connsiteX40-1355" fmla="*/ 1614169 w 3033892"/>
              <a:gd name="connsiteY40-1356" fmla="*/ 180109 h 2895600"/>
              <a:gd name="connsiteX41-1357" fmla="*/ 1350932 w 3033892"/>
              <a:gd name="connsiteY41-1358" fmla="*/ 152400 h 2895600"/>
              <a:gd name="connsiteX42-1359" fmla="*/ 1253951 w 3033892"/>
              <a:gd name="connsiteY42-1360" fmla="*/ 124691 h 2895600"/>
              <a:gd name="connsiteX43-1361" fmla="*/ 1115405 w 3033892"/>
              <a:gd name="connsiteY43-1362" fmla="*/ 96981 h 2895600"/>
              <a:gd name="connsiteX44-1363" fmla="*/ 949151 w 3033892"/>
              <a:gd name="connsiteY44-1364" fmla="*/ 55418 h 2895600"/>
              <a:gd name="connsiteX45-1365" fmla="*/ 893732 w 3033892"/>
              <a:gd name="connsiteY45-1366" fmla="*/ 27709 h 2895600"/>
              <a:gd name="connsiteX46-1367" fmla="*/ 769041 w 3033892"/>
              <a:gd name="connsiteY46-1368" fmla="*/ 13854 h 2895600"/>
              <a:gd name="connsiteX47-1369" fmla="*/ 713623 w 3033892"/>
              <a:gd name="connsiteY47-1370" fmla="*/ 0 h 2895600"/>
              <a:gd name="connsiteX48-1371" fmla="*/ 588932 w 3033892"/>
              <a:gd name="connsiteY48-1372" fmla="*/ 27709 h 2895600"/>
              <a:gd name="connsiteX49-1373" fmla="*/ 519660 w 3033892"/>
              <a:gd name="connsiteY49-1374" fmla="*/ 96981 h 2895600"/>
              <a:gd name="connsiteX50-1375" fmla="*/ 436532 w 3033892"/>
              <a:gd name="connsiteY50-1376" fmla="*/ 166254 h 2895600"/>
              <a:gd name="connsiteX51-1377" fmla="*/ 339551 w 3033892"/>
              <a:gd name="connsiteY51-1378" fmla="*/ 263236 h 2895600"/>
              <a:gd name="connsiteX52-1379" fmla="*/ 113810 w 3033892"/>
              <a:gd name="connsiteY52-1380" fmla="*/ 313531 h 2895600"/>
              <a:gd name="connsiteX53-1381" fmla="*/ 173296 w 3033892"/>
              <a:gd name="connsiteY53-1382" fmla="*/ 457200 h 2895600"/>
              <a:gd name="connsiteX54-1383" fmla="*/ 30003 w 3033892"/>
              <a:gd name="connsiteY54-1384" fmla="*/ 494920 h 2895600"/>
              <a:gd name="connsiteX55-1385" fmla="*/ 104023 w 3033892"/>
              <a:gd name="connsiteY55-1386" fmla="*/ 609600 h 2895600"/>
              <a:gd name="connsiteX56-1387" fmla="*/ 90169 w 3033892"/>
              <a:gd name="connsiteY56-1388" fmla="*/ 720436 h 2895600"/>
              <a:gd name="connsiteX57-1389" fmla="*/ 76314 w 3033892"/>
              <a:gd name="connsiteY57-1390" fmla="*/ 762000 h 2895600"/>
              <a:gd name="connsiteX58-1391" fmla="*/ 62460 w 3033892"/>
              <a:gd name="connsiteY58-1392" fmla="*/ 886691 h 2895600"/>
              <a:gd name="connsiteX59-1393" fmla="*/ 48605 w 3033892"/>
              <a:gd name="connsiteY59-1394" fmla="*/ 983672 h 2895600"/>
              <a:gd name="connsiteX60-1395" fmla="*/ 76314 w 3033892"/>
              <a:gd name="connsiteY60-1396" fmla="*/ 1870363 h 2895600"/>
              <a:gd name="connsiteX61-1397" fmla="*/ 28647 w 3033892"/>
              <a:gd name="connsiteY61-1398" fmla="*/ 2036618 h 2895600"/>
              <a:gd name="connsiteX62-1399" fmla="*/ 260 w 3033892"/>
              <a:gd name="connsiteY62-1400" fmla="*/ 2070497 h 2895600"/>
              <a:gd name="connsiteX63-1401" fmla="*/ 15471 w 3033892"/>
              <a:gd name="connsiteY63-1402" fmla="*/ 2259571 h 2895600"/>
              <a:gd name="connsiteX64-1403" fmla="*/ 30683 w 3033892"/>
              <a:gd name="connsiteY64-1404" fmla="*/ 2475074 h 2895600"/>
              <a:gd name="connsiteX65-1405" fmla="*/ 145587 w 3033892"/>
              <a:gd name="connsiteY65-1406" fmla="*/ 2604654 h 2895600"/>
              <a:gd name="connsiteX66-1407" fmla="*/ 187151 w 3033892"/>
              <a:gd name="connsiteY66-1408" fmla="*/ 2632363 h 2895600"/>
              <a:gd name="connsiteX67-1409" fmla="*/ 270278 w 3033892"/>
              <a:gd name="connsiteY67-1410" fmla="*/ 2729345 h 2895600"/>
              <a:gd name="connsiteX68-1411" fmla="*/ 353405 w 3033892"/>
              <a:gd name="connsiteY68-1412" fmla="*/ 2757054 h 2895600"/>
              <a:gd name="connsiteX69-1413" fmla="*/ 547369 w 3033892"/>
              <a:gd name="connsiteY69-1414" fmla="*/ 2812472 h 2895600"/>
              <a:gd name="connsiteX70-1415" fmla="*/ 588932 w 3033892"/>
              <a:gd name="connsiteY70-1416" fmla="*/ 2840181 h 2895600"/>
              <a:gd name="connsiteX71-1417" fmla="*/ 699769 w 3033892"/>
              <a:gd name="connsiteY71-1418" fmla="*/ 2867891 h 2895600"/>
              <a:gd name="connsiteX72-1419" fmla="*/ 907587 w 3033892"/>
              <a:gd name="connsiteY72-1420" fmla="*/ 2895600 h 2895600"/>
              <a:gd name="connsiteX73-1421" fmla="*/ 1143114 w 3033892"/>
              <a:gd name="connsiteY73-1422" fmla="*/ 2826327 h 2895600"/>
              <a:gd name="connsiteX74-1423" fmla="*/ 1198532 w 3033892"/>
              <a:gd name="connsiteY74-1424" fmla="*/ 2743200 h 2895600"/>
              <a:gd name="connsiteX75-1425" fmla="*/ 1240096 w 3033892"/>
              <a:gd name="connsiteY75-1426" fmla="*/ 2715491 h 2895600"/>
              <a:gd name="connsiteX76-1427" fmla="*/ 1267805 w 3033892"/>
              <a:gd name="connsiteY76-1428" fmla="*/ 2687781 h 2895600"/>
              <a:gd name="connsiteX77-1429" fmla="*/ 1406351 w 3033892"/>
              <a:gd name="connsiteY77-1430" fmla="*/ 2632363 h 2895600"/>
              <a:gd name="connsiteX78-1431" fmla="*/ 1475623 w 3033892"/>
              <a:gd name="connsiteY78-1432" fmla="*/ 2604654 h 2895600"/>
              <a:gd name="connsiteX79-1433" fmla="*/ 1821987 w 3033892"/>
              <a:gd name="connsiteY79-1434" fmla="*/ 2576945 h 2895600"/>
              <a:gd name="connsiteX80-1435" fmla="*/ 1877405 w 3033892"/>
              <a:gd name="connsiteY80-1436" fmla="*/ 2493818 h 2895600"/>
              <a:gd name="connsiteX81-1437" fmla="*/ 1932823 w 3033892"/>
              <a:gd name="connsiteY81-1438" fmla="*/ 2382981 h 2895600"/>
              <a:gd name="connsiteX82-1439" fmla="*/ 2002096 w 3033892"/>
              <a:gd name="connsiteY82-1440" fmla="*/ 2355272 h 2895600"/>
              <a:gd name="connsiteX83-1441" fmla="*/ 2043660 w 3033892"/>
              <a:gd name="connsiteY83-1442" fmla="*/ 2327563 h 2895600"/>
              <a:gd name="connsiteX84-1443" fmla="*/ 2196060 w 3033892"/>
              <a:gd name="connsiteY84-1444" fmla="*/ 2230581 h 2895600"/>
              <a:gd name="connsiteX85-1445" fmla="*/ 2279187 w 3033892"/>
              <a:gd name="connsiteY85-1446" fmla="*/ 2216727 h 2895600"/>
              <a:gd name="connsiteX86-1447" fmla="*/ 2376169 w 3033892"/>
              <a:gd name="connsiteY86-1448" fmla="*/ 2175163 h 2895600"/>
              <a:gd name="connsiteX87-1449" fmla="*/ 2417732 w 3033892"/>
              <a:gd name="connsiteY87-1450" fmla="*/ 2161309 h 2895600"/>
              <a:gd name="connsiteX88-1451" fmla="*/ 2487005 w 3033892"/>
              <a:gd name="connsiteY88-1452" fmla="*/ 2133600 h 2895600"/>
              <a:gd name="connsiteX89-1453" fmla="*/ 2473151 w 3033892"/>
              <a:gd name="connsiteY89-1454" fmla="*/ 2133600 h 2895600"/>
              <a:gd name="connsiteX90-1455" fmla="*/ 2487005 w 3033892"/>
              <a:gd name="connsiteY90-1456" fmla="*/ 2147454 h 2895600"/>
            </a:gdLst>
            <a:ahLst/>
            <a:cxnLst>
              <a:cxn ang="0">
                <a:pos x="connsiteX0-1275" y="connsiteY0-1276"/>
              </a:cxn>
              <a:cxn ang="0">
                <a:pos x="connsiteX1-1277" y="connsiteY1-1278"/>
              </a:cxn>
              <a:cxn ang="0">
                <a:pos x="connsiteX2-1279" y="connsiteY2-1280"/>
              </a:cxn>
              <a:cxn ang="0">
                <a:pos x="connsiteX3-1281" y="connsiteY3-1282"/>
              </a:cxn>
              <a:cxn ang="0">
                <a:pos x="connsiteX4-1283" y="connsiteY4-1284"/>
              </a:cxn>
              <a:cxn ang="0">
                <a:pos x="connsiteX5-1285" y="connsiteY5-1286"/>
              </a:cxn>
              <a:cxn ang="0">
                <a:pos x="connsiteX6-1287" y="connsiteY6-1288"/>
              </a:cxn>
              <a:cxn ang="0">
                <a:pos x="connsiteX7-1289" y="connsiteY7-1290"/>
              </a:cxn>
              <a:cxn ang="0">
                <a:pos x="connsiteX8-1291" y="connsiteY8-1292"/>
              </a:cxn>
              <a:cxn ang="0">
                <a:pos x="connsiteX9-1293" y="connsiteY9-1294"/>
              </a:cxn>
              <a:cxn ang="0">
                <a:pos x="connsiteX10-1295" y="connsiteY10-1296"/>
              </a:cxn>
              <a:cxn ang="0">
                <a:pos x="connsiteX11-1297" y="connsiteY11-1298"/>
              </a:cxn>
              <a:cxn ang="0">
                <a:pos x="connsiteX12-1299" y="connsiteY12-1300"/>
              </a:cxn>
              <a:cxn ang="0">
                <a:pos x="connsiteX13-1301" y="connsiteY13-1302"/>
              </a:cxn>
              <a:cxn ang="0">
                <a:pos x="connsiteX14-1303" y="connsiteY14-1304"/>
              </a:cxn>
              <a:cxn ang="0">
                <a:pos x="connsiteX15-1305" y="connsiteY15-1306"/>
              </a:cxn>
              <a:cxn ang="0">
                <a:pos x="connsiteX16-1307" y="connsiteY16-1308"/>
              </a:cxn>
              <a:cxn ang="0">
                <a:pos x="connsiteX17-1309" y="connsiteY17-1310"/>
              </a:cxn>
              <a:cxn ang="0">
                <a:pos x="connsiteX18-1311" y="connsiteY18-1312"/>
              </a:cxn>
              <a:cxn ang="0">
                <a:pos x="connsiteX19-1313" y="connsiteY19-1314"/>
              </a:cxn>
              <a:cxn ang="0">
                <a:pos x="connsiteX20-1315" y="connsiteY20-1316"/>
              </a:cxn>
              <a:cxn ang="0">
                <a:pos x="connsiteX21-1317" y="connsiteY21-1318"/>
              </a:cxn>
              <a:cxn ang="0">
                <a:pos x="connsiteX22-1319" y="connsiteY22-1320"/>
              </a:cxn>
              <a:cxn ang="0">
                <a:pos x="connsiteX23-1321" y="connsiteY23-1322"/>
              </a:cxn>
              <a:cxn ang="0">
                <a:pos x="connsiteX24-1323" y="connsiteY24-1324"/>
              </a:cxn>
              <a:cxn ang="0">
                <a:pos x="connsiteX25-1325" y="connsiteY25-1326"/>
              </a:cxn>
              <a:cxn ang="0">
                <a:pos x="connsiteX26-1327" y="connsiteY26-1328"/>
              </a:cxn>
              <a:cxn ang="0">
                <a:pos x="connsiteX27-1329" y="connsiteY27-1330"/>
              </a:cxn>
              <a:cxn ang="0">
                <a:pos x="connsiteX28-1331" y="connsiteY28-1332"/>
              </a:cxn>
              <a:cxn ang="0">
                <a:pos x="connsiteX29-1333" y="connsiteY29-1334"/>
              </a:cxn>
              <a:cxn ang="0">
                <a:pos x="connsiteX30-1335" y="connsiteY30-1336"/>
              </a:cxn>
              <a:cxn ang="0">
                <a:pos x="connsiteX31-1337" y="connsiteY31-1338"/>
              </a:cxn>
              <a:cxn ang="0">
                <a:pos x="connsiteX32-1339" y="connsiteY32-1340"/>
              </a:cxn>
              <a:cxn ang="0">
                <a:pos x="connsiteX33-1341" y="connsiteY33-1342"/>
              </a:cxn>
              <a:cxn ang="0">
                <a:pos x="connsiteX34-1343" y="connsiteY34-1344"/>
              </a:cxn>
              <a:cxn ang="0">
                <a:pos x="connsiteX35-1345" y="connsiteY35-1346"/>
              </a:cxn>
              <a:cxn ang="0">
                <a:pos x="connsiteX36-1347" y="connsiteY36-1348"/>
              </a:cxn>
              <a:cxn ang="0">
                <a:pos x="connsiteX37-1349" y="connsiteY37-1350"/>
              </a:cxn>
              <a:cxn ang="0">
                <a:pos x="connsiteX38-1351" y="connsiteY38-1352"/>
              </a:cxn>
              <a:cxn ang="0">
                <a:pos x="connsiteX39-1353" y="connsiteY39-1354"/>
              </a:cxn>
              <a:cxn ang="0">
                <a:pos x="connsiteX40-1355" y="connsiteY40-1356"/>
              </a:cxn>
              <a:cxn ang="0">
                <a:pos x="connsiteX41-1357" y="connsiteY41-1358"/>
              </a:cxn>
              <a:cxn ang="0">
                <a:pos x="connsiteX42-1359" y="connsiteY42-1360"/>
              </a:cxn>
              <a:cxn ang="0">
                <a:pos x="connsiteX43-1361" y="connsiteY43-1362"/>
              </a:cxn>
              <a:cxn ang="0">
                <a:pos x="connsiteX44-1363" y="connsiteY44-1364"/>
              </a:cxn>
              <a:cxn ang="0">
                <a:pos x="connsiteX45-1365" y="connsiteY45-1366"/>
              </a:cxn>
              <a:cxn ang="0">
                <a:pos x="connsiteX46-1367" y="connsiteY46-1368"/>
              </a:cxn>
              <a:cxn ang="0">
                <a:pos x="connsiteX47-1369" y="connsiteY47-1370"/>
              </a:cxn>
              <a:cxn ang="0">
                <a:pos x="connsiteX48-1371" y="connsiteY48-1372"/>
              </a:cxn>
              <a:cxn ang="0">
                <a:pos x="connsiteX49-1373" y="connsiteY49-1374"/>
              </a:cxn>
              <a:cxn ang="0">
                <a:pos x="connsiteX50-1375" y="connsiteY50-1376"/>
              </a:cxn>
              <a:cxn ang="0">
                <a:pos x="connsiteX51-1377" y="connsiteY51-1378"/>
              </a:cxn>
              <a:cxn ang="0">
                <a:pos x="connsiteX52-1379" y="connsiteY52-1380"/>
              </a:cxn>
              <a:cxn ang="0">
                <a:pos x="connsiteX53-1381" y="connsiteY53-1382"/>
              </a:cxn>
              <a:cxn ang="0">
                <a:pos x="connsiteX54-1383" y="connsiteY54-1384"/>
              </a:cxn>
              <a:cxn ang="0">
                <a:pos x="connsiteX55-1385" y="connsiteY55-1386"/>
              </a:cxn>
              <a:cxn ang="0">
                <a:pos x="connsiteX56-1387" y="connsiteY56-1388"/>
              </a:cxn>
              <a:cxn ang="0">
                <a:pos x="connsiteX57-1389" y="connsiteY57-1390"/>
              </a:cxn>
              <a:cxn ang="0">
                <a:pos x="connsiteX58-1391" y="connsiteY58-1392"/>
              </a:cxn>
              <a:cxn ang="0">
                <a:pos x="connsiteX59-1393" y="connsiteY59-1394"/>
              </a:cxn>
              <a:cxn ang="0">
                <a:pos x="connsiteX60-1395" y="connsiteY60-1396"/>
              </a:cxn>
              <a:cxn ang="0">
                <a:pos x="connsiteX61-1397" y="connsiteY61-1398"/>
              </a:cxn>
              <a:cxn ang="0">
                <a:pos x="connsiteX62-1399" y="connsiteY62-1400"/>
              </a:cxn>
              <a:cxn ang="0">
                <a:pos x="connsiteX63-1401" y="connsiteY63-1402"/>
              </a:cxn>
              <a:cxn ang="0">
                <a:pos x="connsiteX64-1403" y="connsiteY64-1404"/>
              </a:cxn>
              <a:cxn ang="0">
                <a:pos x="connsiteX65-1405" y="connsiteY65-1406"/>
              </a:cxn>
              <a:cxn ang="0">
                <a:pos x="connsiteX66-1407" y="connsiteY66-1408"/>
              </a:cxn>
              <a:cxn ang="0">
                <a:pos x="connsiteX67-1409" y="connsiteY67-1410"/>
              </a:cxn>
              <a:cxn ang="0">
                <a:pos x="connsiteX68-1411" y="connsiteY68-1412"/>
              </a:cxn>
              <a:cxn ang="0">
                <a:pos x="connsiteX69-1413" y="connsiteY69-1414"/>
              </a:cxn>
              <a:cxn ang="0">
                <a:pos x="connsiteX70-1415" y="connsiteY70-1416"/>
              </a:cxn>
              <a:cxn ang="0">
                <a:pos x="connsiteX71-1417" y="connsiteY71-1418"/>
              </a:cxn>
              <a:cxn ang="0">
                <a:pos x="connsiteX72-1419" y="connsiteY72-1420"/>
              </a:cxn>
              <a:cxn ang="0">
                <a:pos x="connsiteX73-1421" y="connsiteY73-1422"/>
              </a:cxn>
              <a:cxn ang="0">
                <a:pos x="connsiteX74-1423" y="connsiteY74-1424"/>
              </a:cxn>
              <a:cxn ang="0">
                <a:pos x="connsiteX75-1425" y="connsiteY75-1426"/>
              </a:cxn>
              <a:cxn ang="0">
                <a:pos x="connsiteX76-1427" y="connsiteY76-1428"/>
              </a:cxn>
              <a:cxn ang="0">
                <a:pos x="connsiteX77-1429" y="connsiteY77-1430"/>
              </a:cxn>
              <a:cxn ang="0">
                <a:pos x="connsiteX78-1431" y="connsiteY78-1432"/>
              </a:cxn>
              <a:cxn ang="0">
                <a:pos x="connsiteX79-1433" y="connsiteY79-1434"/>
              </a:cxn>
              <a:cxn ang="0">
                <a:pos x="connsiteX80-1435" y="connsiteY80-1436"/>
              </a:cxn>
              <a:cxn ang="0">
                <a:pos x="connsiteX81-1437" y="connsiteY81-1438"/>
              </a:cxn>
              <a:cxn ang="0">
                <a:pos x="connsiteX82-1439" y="connsiteY82-1440"/>
              </a:cxn>
              <a:cxn ang="0">
                <a:pos x="connsiteX83-1441" y="connsiteY83-1442"/>
              </a:cxn>
              <a:cxn ang="0">
                <a:pos x="connsiteX84-1443" y="connsiteY84-1444"/>
              </a:cxn>
              <a:cxn ang="0">
                <a:pos x="connsiteX85-1445" y="connsiteY85-1446"/>
              </a:cxn>
              <a:cxn ang="0">
                <a:pos x="connsiteX86-1447" y="connsiteY86-1448"/>
              </a:cxn>
              <a:cxn ang="0">
                <a:pos x="connsiteX87-1449" y="connsiteY87-1450"/>
              </a:cxn>
              <a:cxn ang="0">
                <a:pos x="connsiteX88-1451" y="connsiteY88-1452"/>
              </a:cxn>
              <a:cxn ang="0">
                <a:pos x="connsiteX89-1453" y="connsiteY89-1454"/>
              </a:cxn>
              <a:cxn ang="0">
                <a:pos x="connsiteX90-1455" y="connsiteY90-1456"/>
              </a:cxn>
            </a:cxnLst>
            <a:rect l="l" t="t" r="r" b="b"/>
            <a:pathLst>
              <a:path w="3033892" h="2895600">
                <a:moveTo>
                  <a:pt x="2724567" y="2633175"/>
                </a:moveTo>
                <a:lnTo>
                  <a:pt x="2651903" y="2678582"/>
                </a:lnTo>
                <a:cubicBezTo>
                  <a:pt x="2638048" y="2576982"/>
                  <a:pt x="2643797" y="2660848"/>
                  <a:pt x="2639405" y="2646218"/>
                </a:cubicBezTo>
                <a:cubicBezTo>
                  <a:pt x="2635013" y="2631588"/>
                  <a:pt x="2633052" y="2608302"/>
                  <a:pt x="2625551" y="2590800"/>
                </a:cubicBezTo>
                <a:cubicBezTo>
                  <a:pt x="2618992" y="2575495"/>
                  <a:pt x="2605288" y="2564129"/>
                  <a:pt x="2597841" y="2549236"/>
                </a:cubicBezTo>
                <a:cubicBezTo>
                  <a:pt x="2582112" y="2517778"/>
                  <a:pt x="2570132" y="2484581"/>
                  <a:pt x="2556278" y="2452254"/>
                </a:cubicBezTo>
                <a:cubicBezTo>
                  <a:pt x="2551660" y="2419927"/>
                  <a:pt x="2553583" y="2385961"/>
                  <a:pt x="2542423" y="2355272"/>
                </a:cubicBezTo>
                <a:cubicBezTo>
                  <a:pt x="2534532" y="2333571"/>
                  <a:pt x="2510238" y="2320955"/>
                  <a:pt x="2500860" y="2299854"/>
                </a:cubicBezTo>
                <a:cubicBezTo>
                  <a:pt x="2491296" y="2278335"/>
                  <a:pt x="2491623" y="2253672"/>
                  <a:pt x="2487005" y="2230581"/>
                </a:cubicBezTo>
                <a:cubicBezTo>
                  <a:pt x="2491623" y="2198254"/>
                  <a:pt x="2510244" y="2164878"/>
                  <a:pt x="2500860" y="2133600"/>
                </a:cubicBezTo>
                <a:cubicBezTo>
                  <a:pt x="2494225" y="2111483"/>
                  <a:pt x="2460469" y="2109568"/>
                  <a:pt x="2445441" y="2092036"/>
                </a:cubicBezTo>
                <a:cubicBezTo>
                  <a:pt x="2432000" y="2076355"/>
                  <a:pt x="2426968" y="2055091"/>
                  <a:pt x="2417732" y="2036618"/>
                </a:cubicBezTo>
                <a:cubicBezTo>
                  <a:pt x="2422350" y="2013527"/>
                  <a:pt x="2422841" y="1989209"/>
                  <a:pt x="2431587" y="1967345"/>
                </a:cubicBezTo>
                <a:cubicBezTo>
                  <a:pt x="2456034" y="1906229"/>
                  <a:pt x="2483755" y="1887468"/>
                  <a:pt x="2528569" y="1842654"/>
                </a:cubicBezTo>
                <a:cubicBezTo>
                  <a:pt x="2542423" y="1810327"/>
                  <a:pt x="2557506" y="1778499"/>
                  <a:pt x="2570132" y="1745672"/>
                </a:cubicBezTo>
                <a:cubicBezTo>
                  <a:pt x="2580617" y="1718411"/>
                  <a:pt x="2586993" y="1689664"/>
                  <a:pt x="2597841" y="1662545"/>
                </a:cubicBezTo>
                <a:cubicBezTo>
                  <a:pt x="2614733" y="1620314"/>
                  <a:pt x="2635766" y="1579839"/>
                  <a:pt x="2653260" y="1537854"/>
                </a:cubicBezTo>
                <a:cubicBezTo>
                  <a:pt x="2658877" y="1524374"/>
                  <a:pt x="2661497" y="1509771"/>
                  <a:pt x="2667114" y="1496291"/>
                </a:cubicBezTo>
                <a:cubicBezTo>
                  <a:pt x="2684608" y="1454306"/>
                  <a:pt x="2702191" y="1412282"/>
                  <a:pt x="2722532" y="1371600"/>
                </a:cubicBezTo>
                <a:cubicBezTo>
                  <a:pt x="2734575" y="1347514"/>
                  <a:pt x="2754095" y="1327330"/>
                  <a:pt x="2764096" y="1302327"/>
                </a:cubicBezTo>
                <a:cubicBezTo>
                  <a:pt x="2782003" y="1257560"/>
                  <a:pt x="2782801" y="1206233"/>
                  <a:pt x="2805660" y="1163781"/>
                </a:cubicBezTo>
                <a:cubicBezTo>
                  <a:pt x="2821955" y="1133518"/>
                  <a:pt x="2969523" y="1067995"/>
                  <a:pt x="2971914" y="1066800"/>
                </a:cubicBezTo>
                <a:cubicBezTo>
                  <a:pt x="2976532" y="1002145"/>
                  <a:pt x="2973057" y="936397"/>
                  <a:pt x="2985769" y="872836"/>
                </a:cubicBezTo>
                <a:cubicBezTo>
                  <a:pt x="3003110" y="786132"/>
                  <a:pt x="3065781" y="800727"/>
                  <a:pt x="3013478" y="706581"/>
                </a:cubicBezTo>
                <a:cubicBezTo>
                  <a:pt x="3002264" y="686396"/>
                  <a:pt x="2975438" y="680223"/>
                  <a:pt x="2958060" y="665018"/>
                </a:cubicBezTo>
                <a:cubicBezTo>
                  <a:pt x="2938399" y="647815"/>
                  <a:pt x="2919643" y="629435"/>
                  <a:pt x="2902641" y="609600"/>
                </a:cubicBezTo>
                <a:cubicBezTo>
                  <a:pt x="2891805" y="596958"/>
                  <a:pt x="2886706" y="579810"/>
                  <a:pt x="2874932" y="568036"/>
                </a:cubicBezTo>
                <a:cubicBezTo>
                  <a:pt x="2863158" y="556262"/>
                  <a:pt x="2846161" y="550987"/>
                  <a:pt x="2833369" y="540327"/>
                </a:cubicBezTo>
                <a:cubicBezTo>
                  <a:pt x="2787407" y="502025"/>
                  <a:pt x="2801839" y="496853"/>
                  <a:pt x="2750241" y="471054"/>
                </a:cubicBezTo>
                <a:cubicBezTo>
                  <a:pt x="2694126" y="442997"/>
                  <a:pt x="2609721" y="423158"/>
                  <a:pt x="2556278" y="401781"/>
                </a:cubicBezTo>
                <a:cubicBezTo>
                  <a:pt x="2510096" y="383308"/>
                  <a:pt x="2462220" y="368607"/>
                  <a:pt x="2417732" y="346363"/>
                </a:cubicBezTo>
                <a:cubicBezTo>
                  <a:pt x="2399259" y="337127"/>
                  <a:pt x="2380246" y="328901"/>
                  <a:pt x="2362314" y="318654"/>
                </a:cubicBezTo>
                <a:cubicBezTo>
                  <a:pt x="2347857" y="310393"/>
                  <a:pt x="2336547" y="296210"/>
                  <a:pt x="2320751" y="290945"/>
                </a:cubicBezTo>
                <a:cubicBezTo>
                  <a:pt x="2280358" y="277481"/>
                  <a:pt x="2237624" y="272472"/>
                  <a:pt x="2196060" y="263236"/>
                </a:cubicBezTo>
                <a:cubicBezTo>
                  <a:pt x="2117229" y="184405"/>
                  <a:pt x="2198485" y="250291"/>
                  <a:pt x="2085223" y="207818"/>
                </a:cubicBezTo>
                <a:cubicBezTo>
                  <a:pt x="2069632" y="201972"/>
                  <a:pt x="2058965" y="186668"/>
                  <a:pt x="2043660" y="180109"/>
                </a:cubicBezTo>
                <a:cubicBezTo>
                  <a:pt x="2026158" y="172608"/>
                  <a:pt x="2006305" y="172276"/>
                  <a:pt x="1988241" y="166254"/>
                </a:cubicBezTo>
                <a:cubicBezTo>
                  <a:pt x="1964648" y="158390"/>
                  <a:pt x="1942060" y="147781"/>
                  <a:pt x="1918969" y="138545"/>
                </a:cubicBezTo>
                <a:cubicBezTo>
                  <a:pt x="1863551" y="143163"/>
                  <a:pt x="1807837" y="145050"/>
                  <a:pt x="1752714" y="152400"/>
                </a:cubicBezTo>
                <a:cubicBezTo>
                  <a:pt x="1738238" y="154330"/>
                  <a:pt x="1725471" y="163390"/>
                  <a:pt x="1711151" y="166254"/>
                </a:cubicBezTo>
                <a:cubicBezTo>
                  <a:pt x="1679130" y="172658"/>
                  <a:pt x="1646496" y="175491"/>
                  <a:pt x="1614169" y="180109"/>
                </a:cubicBezTo>
                <a:cubicBezTo>
                  <a:pt x="1526423" y="170873"/>
                  <a:pt x="1438136" y="165816"/>
                  <a:pt x="1350932" y="152400"/>
                </a:cubicBezTo>
                <a:cubicBezTo>
                  <a:pt x="1317702" y="147288"/>
                  <a:pt x="1286678" y="132392"/>
                  <a:pt x="1253951" y="124691"/>
                </a:cubicBezTo>
                <a:cubicBezTo>
                  <a:pt x="1208106" y="113904"/>
                  <a:pt x="1160911" y="109116"/>
                  <a:pt x="1115405" y="96981"/>
                </a:cubicBezTo>
                <a:cubicBezTo>
                  <a:pt x="908570" y="41824"/>
                  <a:pt x="1211567" y="92905"/>
                  <a:pt x="949151" y="55418"/>
                </a:cubicBezTo>
                <a:cubicBezTo>
                  <a:pt x="930678" y="46182"/>
                  <a:pt x="913856" y="32353"/>
                  <a:pt x="893732" y="27709"/>
                </a:cubicBezTo>
                <a:cubicBezTo>
                  <a:pt x="852983" y="18305"/>
                  <a:pt x="810374" y="20213"/>
                  <a:pt x="769041" y="13854"/>
                </a:cubicBezTo>
                <a:cubicBezTo>
                  <a:pt x="750221" y="10959"/>
                  <a:pt x="732096" y="4618"/>
                  <a:pt x="713623" y="0"/>
                </a:cubicBezTo>
                <a:cubicBezTo>
                  <a:pt x="672059" y="9236"/>
                  <a:pt x="627015" y="8668"/>
                  <a:pt x="588932" y="27709"/>
                </a:cubicBezTo>
                <a:cubicBezTo>
                  <a:pt x="559724" y="42313"/>
                  <a:pt x="543823" y="75015"/>
                  <a:pt x="519660" y="96981"/>
                </a:cubicBezTo>
                <a:cubicBezTo>
                  <a:pt x="492971" y="121244"/>
                  <a:pt x="462037" y="140749"/>
                  <a:pt x="436532" y="166254"/>
                </a:cubicBezTo>
                <a:cubicBezTo>
                  <a:pt x="321345" y="281441"/>
                  <a:pt x="433517" y="200592"/>
                  <a:pt x="339551" y="263236"/>
                </a:cubicBezTo>
                <a:cubicBezTo>
                  <a:pt x="269446" y="438493"/>
                  <a:pt x="291944" y="153210"/>
                  <a:pt x="113810" y="313531"/>
                </a:cubicBezTo>
                <a:cubicBezTo>
                  <a:pt x="92100" y="333070"/>
                  <a:pt x="187264" y="426969"/>
                  <a:pt x="173296" y="457200"/>
                </a:cubicBezTo>
                <a:cubicBezTo>
                  <a:pt x="159328" y="487431"/>
                  <a:pt x="42823" y="466717"/>
                  <a:pt x="30003" y="494920"/>
                </a:cubicBezTo>
                <a:cubicBezTo>
                  <a:pt x="19712" y="517561"/>
                  <a:pt x="113259" y="586509"/>
                  <a:pt x="104023" y="609600"/>
                </a:cubicBezTo>
                <a:cubicBezTo>
                  <a:pt x="99405" y="646545"/>
                  <a:pt x="96829" y="683804"/>
                  <a:pt x="90169" y="720436"/>
                </a:cubicBezTo>
                <a:cubicBezTo>
                  <a:pt x="87557" y="734805"/>
                  <a:pt x="78715" y="747595"/>
                  <a:pt x="76314" y="762000"/>
                </a:cubicBezTo>
                <a:cubicBezTo>
                  <a:pt x="69439" y="803250"/>
                  <a:pt x="67647" y="845195"/>
                  <a:pt x="62460" y="886691"/>
                </a:cubicBezTo>
                <a:cubicBezTo>
                  <a:pt x="58410" y="919094"/>
                  <a:pt x="53223" y="951345"/>
                  <a:pt x="48605" y="983672"/>
                </a:cubicBezTo>
                <a:cubicBezTo>
                  <a:pt x="35699" y="1435383"/>
                  <a:pt x="79640" y="1694872"/>
                  <a:pt x="76314" y="1870363"/>
                </a:cubicBezTo>
                <a:cubicBezTo>
                  <a:pt x="72988" y="2045854"/>
                  <a:pt x="13840" y="2010706"/>
                  <a:pt x="28647" y="2036618"/>
                </a:cubicBezTo>
                <a:cubicBezTo>
                  <a:pt x="24029" y="2078182"/>
                  <a:pt x="2456" y="2033338"/>
                  <a:pt x="260" y="2070497"/>
                </a:cubicBezTo>
                <a:cubicBezTo>
                  <a:pt x="-1936" y="2107656"/>
                  <a:pt x="10401" y="2192142"/>
                  <a:pt x="15471" y="2259571"/>
                </a:cubicBezTo>
                <a:cubicBezTo>
                  <a:pt x="20541" y="2327000"/>
                  <a:pt x="35301" y="2433510"/>
                  <a:pt x="30683" y="2475074"/>
                </a:cubicBezTo>
                <a:cubicBezTo>
                  <a:pt x="39919" y="2553583"/>
                  <a:pt x="119509" y="2578439"/>
                  <a:pt x="145587" y="2604654"/>
                </a:cubicBezTo>
                <a:cubicBezTo>
                  <a:pt x="171665" y="2630869"/>
                  <a:pt x="175377" y="2620589"/>
                  <a:pt x="187151" y="2632363"/>
                </a:cubicBezTo>
                <a:cubicBezTo>
                  <a:pt x="239276" y="2684488"/>
                  <a:pt x="187515" y="2679687"/>
                  <a:pt x="270278" y="2729345"/>
                </a:cubicBezTo>
                <a:cubicBezTo>
                  <a:pt x="295324" y="2744372"/>
                  <a:pt x="326144" y="2746569"/>
                  <a:pt x="353405" y="2757054"/>
                </a:cubicBezTo>
                <a:cubicBezTo>
                  <a:pt x="503492" y="2814780"/>
                  <a:pt x="394131" y="2790582"/>
                  <a:pt x="547369" y="2812472"/>
                </a:cubicBezTo>
                <a:cubicBezTo>
                  <a:pt x="561223" y="2821708"/>
                  <a:pt x="574039" y="2832734"/>
                  <a:pt x="588932" y="2840181"/>
                </a:cubicBezTo>
                <a:cubicBezTo>
                  <a:pt x="615700" y="2853565"/>
                  <a:pt x="676055" y="2863939"/>
                  <a:pt x="699769" y="2867891"/>
                </a:cubicBezTo>
                <a:cubicBezTo>
                  <a:pt x="757103" y="2877447"/>
                  <a:pt x="851578" y="2888599"/>
                  <a:pt x="907587" y="2895600"/>
                </a:cubicBezTo>
                <a:cubicBezTo>
                  <a:pt x="1011764" y="2885182"/>
                  <a:pt x="1063127" y="2899042"/>
                  <a:pt x="1143114" y="2826327"/>
                </a:cubicBezTo>
                <a:cubicBezTo>
                  <a:pt x="1167756" y="2803926"/>
                  <a:pt x="1176602" y="2768262"/>
                  <a:pt x="1198532" y="2743200"/>
                </a:cubicBezTo>
                <a:cubicBezTo>
                  <a:pt x="1209497" y="2730669"/>
                  <a:pt x="1227094" y="2725893"/>
                  <a:pt x="1240096" y="2715491"/>
                </a:cubicBezTo>
                <a:cubicBezTo>
                  <a:pt x="1250296" y="2707331"/>
                  <a:pt x="1256122" y="2693623"/>
                  <a:pt x="1267805" y="2687781"/>
                </a:cubicBezTo>
                <a:cubicBezTo>
                  <a:pt x="1312293" y="2665537"/>
                  <a:pt x="1360169" y="2650836"/>
                  <a:pt x="1406351" y="2632363"/>
                </a:cubicBezTo>
                <a:cubicBezTo>
                  <a:pt x="1429442" y="2623127"/>
                  <a:pt x="1450856" y="2606905"/>
                  <a:pt x="1475623" y="2604654"/>
                </a:cubicBezTo>
                <a:cubicBezTo>
                  <a:pt x="1692576" y="2584932"/>
                  <a:pt x="1577143" y="2594434"/>
                  <a:pt x="1821987" y="2576945"/>
                </a:cubicBezTo>
                <a:cubicBezTo>
                  <a:pt x="1858611" y="2467067"/>
                  <a:pt x="1803277" y="2612421"/>
                  <a:pt x="1877405" y="2493818"/>
                </a:cubicBezTo>
                <a:cubicBezTo>
                  <a:pt x="1890747" y="2472471"/>
                  <a:pt x="1905079" y="2402798"/>
                  <a:pt x="1932823" y="2382981"/>
                </a:cubicBezTo>
                <a:cubicBezTo>
                  <a:pt x="1953060" y="2368526"/>
                  <a:pt x="1979852" y="2366394"/>
                  <a:pt x="2002096" y="2355272"/>
                </a:cubicBezTo>
                <a:cubicBezTo>
                  <a:pt x="2016989" y="2347825"/>
                  <a:pt x="2030194" y="2337357"/>
                  <a:pt x="2043660" y="2327563"/>
                </a:cubicBezTo>
                <a:cubicBezTo>
                  <a:pt x="2112293" y="2277648"/>
                  <a:pt x="2127725" y="2245767"/>
                  <a:pt x="2196060" y="2230581"/>
                </a:cubicBezTo>
                <a:cubicBezTo>
                  <a:pt x="2223482" y="2224487"/>
                  <a:pt x="2251478" y="2221345"/>
                  <a:pt x="2279187" y="2216727"/>
                </a:cubicBezTo>
                <a:cubicBezTo>
                  <a:pt x="2311514" y="2202872"/>
                  <a:pt x="2343513" y="2188225"/>
                  <a:pt x="2376169" y="2175163"/>
                </a:cubicBezTo>
                <a:cubicBezTo>
                  <a:pt x="2389728" y="2169739"/>
                  <a:pt x="2404058" y="2166437"/>
                  <a:pt x="2417732" y="2161309"/>
                </a:cubicBezTo>
                <a:cubicBezTo>
                  <a:pt x="2441018" y="2152577"/>
                  <a:pt x="2487005" y="2133600"/>
                  <a:pt x="2487005" y="2133600"/>
                </a:cubicBezTo>
                <a:lnTo>
                  <a:pt x="2473151" y="2133600"/>
                </a:lnTo>
                <a:lnTo>
                  <a:pt x="2487005" y="2147454"/>
                </a:lnTo>
              </a:path>
            </a:pathLst>
          </a:cu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a:latin typeface="Verdana" pitchFamily="34" charset="0"/>
            </a:endParaRPr>
          </a:p>
        </p:txBody>
      </p:sp>
      <p:grpSp>
        <p:nvGrpSpPr>
          <p:cNvPr id="3" name="Group 2"/>
          <p:cNvGrpSpPr/>
          <p:nvPr/>
        </p:nvGrpSpPr>
        <p:grpSpPr>
          <a:xfrm>
            <a:off x="1752601" y="831271"/>
            <a:ext cx="3837993" cy="2842848"/>
            <a:chOff x="1600199" y="1447800"/>
            <a:chExt cx="5662612" cy="4191000"/>
          </a:xfrm>
        </p:grpSpPr>
        <p:sp>
          <p:nvSpPr>
            <p:cNvPr id="13315" name="AutoShape 3"/>
            <p:cNvSpPr>
              <a:spLocks noChangeArrowheads="1"/>
            </p:cNvSpPr>
            <p:nvPr/>
          </p:nvSpPr>
          <p:spPr bwMode="auto">
            <a:xfrm>
              <a:off x="2362199" y="3886200"/>
              <a:ext cx="2443161" cy="914400"/>
            </a:xfrm>
            <a:prstGeom prst="roundRect">
              <a:avLst>
                <a:gd name="adj" fmla="val 0"/>
              </a:avLst>
            </a:prstGeom>
            <a:solidFill>
              <a:srgbClr val="FFC000"/>
            </a:solidFill>
            <a:ln w="9360">
              <a:solidFill>
                <a:schemeClr val="accent4"/>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1pPr>
              <a:lvl2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2pPr>
              <a:lvl3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3pPr>
              <a:lvl4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4pPr>
              <a:lvl5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5pPr>
              <a:lvl6pPr marL="25146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6pPr>
              <a:lvl7pPr marL="29718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7pPr>
              <a:lvl8pPr marL="34290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8pPr>
              <a:lvl9pPr marL="38862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9pPr>
            </a:lstStyle>
            <a:p>
              <a:pPr algn="ctr">
                <a:buClrTx/>
                <a:buFontTx/>
                <a:buNone/>
              </a:pPr>
              <a:r>
                <a:rPr lang="en-US" altLang="en-US" sz="1400" dirty="0">
                  <a:ea typeface="ＭＳ Ｐゴシック" pitchFamily="32" charset="-128"/>
                </a:rPr>
                <a:t>Print n x  </a:t>
              </a:r>
              <a:r>
                <a:rPr lang="en-US" altLang="en-US" sz="1400" dirty="0" err="1">
                  <a:ea typeface="ＭＳ Ｐゴシック" pitchFamily="32" charset="-128"/>
                </a:rPr>
                <a:t>i</a:t>
              </a:r>
              <a:r>
                <a:rPr lang="en-US" altLang="en-US" sz="1400" dirty="0">
                  <a:ea typeface="ＭＳ Ｐゴシック" pitchFamily="32" charset="-128"/>
                </a:rPr>
                <a:t> = </a:t>
              </a:r>
              <a:r>
                <a:rPr lang="en-US" altLang="en-US" sz="1400" dirty="0" err="1">
                  <a:ea typeface="ＭＳ Ｐゴシック" pitchFamily="32" charset="-128"/>
                </a:rPr>
                <a:t>ni</a:t>
              </a:r>
              <a:endParaRPr lang="en-US" altLang="en-US" sz="1400" dirty="0">
                <a:ea typeface="ＭＳ Ｐゴシック" pitchFamily="32" charset="-128"/>
              </a:endParaRPr>
            </a:p>
            <a:p>
              <a:pPr algn="ctr">
                <a:buClrTx/>
                <a:buFontTx/>
                <a:buNone/>
              </a:pPr>
              <a:r>
                <a:rPr lang="en-US" altLang="en-US" sz="1400" dirty="0">
                  <a:ea typeface="ＭＳ Ｐゴシック" pitchFamily="32" charset="-128"/>
                </a:rPr>
                <a:t>i = i+1</a:t>
              </a:r>
            </a:p>
          </p:txBody>
        </p:sp>
        <p:sp>
          <p:nvSpPr>
            <p:cNvPr id="13319" name="AutoShape 7"/>
            <p:cNvSpPr>
              <a:spLocks noChangeArrowheads="1"/>
            </p:cNvSpPr>
            <p:nvPr/>
          </p:nvSpPr>
          <p:spPr bwMode="auto">
            <a:xfrm>
              <a:off x="4310061" y="1447800"/>
              <a:ext cx="1214438" cy="919163"/>
            </a:xfrm>
            <a:prstGeom prst="roundRect">
              <a:avLst>
                <a:gd name="adj" fmla="val 16667"/>
              </a:avLst>
            </a:prstGeom>
            <a:solidFill>
              <a:srgbClr val="FFC000"/>
            </a:solidFill>
            <a:ln w="9360">
              <a:solidFill>
                <a:schemeClr val="accent4"/>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1pPr>
              <a:lvl2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2pPr>
              <a:lvl3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3pPr>
              <a:lvl4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4pPr>
              <a:lvl5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5pPr>
              <a:lvl6pPr marL="25146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6pPr>
              <a:lvl7pPr marL="29718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7pPr>
              <a:lvl8pPr marL="34290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8pPr>
              <a:lvl9pPr marL="38862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9pPr>
            </a:lstStyle>
            <a:p>
              <a:pPr>
                <a:buClrTx/>
                <a:buFontTx/>
                <a:buNone/>
              </a:pPr>
              <a:r>
                <a:rPr lang="en-US" altLang="en-US" sz="1400" dirty="0">
                  <a:ea typeface="ＭＳ Ｐゴシック" pitchFamily="32" charset="-128"/>
                </a:rPr>
                <a:t>Input n</a:t>
              </a:r>
            </a:p>
            <a:p>
              <a:pPr algn="ctr">
                <a:buClrTx/>
                <a:buFontTx/>
                <a:buNone/>
              </a:pPr>
              <a:r>
                <a:rPr lang="en-US" altLang="en-US" sz="1400" dirty="0" err="1">
                  <a:ea typeface="ＭＳ Ｐゴシック" pitchFamily="32" charset="-128"/>
                </a:rPr>
                <a:t>i</a:t>
              </a:r>
              <a:r>
                <a:rPr lang="en-US" altLang="en-US" sz="1400" dirty="0">
                  <a:ea typeface="ＭＳ Ｐゴシック" pitchFamily="32" charset="-128"/>
                </a:rPr>
                <a:t> = 1</a:t>
              </a:r>
            </a:p>
          </p:txBody>
        </p:sp>
        <p:sp>
          <p:nvSpPr>
            <p:cNvPr id="13320" name="AutoShape 8"/>
            <p:cNvSpPr>
              <a:spLocks noChangeArrowheads="1"/>
            </p:cNvSpPr>
            <p:nvPr/>
          </p:nvSpPr>
          <p:spPr bwMode="auto">
            <a:xfrm>
              <a:off x="4881561" y="2366963"/>
              <a:ext cx="223838" cy="376238"/>
            </a:xfrm>
            <a:prstGeom prst="downArrow">
              <a:avLst>
                <a:gd name="adj1" fmla="val 50000"/>
                <a:gd name="adj2" fmla="val 50426"/>
              </a:avLst>
            </a:prstGeom>
            <a:solidFill>
              <a:srgbClr val="FFC000"/>
            </a:solidFill>
            <a:ln w="9360">
              <a:solidFill>
                <a:schemeClr val="accent4"/>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00"/>
            </a:p>
          </p:txBody>
        </p:sp>
        <p:grpSp>
          <p:nvGrpSpPr>
            <p:cNvPr id="13321" name="Group 9"/>
            <p:cNvGrpSpPr/>
            <p:nvPr/>
          </p:nvGrpSpPr>
          <p:grpSpPr bwMode="auto">
            <a:xfrm>
              <a:off x="3348036" y="2693986"/>
              <a:ext cx="3116263" cy="1014413"/>
              <a:chOff x="1581" y="1697"/>
              <a:chExt cx="1963" cy="639"/>
            </a:xfrm>
            <a:solidFill>
              <a:srgbClr val="FFC000"/>
            </a:solidFill>
          </p:grpSpPr>
          <p:sp>
            <p:nvSpPr>
              <p:cNvPr id="13325" name="Text Box 13"/>
              <p:cNvSpPr txBox="1">
                <a:spLocks noChangeArrowheads="1"/>
              </p:cNvSpPr>
              <p:nvPr/>
            </p:nvSpPr>
            <p:spPr bwMode="auto">
              <a:xfrm>
                <a:off x="1581" y="1768"/>
                <a:ext cx="528" cy="245"/>
              </a:xfrm>
              <a:prstGeom prst="rect">
                <a:avLst/>
              </a:prstGeom>
              <a:solidFill>
                <a:srgbClr val="FFFFFF"/>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1pPr>
                <a:lvl2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2pPr>
                <a:lvl3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3pPr>
                <a:lvl4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4pPr>
                <a:lvl5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5pPr>
                <a:lvl6pPr marL="25146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6pPr>
                <a:lvl7pPr marL="29718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7pPr>
                <a:lvl8pPr marL="34290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8pPr>
                <a:lvl9pPr marL="38862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9pPr>
              </a:lstStyle>
              <a:p>
                <a:pPr>
                  <a:buClrTx/>
                  <a:buFontTx/>
                  <a:buNone/>
                </a:pPr>
                <a:r>
                  <a:rPr lang="en-US" altLang="en-US" sz="1100" dirty="0"/>
                  <a:t>TRUE</a:t>
                </a:r>
              </a:p>
            </p:txBody>
          </p:sp>
          <p:sp>
            <p:nvSpPr>
              <p:cNvPr id="13322" name="AutoShape 10"/>
              <p:cNvSpPr>
                <a:spLocks noChangeArrowheads="1"/>
              </p:cNvSpPr>
              <p:nvPr/>
            </p:nvSpPr>
            <p:spPr bwMode="auto">
              <a:xfrm>
                <a:off x="1968" y="1728"/>
                <a:ext cx="1281" cy="608"/>
              </a:xfrm>
              <a:prstGeom prst="flowChartDecision">
                <a:avLst/>
              </a:prstGeom>
              <a:grpFill/>
              <a:ln w="9360">
                <a:solidFill>
                  <a:schemeClr val="accent4"/>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1pPr>
                <a:lvl2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2pPr>
                <a:lvl3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3pPr>
                <a:lvl4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4pPr>
                <a:lvl5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5pPr>
                <a:lvl6pPr marL="25146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6pPr>
                <a:lvl7pPr marL="29718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7pPr>
                <a:lvl8pPr marL="34290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8pPr>
                <a:lvl9pPr marL="38862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9pPr>
              </a:lstStyle>
              <a:p>
                <a:pPr>
                  <a:buClrTx/>
                  <a:buFontTx/>
                  <a:buNone/>
                </a:pPr>
                <a:r>
                  <a:rPr lang="en-US" altLang="en-US" sz="1200" dirty="0" err="1">
                    <a:ea typeface="ＭＳ Ｐゴシック" pitchFamily="32" charset="-128"/>
                  </a:rPr>
                  <a:t>i</a:t>
                </a:r>
                <a:r>
                  <a:rPr lang="en-US" altLang="en-US" sz="1200" dirty="0">
                    <a:ea typeface="ＭＳ Ｐゴシック" pitchFamily="32" charset="-128"/>
                  </a:rPr>
                  <a:t> &lt;=10</a:t>
                </a:r>
              </a:p>
            </p:txBody>
          </p:sp>
          <p:sp>
            <p:nvSpPr>
              <p:cNvPr id="13326" name="Text Box 14"/>
              <p:cNvSpPr txBox="1">
                <a:spLocks noChangeArrowheads="1"/>
              </p:cNvSpPr>
              <p:nvPr/>
            </p:nvSpPr>
            <p:spPr bwMode="auto">
              <a:xfrm>
                <a:off x="2958" y="1697"/>
                <a:ext cx="586" cy="245"/>
              </a:xfrm>
              <a:prstGeom prst="rect">
                <a:avLst/>
              </a:prstGeom>
              <a:noFill/>
              <a:ln w="9525">
                <a:no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1pPr>
                <a:lvl2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2pPr>
                <a:lvl3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3pPr>
                <a:lvl4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4pPr>
                <a:lvl5pPr defTabSz="-635">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5pPr>
                <a:lvl6pPr marL="25146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6pPr>
                <a:lvl7pPr marL="29718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7pPr>
                <a:lvl8pPr marL="34290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8pPr>
                <a:lvl9pPr marL="3886200" indent="-228600" defTabSz="448945" fontAlgn="base">
                  <a:spcBef>
                    <a:spcPct val="0"/>
                  </a:spcBef>
                  <a:spcAft>
                    <a:spcPct val="0"/>
                  </a:spcAft>
                  <a:buClr>
                    <a:srgbClr val="000000"/>
                  </a:buClr>
                  <a:buSzPct val="100000"/>
                  <a:buFont typeface="Times New Roman"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charset="0"/>
                    <a:cs typeface="Arial" charset="0"/>
                  </a:defRPr>
                </a:lvl9pPr>
              </a:lstStyle>
              <a:p>
                <a:pPr>
                  <a:buClrTx/>
                  <a:buFontTx/>
                  <a:buNone/>
                </a:pPr>
                <a:r>
                  <a:rPr lang="en-US" altLang="en-US" sz="1100" dirty="0"/>
                  <a:t>FALSE</a:t>
                </a:r>
              </a:p>
            </p:txBody>
          </p:sp>
        </p:grpSp>
        <p:sp>
          <p:nvSpPr>
            <p:cNvPr id="9" name="Up Arrow 8"/>
            <p:cNvSpPr/>
            <p:nvPr/>
          </p:nvSpPr>
          <p:spPr bwMode="auto">
            <a:xfrm>
              <a:off x="1600199" y="2707482"/>
              <a:ext cx="381000" cy="2702718"/>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1200">
                <a:latin typeface="Verdana" pitchFamily="34" charset="0"/>
              </a:endParaRPr>
            </a:p>
          </p:txBody>
        </p:sp>
        <p:sp>
          <p:nvSpPr>
            <p:cNvPr id="38" name="Up Arrow 37"/>
            <p:cNvSpPr/>
            <p:nvPr/>
          </p:nvSpPr>
          <p:spPr bwMode="auto">
            <a:xfrm rot="10800000">
              <a:off x="3169729" y="4807529"/>
              <a:ext cx="381000" cy="526471"/>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1200">
                <a:latin typeface="Verdana" pitchFamily="34" charset="0"/>
              </a:endParaRPr>
            </a:p>
          </p:txBody>
        </p:sp>
        <p:sp>
          <p:nvSpPr>
            <p:cNvPr id="39" name="Up Arrow 38"/>
            <p:cNvSpPr/>
            <p:nvPr/>
          </p:nvSpPr>
          <p:spPr bwMode="auto">
            <a:xfrm rot="8168692">
              <a:off x="4374746" y="2654775"/>
              <a:ext cx="265371" cy="350120"/>
            </a:xfrm>
            <a:prstGeom prst="upArrow">
              <a:avLst>
                <a:gd name="adj1" fmla="val 57272"/>
                <a:gd name="adj2" fmla="val 50000"/>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1200">
                <a:latin typeface="Verdana" pitchFamily="34" charset="0"/>
              </a:endParaRPr>
            </a:p>
          </p:txBody>
        </p:sp>
        <p:sp>
          <p:nvSpPr>
            <p:cNvPr id="40" name="Up Arrow 39"/>
            <p:cNvSpPr/>
            <p:nvPr/>
          </p:nvSpPr>
          <p:spPr bwMode="auto">
            <a:xfrm rot="16200000">
              <a:off x="2401489" y="4685110"/>
              <a:ext cx="381000" cy="1526380"/>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1200">
                <a:latin typeface="Verdana" pitchFamily="34" charset="0"/>
              </a:endParaRPr>
            </a:p>
          </p:txBody>
        </p:sp>
        <p:sp>
          <p:nvSpPr>
            <p:cNvPr id="41" name="Up Arrow 40"/>
            <p:cNvSpPr/>
            <p:nvPr/>
          </p:nvSpPr>
          <p:spPr bwMode="auto">
            <a:xfrm rot="5400000">
              <a:off x="2877740" y="1277540"/>
              <a:ext cx="381000" cy="2702718"/>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1200">
                <a:latin typeface="Verdana" pitchFamily="34" charset="0"/>
              </a:endParaRPr>
            </a:p>
          </p:txBody>
        </p:sp>
        <p:sp>
          <p:nvSpPr>
            <p:cNvPr id="10" name="Oval 9"/>
            <p:cNvSpPr/>
            <p:nvPr/>
          </p:nvSpPr>
          <p:spPr bwMode="auto">
            <a:xfrm>
              <a:off x="5791199" y="3886202"/>
              <a:ext cx="1471612" cy="609598"/>
            </a:xfrm>
            <a:prstGeom prst="ellipse">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algn="ctr" defTabSz="914400" fontAlgn="base">
                <a:lnSpc>
                  <a:spcPct val="90000"/>
                </a:lnSpc>
                <a:spcBef>
                  <a:spcPct val="25000"/>
                </a:spcBef>
                <a:spcAft>
                  <a:spcPct val="0"/>
                </a:spcAft>
                <a:buClr>
                  <a:schemeClr val="bg1"/>
                </a:buClr>
                <a:buSzPct val="100000"/>
              </a:pPr>
              <a:r>
                <a:rPr lang="en-US" sz="1200" dirty="0">
                  <a:latin typeface="Verdana" pitchFamily="34" charset="0"/>
                </a:rPr>
                <a:t>Stop</a:t>
              </a:r>
            </a:p>
            <a:p>
              <a:pPr marL="342900" indent="-342900" defTabSz="914400" fontAlgn="base">
                <a:lnSpc>
                  <a:spcPct val="90000"/>
                </a:lnSpc>
                <a:spcBef>
                  <a:spcPct val="25000"/>
                </a:spcBef>
                <a:spcAft>
                  <a:spcPct val="0"/>
                </a:spcAft>
                <a:buClr>
                  <a:schemeClr val="bg1"/>
                </a:buClr>
                <a:buSzPct val="100000"/>
                <a:buFont typeface="Arial" pitchFamily="34" charset="0"/>
                <a:buChar char="•"/>
              </a:pPr>
              <a:endParaRPr lang="en-US" sz="1200" dirty="0">
                <a:latin typeface="Verdana" pitchFamily="34" charset="0"/>
              </a:endParaRPr>
            </a:p>
          </p:txBody>
        </p:sp>
        <p:sp>
          <p:nvSpPr>
            <p:cNvPr id="45" name="Bent Arrow 44"/>
            <p:cNvSpPr/>
            <p:nvPr/>
          </p:nvSpPr>
          <p:spPr bwMode="auto">
            <a:xfrm rot="5400000">
              <a:off x="3283544" y="3207345"/>
              <a:ext cx="735806" cy="621903"/>
            </a:xfrm>
            <a:prstGeom prst="bentArrow">
              <a:avLst/>
            </a:prstGeom>
            <a:solidFill>
              <a:schemeClr val="accent1">
                <a:lumMod val="75000"/>
              </a:schemeClr>
            </a:solidFill>
            <a:ln w="9525" cap="flat" cmpd="sng" algn="ctr">
              <a:solidFill>
                <a:schemeClr val="tx1"/>
              </a:solidFill>
              <a:prstDash val="solid"/>
              <a:round/>
              <a:headEnd type="none" w="med" len="med"/>
              <a:tailEnd type="none" w="med" len="med"/>
            </a:ln>
            <a:effectLst/>
            <a:scene3d>
              <a:camera prst="orthographicFront">
                <a:rot lat="0" lon="10799999" rev="10799999"/>
              </a:camera>
              <a:lightRig rig="threePt" dir="t"/>
            </a:scene3d>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1200">
                <a:latin typeface="Verdana" pitchFamily="34" charset="0"/>
              </a:endParaRPr>
            </a:p>
          </p:txBody>
        </p:sp>
        <p:sp>
          <p:nvSpPr>
            <p:cNvPr id="47" name="Bent Arrow 46"/>
            <p:cNvSpPr/>
            <p:nvPr/>
          </p:nvSpPr>
          <p:spPr bwMode="auto">
            <a:xfrm rot="5400000">
              <a:off x="5950544" y="3207345"/>
              <a:ext cx="735806" cy="621903"/>
            </a:xfrm>
            <a:prstGeom prst="bentArrow">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1200">
                <a:latin typeface="Verdana" pitchFamily="34" charset="0"/>
              </a:endParaRPr>
            </a:p>
          </p:txBody>
        </p:sp>
      </p:grpSp>
      <p:sp>
        <p:nvSpPr>
          <p:cNvPr id="11" name="Left Brace 10"/>
          <p:cNvSpPr/>
          <p:nvPr/>
        </p:nvSpPr>
        <p:spPr bwMode="auto">
          <a:xfrm>
            <a:off x="4267201" y="3124201"/>
            <a:ext cx="1170993" cy="1216025"/>
          </a:xfrm>
          <a:prstGeom prst="leftBrac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vert="horz" wrap="square" lIns="91440" tIns="45720" rIns="91440" bIns="45720" numCol="1" rtlCol="0" anchor="t" anchorCtr="0" compatLnSpc="1"/>
          <a:lstStyle/>
          <a:p>
            <a:pPr defTabSz="914400" fontAlgn="base">
              <a:lnSpc>
                <a:spcPct val="90000"/>
              </a:lnSpc>
              <a:spcBef>
                <a:spcPct val="25000"/>
              </a:spcBef>
              <a:spcAft>
                <a:spcPct val="0"/>
              </a:spcAft>
              <a:buClr>
                <a:schemeClr val="bg1"/>
              </a:buClr>
              <a:buSzPct val="100000"/>
              <a:buFont typeface="Wingdings" pitchFamily="2" charset="2"/>
              <a:buChar char="•"/>
            </a:pPr>
            <a:endParaRPr lang="en-US" sz="2000">
              <a:latin typeface="Verdana" pitchFamily="34" charset="0"/>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168880" y="2000520"/>
              <a:ext cx="3736800" cy="2462040"/>
            </p14:xfrm>
          </p:contentPart>
        </mc:Choice>
        <mc:Fallback>
          <p:pic>
            <p:nvPicPr>
              <p:cNvPr id="4" name="Ink 3"/>
              <p:cNvPicPr/>
              <p:nvPr/>
            </p:nvPicPr>
            <p:blipFill>
              <a:blip r:embed="rId4"/>
              <a:stretch>
                <a:fillRect/>
              </a:stretch>
            </p:blipFill>
            <p:spPr>
              <a:xfrm>
                <a:off x="5163120" y="1995840"/>
                <a:ext cx="3753000" cy="2472480"/>
              </a:xfrm>
              <a:prstGeom prst="rect">
                <a:avLst/>
              </a:prstGeom>
            </p:spPr>
          </p:pic>
        </mc:Fallback>
      </mc:AlternateContent>
    </p:spTree>
    <p:extLst>
      <p:ext uri="{BB962C8B-B14F-4D97-AF65-F5344CB8AC3E}">
        <p14:creationId xmlns:p14="http://schemas.microsoft.com/office/powerpoint/2010/main" val="577229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942399" y="13856"/>
            <a:ext cx="7772400" cy="1014413"/>
          </a:xfrm>
        </p:spPr>
        <p:txBody>
          <a:bodyPr/>
          <a:lstStyle/>
          <a:p>
            <a:r>
              <a:rPr lang="en-US" altLang="en-US" dirty="0"/>
              <a:t>While Statement</a:t>
            </a:r>
          </a:p>
        </p:txBody>
      </p:sp>
      <p:sp>
        <p:nvSpPr>
          <p:cNvPr id="5123" name="Content Placeholder 2"/>
          <p:cNvSpPr>
            <a:spLocks noGrp="1"/>
          </p:cNvSpPr>
          <p:nvPr>
            <p:ph idx="1"/>
          </p:nvPr>
        </p:nvSpPr>
        <p:spPr>
          <a:xfrm>
            <a:off x="1676400" y="3657600"/>
            <a:ext cx="8915400" cy="2514600"/>
          </a:xfrm>
        </p:spPr>
        <p:txBody>
          <a:bodyPr>
            <a:normAutofit/>
          </a:bodyPr>
          <a:lstStyle/>
          <a:p>
            <a:pPr marL="457200" indent="-457200">
              <a:buFont typeface="Arial Narrow" pitchFamily="34" charset="0"/>
              <a:buAutoNum type="arabicPeriod"/>
            </a:pPr>
            <a:r>
              <a:rPr lang="en-US" altLang="en-US" dirty="0"/>
              <a:t>Evaluate expression</a:t>
            </a:r>
          </a:p>
          <a:p>
            <a:pPr marL="457200" indent="-457200">
              <a:buFont typeface="Arial Narrow" pitchFamily="34" charset="0"/>
              <a:buAutoNum type="arabicPeriod"/>
            </a:pPr>
            <a:r>
              <a:rPr lang="en-US" altLang="en-US" dirty="0"/>
              <a:t>If TRUE then </a:t>
            </a:r>
          </a:p>
          <a:p>
            <a:pPr marL="914400" lvl="1" indent="-514350">
              <a:buFont typeface="+mj-lt"/>
              <a:buAutoNum type="alphaLcParenR"/>
            </a:pPr>
            <a:r>
              <a:rPr lang="en-US" altLang="en-US" dirty="0"/>
              <a:t>execute statement1</a:t>
            </a:r>
          </a:p>
          <a:p>
            <a:pPr marL="914400" lvl="1" indent="-514350">
              <a:buFont typeface="+mj-lt"/>
              <a:buAutoNum type="alphaLcParenR"/>
            </a:pPr>
            <a:r>
              <a:rPr lang="en-US" altLang="en-US" dirty="0" err="1"/>
              <a:t>goto</a:t>
            </a:r>
            <a:r>
              <a:rPr lang="en-US" altLang="en-US" dirty="0"/>
              <a:t> step </a:t>
            </a:r>
            <a:r>
              <a:rPr lang="en-US" altLang="en-US" dirty="0">
                <a:solidFill>
                  <a:srgbClr val="C00000"/>
                </a:solidFill>
              </a:rPr>
              <a:t>1.</a:t>
            </a:r>
          </a:p>
          <a:p>
            <a:pPr marL="457200" indent="-457200">
              <a:buFont typeface="Arial Narrow" pitchFamily="34" charset="0"/>
              <a:buAutoNum type="arabicPeriod"/>
            </a:pPr>
            <a:r>
              <a:rPr lang="en-US" altLang="en-US" dirty="0"/>
              <a:t>If FALSE then execute statement2.</a:t>
            </a:r>
          </a:p>
        </p:txBody>
      </p:sp>
      <p:sp>
        <p:nvSpPr>
          <p:cNvPr id="4" name="Rounded Rectangle 3"/>
          <p:cNvSpPr/>
          <p:nvPr/>
        </p:nvSpPr>
        <p:spPr bwMode="auto">
          <a:xfrm>
            <a:off x="1981200" y="1143000"/>
            <a:ext cx="3657600" cy="14478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2800" b="1" dirty="0">
                <a:ea typeface="ＭＳ Ｐゴシック" pitchFamily="34" charset="-128"/>
              </a:rPr>
              <a:t>while </a:t>
            </a:r>
            <a:r>
              <a:rPr lang="en-US" sz="2800" dirty="0">
                <a:ea typeface="ＭＳ Ｐゴシック" pitchFamily="34" charset="-128"/>
              </a:rPr>
              <a:t>(expression):</a:t>
            </a:r>
          </a:p>
          <a:p>
            <a:pPr eaLnBrk="0" hangingPunct="0">
              <a:defRPr/>
            </a:pPr>
            <a:r>
              <a:rPr lang="en-US" sz="2800" dirty="0">
                <a:ea typeface="ＭＳ Ｐゴシック" pitchFamily="34" charset="-128"/>
              </a:rPr>
              <a:t>	S1</a:t>
            </a:r>
          </a:p>
          <a:p>
            <a:pPr eaLnBrk="0" hangingPunct="0">
              <a:defRPr/>
            </a:pPr>
            <a:r>
              <a:rPr lang="en-US" sz="2800" dirty="0">
                <a:ea typeface="ＭＳ Ｐゴシック" pitchFamily="34" charset="-128"/>
              </a:rPr>
              <a:t>S2</a:t>
            </a:r>
          </a:p>
        </p:txBody>
      </p:sp>
      <p:sp>
        <p:nvSpPr>
          <p:cNvPr id="6" name="Flowchart: Decision 5"/>
          <p:cNvSpPr/>
          <p:nvPr/>
        </p:nvSpPr>
        <p:spPr bwMode="auto">
          <a:xfrm>
            <a:off x="6523038" y="1471613"/>
            <a:ext cx="2855912" cy="1276350"/>
          </a:xfrm>
          <a:prstGeom prst="flowChartDecisio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sz="2000" dirty="0">
              <a:latin typeface="Arial" pitchFamily="34" charset="0"/>
              <a:ea typeface="ＭＳ Ｐゴシック" pitchFamily="34" charset="-128"/>
              <a:cs typeface="Arial" pitchFamily="34" charset="0"/>
            </a:endParaRPr>
          </a:p>
        </p:txBody>
      </p:sp>
      <p:sp>
        <p:nvSpPr>
          <p:cNvPr id="7" name="Down Arrow 6"/>
          <p:cNvSpPr/>
          <p:nvPr/>
        </p:nvSpPr>
        <p:spPr bwMode="auto">
          <a:xfrm>
            <a:off x="7783514" y="2747964"/>
            <a:ext cx="369887" cy="528637"/>
          </a:xfrm>
          <a:prstGeom prst="downArrow">
            <a:avLst/>
          </a:prstGeom>
          <a:solidFill>
            <a:schemeClr val="accent4"/>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5127" name="TextBox 7"/>
          <p:cNvSpPr txBox="1">
            <a:spLocks noChangeArrowheads="1"/>
          </p:cNvSpPr>
          <p:nvPr/>
        </p:nvSpPr>
        <p:spPr bwMode="auto">
          <a:xfrm>
            <a:off x="9042400" y="1663700"/>
            <a:ext cx="928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dirty="0"/>
              <a:t>FALSE</a:t>
            </a:r>
          </a:p>
        </p:txBody>
      </p:sp>
      <p:sp>
        <p:nvSpPr>
          <p:cNvPr id="9" name="Bent-Up Arrow 8"/>
          <p:cNvSpPr/>
          <p:nvPr/>
        </p:nvSpPr>
        <p:spPr bwMode="auto">
          <a:xfrm>
            <a:off x="6044958" y="1028269"/>
            <a:ext cx="813043" cy="2667037"/>
          </a:xfrm>
          <a:prstGeom prst="bentUpArrow">
            <a:avLst>
              <a:gd name="adj1" fmla="val 17962"/>
              <a:gd name="adj2" fmla="val 25000"/>
              <a:gd name="adj3" fmla="val 25000"/>
            </a:avLst>
          </a:prstGeom>
          <a:solidFill>
            <a:schemeClr val="accent4"/>
          </a:solidFill>
          <a:ln w="9525" cap="flat" cmpd="sng" algn="ctr">
            <a:solidFill>
              <a:schemeClr val="tx1"/>
            </a:solidFill>
            <a:prstDash val="solid"/>
            <a:round/>
            <a:headEnd type="none" w="med" len="med"/>
            <a:tailEnd type="none" w="med" len="med"/>
          </a:ln>
          <a:effectLst/>
          <a:scene3d>
            <a:camera prst="orthographicFront">
              <a:rot lat="0" lon="10800000" rev="0"/>
            </a:camera>
            <a:lightRig rig="threePt" dir="t"/>
          </a:scene3d>
        </p:spPr>
        <p:txBody>
          <a:bodyPr/>
          <a:lstStyle/>
          <a:p>
            <a:pPr eaLnBrk="0" hangingPunct="0">
              <a:defRPr/>
            </a:pPr>
            <a:endParaRPr lang="en-US" sz="2400">
              <a:ea typeface="ＭＳ Ｐゴシック" pitchFamily="34" charset="-128"/>
            </a:endParaRPr>
          </a:p>
        </p:txBody>
      </p:sp>
      <p:sp>
        <p:nvSpPr>
          <p:cNvPr id="10" name="Bent-Up Arrow 9"/>
          <p:cNvSpPr/>
          <p:nvPr/>
        </p:nvSpPr>
        <p:spPr bwMode="auto">
          <a:xfrm>
            <a:off x="6238569" y="1037306"/>
            <a:ext cx="1981201" cy="609599"/>
          </a:xfrm>
          <a:prstGeom prst="bentUpArrow">
            <a:avLst/>
          </a:prstGeom>
          <a:solidFill>
            <a:schemeClr val="accent4"/>
          </a:solidFill>
          <a:ln w="9525" cap="flat" cmpd="sng" algn="ctr">
            <a:solidFill>
              <a:schemeClr val="tx1"/>
            </a:solidFill>
            <a:prstDash val="solid"/>
            <a:round/>
            <a:headEnd type="none" w="med" len="med"/>
            <a:tailEnd type="none" w="med" len="med"/>
          </a:ln>
          <a:effectLst/>
          <a:scene3d>
            <a:camera prst="orthographicFront">
              <a:rot lat="10800000" lon="0" rev="0"/>
            </a:camera>
            <a:lightRig rig="threePt" dir="t"/>
          </a:scene3d>
        </p:spPr>
        <p:txBody>
          <a:bodyPr/>
          <a:lstStyle/>
          <a:p>
            <a:pPr eaLnBrk="0" hangingPunct="0">
              <a:defRPr/>
            </a:pPr>
            <a:endParaRPr lang="en-US" sz="2400">
              <a:ea typeface="ＭＳ Ｐゴシック" pitchFamily="34" charset="-128"/>
            </a:endParaRPr>
          </a:p>
        </p:txBody>
      </p:sp>
      <p:sp>
        <p:nvSpPr>
          <p:cNvPr id="5130" name="TextBox 10"/>
          <p:cNvSpPr txBox="1">
            <a:spLocks noChangeArrowheads="1"/>
          </p:cNvSpPr>
          <p:nvPr/>
        </p:nvSpPr>
        <p:spPr bwMode="auto">
          <a:xfrm>
            <a:off x="6943726" y="2747963"/>
            <a:ext cx="81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dirty="0"/>
              <a:t>TRUE</a:t>
            </a:r>
          </a:p>
        </p:txBody>
      </p:sp>
      <p:sp>
        <p:nvSpPr>
          <p:cNvPr id="12" name="Rounded Rectangle 11"/>
          <p:cNvSpPr/>
          <p:nvPr/>
        </p:nvSpPr>
        <p:spPr bwMode="auto">
          <a:xfrm>
            <a:off x="6781800" y="3276600"/>
            <a:ext cx="1828800" cy="7620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r>
              <a:rPr lang="en-US" sz="2400" dirty="0">
                <a:ea typeface="ＭＳ Ｐゴシック" pitchFamily="34" charset="-128"/>
              </a:rPr>
              <a:t>S1</a:t>
            </a:r>
          </a:p>
        </p:txBody>
      </p:sp>
      <p:sp>
        <p:nvSpPr>
          <p:cNvPr id="13" name="Bent-Up Arrow 12"/>
          <p:cNvSpPr/>
          <p:nvPr/>
        </p:nvSpPr>
        <p:spPr bwMode="auto">
          <a:xfrm>
            <a:off x="9295000" y="1982518"/>
            <a:ext cx="687201" cy="1370282"/>
          </a:xfrm>
          <a:prstGeom prst="bentUpArrow">
            <a:avLst/>
          </a:prstGeom>
          <a:solidFill>
            <a:schemeClr val="accent4"/>
          </a:solidFill>
          <a:ln w="9525" cap="flat" cmpd="sng" algn="ctr">
            <a:solidFill>
              <a:schemeClr val="tx1"/>
            </a:solidFill>
            <a:prstDash val="solid"/>
            <a:round/>
            <a:headEnd type="none" w="med" len="med"/>
            <a:tailEnd type="none" w="med" len="med"/>
          </a:ln>
          <a:effectLst/>
          <a:scene3d>
            <a:camera prst="orthographicFront">
              <a:rot lat="11400000" lon="0" rev="0"/>
            </a:camera>
            <a:lightRig rig="threePt" dir="t"/>
          </a:scene3d>
        </p:spPr>
        <p:txBody>
          <a:bodyPr/>
          <a:lstStyle/>
          <a:p>
            <a:pPr eaLnBrk="0" hangingPunct="0">
              <a:defRPr/>
            </a:pPr>
            <a:endParaRPr lang="en-US" sz="2400">
              <a:ea typeface="ＭＳ Ｐゴシック" pitchFamily="34" charset="-128"/>
            </a:endParaRPr>
          </a:p>
        </p:txBody>
      </p:sp>
      <p:sp>
        <p:nvSpPr>
          <p:cNvPr id="5133" name="TextBox 13"/>
          <p:cNvSpPr txBox="1">
            <a:spLocks noChangeArrowheads="1"/>
          </p:cNvSpPr>
          <p:nvPr/>
        </p:nvSpPr>
        <p:spPr bwMode="auto">
          <a:xfrm>
            <a:off x="7261410" y="1919288"/>
            <a:ext cx="1425390" cy="400110"/>
          </a:xfrm>
          <a:prstGeom prst="rect">
            <a:avLst/>
          </a:prstGeom>
          <a:solidFill>
            <a:schemeClr val="accent1">
              <a:lumMod val="20000"/>
              <a:lumOff val="80000"/>
            </a:schemeClr>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dirty="0"/>
              <a:t>expression</a:t>
            </a:r>
          </a:p>
        </p:txBody>
      </p:sp>
      <p:sp>
        <p:nvSpPr>
          <p:cNvPr id="25" name="Rounded Rectangle 24"/>
          <p:cNvSpPr/>
          <p:nvPr/>
        </p:nvSpPr>
        <p:spPr bwMode="auto">
          <a:xfrm>
            <a:off x="8743950" y="3352800"/>
            <a:ext cx="1847850" cy="6858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r>
              <a:rPr lang="en-US" sz="2400" dirty="0">
                <a:ea typeface="ＭＳ Ｐゴシック" pitchFamily="34" charset="-128"/>
              </a:rPr>
              <a:t>S2</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19920" y="1284120"/>
              <a:ext cx="3993480" cy="878760"/>
            </p14:xfrm>
          </p:contentPart>
        </mc:Choice>
        <mc:Fallback>
          <p:pic>
            <p:nvPicPr>
              <p:cNvPr id="2" name="Ink 1"/>
              <p:cNvPicPr/>
              <p:nvPr/>
            </p:nvPicPr>
            <p:blipFill>
              <a:blip r:embed="rId3"/>
              <a:stretch>
                <a:fillRect/>
              </a:stretch>
            </p:blipFill>
            <p:spPr>
              <a:xfrm>
                <a:off x="613080" y="1277280"/>
                <a:ext cx="4003560" cy="892440"/>
              </a:xfrm>
              <a:prstGeom prst="rect">
                <a:avLst/>
              </a:prstGeom>
            </p:spPr>
          </p:pic>
        </mc:Fallback>
      </mc:AlternateContent>
    </p:spTree>
    <p:extLst>
      <p:ext uri="{BB962C8B-B14F-4D97-AF65-F5344CB8AC3E}">
        <p14:creationId xmlns:p14="http://schemas.microsoft.com/office/powerpoint/2010/main" val="387306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500"/>
                                        <p:tgtEl>
                                          <p:spTgt spid="51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33"/>
                                        </p:tgtEl>
                                        <p:attrNameLst>
                                          <p:attrName>style.visibility</p:attrName>
                                        </p:attrNameLst>
                                      </p:cBhvr>
                                      <p:to>
                                        <p:strVal val="visible"/>
                                      </p:to>
                                    </p:set>
                                    <p:animEffect transition="in" filter="fade">
                                      <p:cBhvr>
                                        <p:cTn id="13" dur="500"/>
                                        <p:tgtEl>
                                          <p:spTgt spid="51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123">
                                            <p:txEl>
                                              <p:pRg st="1" end="1"/>
                                            </p:txEl>
                                          </p:spTgt>
                                        </p:tgtEl>
                                        <p:attrNameLst>
                                          <p:attrName>style.visibility</p:attrName>
                                        </p:attrNameLst>
                                      </p:cBhvr>
                                      <p:to>
                                        <p:strVal val="visible"/>
                                      </p:to>
                                    </p:set>
                                    <p:animEffect transition="in" filter="fade">
                                      <p:cBhvr>
                                        <p:cTn id="18" dur="500"/>
                                        <p:tgtEl>
                                          <p:spTgt spid="5123">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23">
                                            <p:txEl>
                                              <p:pRg st="2" end="2"/>
                                            </p:txEl>
                                          </p:spTgt>
                                        </p:tgtEl>
                                        <p:attrNameLst>
                                          <p:attrName>style.visibility</p:attrName>
                                        </p:attrNameLst>
                                      </p:cBhvr>
                                      <p:to>
                                        <p:strVal val="visible"/>
                                      </p:to>
                                    </p:set>
                                    <p:animEffect transition="in" filter="fade">
                                      <p:cBhvr>
                                        <p:cTn id="21" dur="500"/>
                                        <p:tgtEl>
                                          <p:spTgt spid="512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30"/>
                                        </p:tgtEl>
                                        <p:attrNameLst>
                                          <p:attrName>style.visibility</p:attrName>
                                        </p:attrNameLst>
                                      </p:cBhvr>
                                      <p:to>
                                        <p:strVal val="visible"/>
                                      </p:to>
                                    </p:set>
                                    <p:animEffect transition="in" filter="fade">
                                      <p:cBhvr>
                                        <p:cTn id="29" dur="500"/>
                                        <p:tgtEl>
                                          <p:spTgt spid="51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23">
                                            <p:txEl>
                                              <p:pRg st="3" end="3"/>
                                            </p:txEl>
                                          </p:spTgt>
                                        </p:tgtEl>
                                        <p:attrNameLst>
                                          <p:attrName>style.visibility</p:attrName>
                                        </p:attrNameLst>
                                      </p:cBhvr>
                                      <p:to>
                                        <p:strVal val="visible"/>
                                      </p:to>
                                    </p:set>
                                    <p:animEffect transition="in" filter="fade">
                                      <p:cBhvr>
                                        <p:cTn id="35" dur="500"/>
                                        <p:tgtEl>
                                          <p:spTgt spid="512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123">
                                            <p:txEl>
                                              <p:pRg st="4" end="4"/>
                                            </p:txEl>
                                          </p:spTgt>
                                        </p:tgtEl>
                                        <p:attrNameLst>
                                          <p:attrName>style.visibility</p:attrName>
                                        </p:attrNameLst>
                                      </p:cBhvr>
                                      <p:to>
                                        <p:strVal val="visible"/>
                                      </p:to>
                                    </p:set>
                                    <p:animEffect transition="in" filter="fade">
                                      <p:cBhvr>
                                        <p:cTn id="48" dur="500"/>
                                        <p:tgtEl>
                                          <p:spTgt spid="512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27"/>
                                        </p:tgtEl>
                                        <p:attrNameLst>
                                          <p:attrName>style.visibility</p:attrName>
                                        </p:attrNameLst>
                                      </p:cBhvr>
                                      <p:to>
                                        <p:strVal val="visible"/>
                                      </p:to>
                                    </p:set>
                                    <p:animEffect transition="in" filter="fade">
                                      <p:cBhvr>
                                        <p:cTn id="56" dur="500"/>
                                        <p:tgtEl>
                                          <p:spTgt spid="51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uiExpand="1" build="p"/>
      <p:bldP spid="6" grpId="0" bldLvl="0" animBg="1"/>
      <p:bldP spid="7" grpId="0" bldLvl="0" animBg="1"/>
      <p:bldP spid="5127" grpId="0"/>
      <p:bldP spid="9" grpId="0" bldLvl="0" animBg="1"/>
      <p:bldP spid="10" grpId="0" bldLvl="0" animBg="1"/>
      <p:bldP spid="5130" grpId="0"/>
      <p:bldP spid="12" grpId="0" bldLvl="0" animBg="1"/>
      <p:bldP spid="13" grpId="0" bldLvl="0" animBg="1"/>
      <p:bldP spid="5133" grpId="0" bldLvl="0" animBg="1"/>
      <p:bldP spid="2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722438" y="167006"/>
            <a:ext cx="8747125" cy="471487"/>
          </a:xfrm>
        </p:spPr>
        <p:txBody>
          <a:bodyPr>
            <a:noAutofit/>
          </a:bodyPr>
          <a:lstStyle/>
          <a:p>
            <a:pPr algn="ctr"/>
            <a:r>
              <a:rPr lang="en-US" altLang="en-US" dirty="0"/>
              <a:t>For loop in Python</a:t>
            </a:r>
          </a:p>
        </p:txBody>
      </p:sp>
      <p:sp>
        <p:nvSpPr>
          <p:cNvPr id="3" name="Content Placeholder 2"/>
          <p:cNvSpPr>
            <a:spLocks noGrp="1"/>
          </p:cNvSpPr>
          <p:nvPr>
            <p:ph idx="1"/>
          </p:nvPr>
        </p:nvSpPr>
        <p:spPr>
          <a:xfrm>
            <a:off x="1752600" y="1143001"/>
            <a:ext cx="8534400" cy="4176395"/>
          </a:xfrm>
        </p:spPr>
        <p:txBody>
          <a:bodyPr/>
          <a:lstStyle/>
          <a:p>
            <a:r>
              <a:rPr lang="en-US" altLang="en-US" dirty="0"/>
              <a:t>General form</a:t>
            </a:r>
          </a:p>
          <a:p>
            <a:endParaRPr lang="en-US" altLang="en-US" dirty="0"/>
          </a:p>
          <a:p>
            <a:endParaRPr lang="en-US" altLang="en-US" dirty="0"/>
          </a:p>
          <a:p>
            <a:pPr>
              <a:buFont typeface="Wingdings 2" pitchFamily="18" charset="2"/>
              <a:buNone/>
            </a:pPr>
            <a:endParaRPr lang="en-US" altLang="en-US" dirty="0"/>
          </a:p>
          <a:p>
            <a:endParaRPr lang="en-US" altLang="en-US" dirty="0"/>
          </a:p>
        </p:txBody>
      </p:sp>
      <p:sp>
        <p:nvSpPr>
          <p:cNvPr id="4" name="Rounded Rectangle 3"/>
          <p:cNvSpPr/>
          <p:nvPr/>
        </p:nvSpPr>
        <p:spPr bwMode="auto">
          <a:xfrm>
            <a:off x="1828800" y="2590800"/>
            <a:ext cx="8610600" cy="1752600"/>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3600" b="1" dirty="0">
                <a:ea typeface="ＭＳ Ｐゴシック" pitchFamily="34" charset="-128"/>
              </a:rPr>
              <a:t>for </a:t>
            </a:r>
            <a:r>
              <a:rPr lang="en-US" sz="3600" dirty="0">
                <a:ea typeface="ＭＳ Ｐゴシック" pitchFamily="34" charset="-128"/>
              </a:rPr>
              <a:t>variable </a:t>
            </a:r>
            <a:r>
              <a:rPr lang="en-US" sz="3600" b="1" dirty="0">
                <a:ea typeface="ＭＳ Ｐゴシック" pitchFamily="34" charset="-128"/>
              </a:rPr>
              <a:t>in </a:t>
            </a:r>
            <a:r>
              <a:rPr lang="en-US" sz="3600" dirty="0">
                <a:ea typeface="ＭＳ Ｐゴシック" pitchFamily="34" charset="-128"/>
              </a:rPr>
              <a:t>sequence</a:t>
            </a:r>
            <a:r>
              <a:rPr lang="en-US" sz="3600" b="1" dirty="0">
                <a:ea typeface="ＭＳ Ｐゴシック" pitchFamily="34" charset="-128"/>
              </a:rPr>
              <a:t>:</a:t>
            </a:r>
          </a:p>
          <a:p>
            <a:pPr eaLnBrk="0" hangingPunct="0">
              <a:defRPr/>
            </a:pPr>
            <a:r>
              <a:rPr lang="en-US" sz="3600" b="1" dirty="0">
                <a:ea typeface="ＭＳ Ｐゴシック" pitchFamily="34" charset="-128"/>
              </a:rPr>
              <a:t>    </a:t>
            </a:r>
            <a:r>
              <a:rPr lang="en-US" sz="3600" dirty="0">
                <a:ea typeface="ＭＳ Ｐゴシック" pitchFamily="34" charset="-128"/>
              </a:rPr>
              <a:t>stmt </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027880" y="1518480"/>
              <a:ext cx="7873560" cy="2153880"/>
            </p14:xfrm>
          </p:contentPart>
        </mc:Choice>
        <mc:Fallback>
          <p:pic>
            <p:nvPicPr>
              <p:cNvPr id="2" name="Ink 1"/>
              <p:cNvPicPr/>
              <p:nvPr/>
            </p:nvPicPr>
            <p:blipFill>
              <a:blip r:embed="rId4"/>
              <a:stretch>
                <a:fillRect/>
              </a:stretch>
            </p:blipFill>
            <p:spPr>
              <a:xfrm>
                <a:off x="2022120" y="1509480"/>
                <a:ext cx="7888320" cy="2174760"/>
              </a:xfrm>
              <a:prstGeom prst="rect">
                <a:avLst/>
              </a:prstGeom>
            </p:spPr>
          </p:pic>
        </mc:Fallback>
      </mc:AlternateContent>
    </p:spTree>
    <p:extLst>
      <p:ext uri="{BB962C8B-B14F-4D97-AF65-F5344CB8AC3E}">
        <p14:creationId xmlns:p14="http://schemas.microsoft.com/office/powerpoint/2010/main" val="70376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981200" y="198438"/>
            <a:ext cx="8229600" cy="1143000"/>
          </a:xfrm>
        </p:spPr>
        <p:txBody>
          <a:bodyPr/>
          <a:lstStyle/>
          <a:p>
            <a:pPr algn="ctr"/>
            <a:r>
              <a:rPr lang="en-US" altLang="en-US" sz="4000" dirty="0"/>
              <a:t>For Loop</a:t>
            </a:r>
          </a:p>
        </p:txBody>
      </p:sp>
      <p:sp>
        <p:nvSpPr>
          <p:cNvPr id="5" name="Content Placeholder 2"/>
          <p:cNvSpPr txBox="1"/>
          <p:nvPr/>
        </p:nvSpPr>
        <p:spPr bwMode="auto">
          <a:xfrm>
            <a:off x="2057400" y="1067436"/>
            <a:ext cx="7467600" cy="1156335"/>
          </a:xfrm>
          <a:prstGeom prst="rect">
            <a:avLst/>
          </a:prstGeom>
          <a:noFill/>
          <a:ln w="9525">
            <a:noFill/>
            <a:miter lim="800000"/>
          </a:ln>
        </p:spPr>
        <p:txBody>
          <a:bodyPr/>
          <a:lstStyle/>
          <a:p>
            <a:pPr marL="457200" indent="-457200" eaLnBrk="0" hangingPunct="0">
              <a:spcBef>
                <a:spcPct val="20000"/>
              </a:spcBef>
              <a:buClr>
                <a:srgbClr val="990000"/>
              </a:buClr>
              <a:buSzPct val="70000"/>
              <a:buFont typeface="Arial" charset="0"/>
              <a:buChar char="•"/>
              <a:defRPr/>
            </a:pPr>
            <a:r>
              <a:rPr lang="en-US" sz="3200" kern="0" dirty="0">
                <a:cs typeface="Arial" pitchFamily="34" charset="0"/>
              </a:rPr>
              <a:t>Print the sum of the reciprocals of the first 100 natural numbers.</a:t>
            </a:r>
          </a:p>
          <a:p>
            <a:pPr marL="457200" indent="-457200" eaLnBrk="0" hangingPunct="0">
              <a:spcBef>
                <a:spcPct val="20000"/>
              </a:spcBef>
              <a:buClr>
                <a:srgbClr val="990000"/>
              </a:buClr>
              <a:buSzPct val="70000"/>
              <a:buFont typeface="Wingdings 2" pitchFamily="18" charset="2"/>
              <a:buChar char="¢"/>
              <a:defRPr/>
            </a:pPr>
            <a:endParaRPr lang="en-US" sz="3200" kern="0" dirty="0">
              <a:cs typeface="Arial" pitchFamily="34" charset="0"/>
            </a:endParaRPr>
          </a:p>
          <a:p>
            <a:pPr marL="342900" indent="-342900" eaLnBrk="0" hangingPunct="0">
              <a:spcBef>
                <a:spcPct val="20000"/>
              </a:spcBef>
              <a:buClr>
                <a:srgbClr val="990000"/>
              </a:buClr>
              <a:buSzPct val="70000"/>
              <a:buFont typeface="Wingdings 2" pitchFamily="18" charset="2"/>
              <a:buChar char="¢"/>
              <a:defRPr/>
            </a:pPr>
            <a:endParaRPr lang="en-US" sz="3200" kern="0" dirty="0">
              <a:cs typeface="Arial" pitchFamily="34" charset="0"/>
            </a:endParaRPr>
          </a:p>
          <a:p>
            <a:pPr marL="342900" indent="-342900" eaLnBrk="0" hangingPunct="0">
              <a:spcBef>
                <a:spcPct val="20000"/>
              </a:spcBef>
              <a:buClr>
                <a:srgbClr val="990000"/>
              </a:buClr>
              <a:buSzPct val="70000"/>
              <a:buFont typeface="Wingdings 2" pitchFamily="18" charset="2"/>
              <a:buChar char="¢"/>
              <a:defRPr/>
            </a:pPr>
            <a:endParaRPr lang="en-US" sz="3200" kern="0" dirty="0">
              <a:cs typeface="Arial" pitchFamily="34" charset="0"/>
            </a:endParaRPr>
          </a:p>
          <a:p>
            <a:pPr marL="342900" indent="-342900" eaLnBrk="0" hangingPunct="0">
              <a:spcBef>
                <a:spcPct val="20000"/>
              </a:spcBef>
              <a:buClr>
                <a:srgbClr val="990000"/>
              </a:buClr>
              <a:buSzPct val="70000"/>
              <a:buFont typeface="Wingdings 2" pitchFamily="18" charset="2"/>
              <a:buChar char="¢"/>
              <a:defRPr/>
            </a:pPr>
            <a:endParaRPr lang="en-US" sz="3200" kern="0" dirty="0">
              <a:cs typeface="Arial" pitchFamily="34" charset="0"/>
            </a:endParaRPr>
          </a:p>
          <a:p>
            <a:pPr marL="342900" indent="-342900" eaLnBrk="0" hangingPunct="0">
              <a:spcBef>
                <a:spcPct val="20000"/>
              </a:spcBef>
              <a:buClr>
                <a:srgbClr val="990000"/>
              </a:buClr>
              <a:buSzPct val="70000"/>
              <a:buFont typeface="Wingdings 2" pitchFamily="18" charset="2"/>
              <a:buChar char="¢"/>
              <a:defRPr/>
            </a:pPr>
            <a:endParaRPr lang="en-US" sz="3200" kern="0" dirty="0">
              <a:cs typeface="Arial" pitchFamily="34" charset="0"/>
            </a:endParaRPr>
          </a:p>
          <a:p>
            <a:pPr marL="342900" indent="-342900" eaLnBrk="0" hangingPunct="0">
              <a:spcBef>
                <a:spcPct val="20000"/>
              </a:spcBef>
              <a:buClr>
                <a:srgbClr val="990000"/>
              </a:buClr>
              <a:buSzPct val="70000"/>
              <a:buFont typeface="Wingdings 2" pitchFamily="18" charset="2"/>
              <a:buChar char="¢"/>
              <a:defRPr/>
            </a:pPr>
            <a:endParaRPr lang="en-US" sz="3200" kern="0" dirty="0">
              <a:cs typeface="Arial" pitchFamily="34" charset="0"/>
            </a:endParaRPr>
          </a:p>
          <a:p>
            <a:pPr marL="342900" indent="-342900" eaLnBrk="0" hangingPunct="0">
              <a:spcBef>
                <a:spcPct val="20000"/>
              </a:spcBef>
              <a:buClr>
                <a:srgbClr val="990000"/>
              </a:buClr>
              <a:buSzPct val="70000"/>
              <a:buFont typeface="Wingdings 2" pitchFamily="18" charset="2"/>
              <a:buChar char="¢"/>
              <a:defRPr/>
            </a:pPr>
            <a:endParaRPr lang="en-US" sz="3200" kern="0" dirty="0">
              <a:cs typeface="Arial" pitchFamily="34" charset="0"/>
            </a:endParaRPr>
          </a:p>
          <a:p>
            <a:pPr marL="342900" indent="-342900" eaLnBrk="0" hangingPunct="0">
              <a:spcBef>
                <a:spcPct val="20000"/>
              </a:spcBef>
              <a:buClr>
                <a:srgbClr val="990000"/>
              </a:buClr>
              <a:buSzPct val="70000"/>
              <a:buFont typeface="Wingdings 2" pitchFamily="18" charset="2"/>
              <a:buChar char="¢"/>
              <a:defRPr/>
            </a:pPr>
            <a:endParaRPr lang="en-US" sz="3200" kern="0" dirty="0">
              <a:cs typeface="Arial" pitchFamily="34" charset="0"/>
            </a:endParaRPr>
          </a:p>
          <a:p>
            <a:pPr marL="342900" indent="-342900" eaLnBrk="0" hangingPunct="0">
              <a:spcBef>
                <a:spcPct val="20000"/>
              </a:spcBef>
              <a:buClr>
                <a:srgbClr val="990000"/>
              </a:buClr>
              <a:buSzPct val="70000"/>
              <a:defRPr/>
            </a:pPr>
            <a:endParaRPr lang="en-US" sz="3200" kern="0" dirty="0">
              <a:cs typeface="Arial" pitchFamily="34" charset="0"/>
            </a:endParaRPr>
          </a:p>
        </p:txBody>
      </p:sp>
      <p:sp>
        <p:nvSpPr>
          <p:cNvPr id="6" name="Rounded Rectangle 5"/>
          <p:cNvSpPr/>
          <p:nvPr/>
        </p:nvSpPr>
        <p:spPr bwMode="auto">
          <a:xfrm>
            <a:off x="1676400" y="2287270"/>
            <a:ext cx="8834120" cy="373253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3600" b="1" dirty="0" err="1">
                <a:latin typeface="Courier New" pitchFamily="49" charset="0"/>
                <a:ea typeface="ＭＳ Ｐゴシック" pitchFamily="34" charset="-128"/>
                <a:cs typeface="Courier New" pitchFamily="49" charset="0"/>
              </a:rPr>
              <a:t>rsum</a:t>
            </a:r>
            <a:r>
              <a:rPr lang="en-US" sz="3600" b="1" dirty="0">
                <a:latin typeface="Courier New" pitchFamily="49" charset="0"/>
                <a:ea typeface="ＭＳ Ｐゴシック" pitchFamily="34" charset="-128"/>
                <a:cs typeface="Courier New" pitchFamily="49" charset="0"/>
              </a:rPr>
              <a:t>=0.0</a:t>
            </a:r>
            <a:r>
              <a:rPr lang="en-US" sz="3600" b="1" dirty="0">
                <a:solidFill>
                  <a:srgbClr val="00B050"/>
                </a:solidFill>
                <a:latin typeface="Courier New" pitchFamily="49" charset="0"/>
                <a:ea typeface="ＭＳ Ｐゴシック" pitchFamily="34" charset="-128"/>
                <a:cs typeface="Courier New" pitchFamily="49" charset="0"/>
              </a:rPr>
              <a:t># the reciprocal sum</a:t>
            </a:r>
          </a:p>
          <a:p>
            <a:pPr eaLnBrk="0" hangingPunct="0">
              <a:defRPr/>
            </a:pPr>
            <a:endParaRPr lang="en-US" sz="3600" b="1" dirty="0">
              <a:solidFill>
                <a:srgbClr val="00B050"/>
              </a:solidFill>
              <a:latin typeface="Courier New" pitchFamily="49" charset="0"/>
              <a:ea typeface="ＭＳ Ｐゴシック" pitchFamily="34" charset="-128"/>
              <a:cs typeface="Courier New" pitchFamily="49" charset="0"/>
            </a:endParaRPr>
          </a:p>
          <a:p>
            <a:pPr eaLnBrk="0" hangingPunct="0">
              <a:defRPr/>
            </a:pPr>
            <a:r>
              <a:rPr lang="en-US" sz="3600" b="1" dirty="0">
                <a:solidFill>
                  <a:srgbClr val="00B050"/>
                </a:solidFill>
                <a:latin typeface="Courier New" pitchFamily="49" charset="0"/>
                <a:ea typeface="ＭＳ Ｐゴシック" pitchFamily="34" charset="-128"/>
                <a:cs typeface="Courier New" pitchFamily="49" charset="0"/>
              </a:rPr>
              <a:t># the for loop</a:t>
            </a:r>
          </a:p>
          <a:p>
            <a:pPr eaLnBrk="0" hangingPunct="0">
              <a:defRPr/>
            </a:pPr>
            <a:r>
              <a:rPr lang="en-US" sz="3600" b="1" dirty="0">
                <a:latin typeface="Courier New" pitchFamily="49" charset="0"/>
                <a:ea typeface="ＭＳ Ｐゴシック" pitchFamily="34" charset="-128"/>
                <a:cs typeface="Courier New" pitchFamily="49" charset="0"/>
              </a:rPr>
              <a:t>for i in </a:t>
            </a:r>
            <a:r>
              <a:rPr lang="en-US" sz="3600" b="1" dirty="0">
                <a:solidFill>
                  <a:srgbClr val="FF0000"/>
                </a:solidFill>
                <a:latin typeface="Courier New" pitchFamily="49" charset="0"/>
                <a:ea typeface="ＭＳ Ｐゴシック" pitchFamily="34" charset="-128"/>
                <a:cs typeface="Courier New" pitchFamily="49" charset="0"/>
              </a:rPr>
              <a:t>range</a:t>
            </a:r>
            <a:r>
              <a:rPr lang="en-US" sz="3600" b="1" dirty="0">
                <a:latin typeface="Courier New" pitchFamily="49" charset="0"/>
                <a:ea typeface="ＭＳ Ｐゴシック" pitchFamily="34" charset="-128"/>
                <a:cs typeface="Courier New" pitchFamily="49" charset="0"/>
              </a:rPr>
              <a:t>(1,101):</a:t>
            </a:r>
          </a:p>
          <a:p>
            <a:pPr eaLnBrk="0" hangingPunct="0">
              <a:defRPr/>
            </a:pPr>
            <a:r>
              <a:rPr lang="en-US" sz="3600" b="1" dirty="0" err="1">
                <a:latin typeface="Courier New" pitchFamily="49" charset="0"/>
                <a:ea typeface="ＭＳ Ｐゴシック" pitchFamily="34" charset="-128"/>
                <a:cs typeface="Courier New" pitchFamily="49" charset="0"/>
              </a:rPr>
              <a:t>    rsum = rsum + 1.0/i</a:t>
            </a:r>
          </a:p>
          <a:p>
            <a:pPr eaLnBrk="0" hangingPunct="0">
              <a:defRPr/>
            </a:pPr>
            <a:r>
              <a:rPr lang="en-US" sz="3600" b="1" dirty="0">
                <a:latin typeface="Courier New" pitchFamily="49" charset="0"/>
                <a:ea typeface="ＭＳ Ｐゴシック" pitchFamily="34" charset="-128"/>
                <a:cs typeface="Courier New" pitchFamily="49" charset="0"/>
              </a:rPr>
              <a:t>print ('sum is', </a:t>
            </a:r>
            <a:r>
              <a:rPr lang="en-US" sz="3600" b="1" dirty="0" err="1">
                <a:latin typeface="Courier New" pitchFamily="49" charset="0"/>
                <a:ea typeface="ＭＳ Ｐゴシック" pitchFamily="34" charset="-128"/>
                <a:cs typeface="Courier New" pitchFamily="49" charset="0"/>
              </a:rPr>
              <a:t>rsum</a:t>
            </a:r>
            <a:r>
              <a:rPr lang="en-US" sz="3600" b="1" dirty="0">
                <a:latin typeface="Courier New" pitchFamily="49" charset="0"/>
                <a:ea typeface="ＭＳ Ｐゴシック" pitchFamily="34" charset="-128"/>
                <a:cs typeface="Courier New" pitchFamily="49" charset="0"/>
              </a:rPr>
              <a:t>)</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180600" y="911520"/>
              <a:ext cx="8562600" cy="5316120"/>
            </p14:xfrm>
          </p:contentPart>
        </mc:Choice>
        <mc:Fallback>
          <p:pic>
            <p:nvPicPr>
              <p:cNvPr id="2" name="Ink 1"/>
              <p:cNvPicPr/>
              <p:nvPr/>
            </p:nvPicPr>
            <p:blipFill>
              <a:blip r:embed="rId3"/>
              <a:stretch>
                <a:fillRect/>
              </a:stretch>
            </p:blipFill>
            <p:spPr>
              <a:xfrm>
                <a:off x="3171960" y="901080"/>
                <a:ext cx="8580960" cy="5336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0202400" y="4498200"/>
              <a:ext cx="162360" cy="20880"/>
            </p14:xfrm>
          </p:contentPart>
        </mc:Choice>
        <mc:Fallback>
          <p:pic>
            <p:nvPicPr>
              <p:cNvPr id="3" name="Ink 2"/>
              <p:cNvPicPr/>
              <p:nvPr/>
            </p:nvPicPr>
            <p:blipFill>
              <a:blip r:embed="rId5"/>
              <a:stretch>
                <a:fillRect/>
              </a:stretch>
            </p:blipFill>
            <p:spPr>
              <a:xfrm>
                <a:off x="10196640" y="4494240"/>
                <a:ext cx="172440" cy="29520"/>
              </a:xfrm>
              <a:prstGeom prst="rect">
                <a:avLst/>
              </a:prstGeom>
            </p:spPr>
          </p:pic>
        </mc:Fallback>
      </mc:AlternateContent>
    </p:spTree>
    <p:extLst>
      <p:ext uri="{BB962C8B-B14F-4D97-AF65-F5344CB8AC3E}">
        <p14:creationId xmlns:p14="http://schemas.microsoft.com/office/powerpoint/2010/main" val="19549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24393</TotalTime>
  <Words>2665</Words>
  <Application>Microsoft Office PowerPoint</Application>
  <PresentationFormat>Widescreen</PresentationFormat>
  <Paragraphs>508</Paragraphs>
  <Slides>58</Slides>
  <Notes>26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58</vt:i4>
      </vt:variant>
    </vt:vector>
  </HeadingPairs>
  <TitlesOfParts>
    <vt:vector size="76" baseType="lpstr">
      <vt:lpstr>ＭＳ Ｐゴシック</vt:lpstr>
      <vt:lpstr>宋体</vt:lpstr>
      <vt:lpstr>Arial</vt:lpstr>
      <vt:lpstr>Arial Narrow</vt:lpstr>
      <vt:lpstr>Bodoni MT</vt:lpstr>
      <vt:lpstr>Calibri</vt:lpstr>
      <vt:lpstr>Calibri Light</vt:lpstr>
      <vt:lpstr>Comic Sans MS</vt:lpstr>
      <vt:lpstr>Consolas</vt:lpstr>
      <vt:lpstr>Courier New</vt:lpstr>
      <vt:lpstr>Roboto</vt:lpstr>
      <vt:lpstr>SketchFlow Print</vt:lpstr>
      <vt:lpstr>Times New Roman</vt:lpstr>
      <vt:lpstr>Verdana</vt:lpstr>
      <vt:lpstr>Wingdings</vt:lpstr>
      <vt:lpstr>Wingdings 2</vt:lpstr>
      <vt:lpstr>Wingdings 3</vt:lpstr>
      <vt:lpstr>Office Theme</vt:lpstr>
      <vt:lpstr>PowerPoint Presentation</vt:lpstr>
      <vt:lpstr>Programming using Python</vt:lpstr>
      <vt:lpstr>Printing Multiplication Table</vt:lpstr>
      <vt:lpstr>Program…</vt:lpstr>
      <vt:lpstr>Printing Multiplication Table</vt:lpstr>
      <vt:lpstr>Printing Multiplication Table</vt:lpstr>
      <vt:lpstr>While Statement</vt:lpstr>
      <vt:lpstr>For loop in Python</vt:lpstr>
      <vt:lpstr>For Loop</vt:lpstr>
      <vt:lpstr>range</vt:lpstr>
      <vt:lpstr>Quiz</vt:lpstr>
      <vt:lpstr>Continue and Update Expr</vt:lpstr>
      <vt:lpstr>Practice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 using Python</vt:lpstr>
      <vt:lpstr>Parts of a function</vt:lpstr>
      <vt:lpstr>PowerPoint Presentation</vt:lpstr>
      <vt:lpstr>PowerPoint Presentation</vt:lpstr>
      <vt:lpstr>Keyword Arguments</vt:lpstr>
      <vt:lpstr>Keyword Arguments</vt:lpstr>
      <vt:lpstr>Default Values</vt:lpstr>
      <vt:lpstr>Default Values</vt:lpstr>
      <vt:lpstr>PowerPoint Presentation</vt:lpstr>
      <vt:lpstr>Pass by Reference or pass by value?</vt:lpstr>
      <vt:lpstr>PowerPoint Presentation</vt:lpstr>
      <vt:lpstr>When we pass a reference and change the received reference to something else, the connection between passed and received parameter is broken.</vt:lpstr>
      <vt:lpstr>Globals</vt:lpstr>
      <vt:lpstr>Globals</vt:lpstr>
      <vt:lpstr>Variable number of arguments:</vt:lpstr>
      <vt:lpstr>Anonymous functions/ Lambda Abstraction</vt:lpstr>
      <vt:lpstr>Recursion</vt:lpstr>
      <vt:lpstr>PowerPoint Presentation</vt:lpstr>
      <vt:lpstr> Programming using Python  Modules and Packages</vt:lpstr>
      <vt:lpstr>Modules</vt:lpstr>
      <vt:lpstr>Modules</vt:lpstr>
      <vt:lpstr>fibo.py as module</vt:lpstr>
      <vt:lpstr>More about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using Python  WELCOME</dc:title>
  <dc:creator>SANTOSH VERMA</dc:creator>
  <cp:lastModifiedBy>Santosh Verma</cp:lastModifiedBy>
  <cp:revision>132</cp:revision>
  <dcterms:created xsi:type="dcterms:W3CDTF">2012-01-03T04:41:12Z</dcterms:created>
  <dcterms:modified xsi:type="dcterms:W3CDTF">2024-06-16T14:24:51Z</dcterms:modified>
</cp:coreProperties>
</file>